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6800"/>
            <a:ext cx="6335280" cy="3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4002120"/>
            <a:ext cx="3534840" cy="37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The Coding Bootcamp |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419720" y="6172200"/>
            <a:ext cx="2133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1303F59E-E4B7-415A-B44C-CAB2601A47C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426960" y="3736800"/>
            <a:ext cx="6335280" cy="3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 hidden="1"/>
          <p:cNvSpPr/>
          <p:nvPr/>
        </p:nvSpPr>
        <p:spPr>
          <a:xfrm>
            <a:off x="426960" y="4002120"/>
            <a:ext cx="3534840" cy="37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The Coding Bootcamp |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CustomShape 4" hidden="1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426960" y="3736800"/>
            <a:ext cx="6335280" cy="3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4419720" y="6172200"/>
            <a:ext cx="2133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3C5851EC-A837-4C43-B7CD-83F98F6F63B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 hidden="1"/>
          <p:cNvSpPr/>
          <p:nvPr/>
        </p:nvSpPr>
        <p:spPr>
          <a:xfrm>
            <a:off x="426960" y="3736800"/>
            <a:ext cx="6335280" cy="3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 hidden="1"/>
          <p:cNvSpPr/>
          <p:nvPr/>
        </p:nvSpPr>
        <p:spPr>
          <a:xfrm>
            <a:off x="426960" y="4002120"/>
            <a:ext cx="3534840" cy="37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The Coding Bootcamp |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4" hidden="1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0" y="6418440"/>
            <a:ext cx="9154800" cy="458280"/>
          </a:xfrm>
          <a:prstGeom prst="rect">
            <a:avLst/>
          </a:prstGeom>
          <a:solidFill>
            <a:srgbClr val="1d1a3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" name="Line 7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8"/>
          <p:cNvSpPr>
            <a:spLocks noGrp="1"/>
          </p:cNvSpPr>
          <p:nvPr>
            <p:ph type="sldNum"/>
          </p:nvPr>
        </p:nvSpPr>
        <p:spPr>
          <a:xfrm>
            <a:off x="4419720" y="6172200"/>
            <a:ext cx="2133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2947CC0F-09B1-463B-8006-4E7CA9BE835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nydailynews.com/new-york/nyc-crime/daily-news-analysis-reveals-crime-rankings-city-subway-system-article-1.1836918" TargetMode="External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kaggle.com/fivethirtyeight/uber-pickups-in-new-york-city" TargetMode="External"/><Relationship Id="rId2" Type="http://schemas.openxmlformats.org/officeDocument/2006/relationships/hyperlink" Target="https://www.kaggle.com/fivethirtyeight/uber-pickups-in-new-york-city" TargetMode="External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data.gov/education/bullying-rates-drop" TargetMode="External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90600" y="3030480"/>
            <a:ext cx="8229240" cy="715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  <a:ea typeface="Arial"/>
              </a:rPr>
              <a:t>Requirements</a:t>
            </a:r>
            <a:endParaRPr b="0" lang="en-US" sz="41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Development Requirements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04920" y="762120"/>
            <a:ext cx="8729280" cy="5302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Use Pandas to clean and format your data set(s)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Create a Jupyter Notebook describing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**data exploration and cleanup**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process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Create a Jupyter Notebook illustrating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**final data analysis**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Use Matplotlib to create a total of 6-8 visualizations of your data (ideally, at least 2 per "question" you ask of your data)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Save PNG images of your visualizations to distribute to the class and instructional team, and for inclusion in your presentation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Optionally, use at least one API, if you can find an API with data pertinent to your primary research questions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Create a write-up summarizing your major findings. This should include a heading for each "question" you asked of your data, and under each heading, a short description of what you found and any relevant plots.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04920" y="98280"/>
            <a:ext cx="678132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Presentation Requirement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29280" cy="349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You will also be responsible for preparing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10 minute presentation.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This will be a formal presentation.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One in which you explain in detail: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4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questions you and your group found interesting, and what motivated you to answer them</a:t>
            </a:r>
            <a:endParaRPr b="0" lang="en-US" sz="1600" spc="-1" strike="noStrike">
              <a:latin typeface="Arial"/>
            </a:endParaRPr>
          </a:p>
          <a:p>
            <a:pPr lvl="3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Where and how you found the data you used to answer these questions</a:t>
            </a:r>
            <a:endParaRPr b="0" lang="en-US" sz="1600" spc="-1" strike="noStrike">
              <a:latin typeface="Arial"/>
            </a:endParaRPr>
          </a:p>
          <a:p>
            <a:pPr lvl="3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data exploration and cleanup process (accompanied by your Jupyter Notebook)</a:t>
            </a:r>
            <a:endParaRPr b="0" lang="en-US" sz="1600" spc="-1" strike="noStrike">
              <a:latin typeface="Arial"/>
            </a:endParaRPr>
          </a:p>
          <a:p>
            <a:pPr lvl="3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analysis process (accompanied by your Jupyter Notebook)</a:t>
            </a:r>
            <a:endParaRPr b="0" lang="en-US" sz="1600" spc="-1" strike="noStrike">
              <a:latin typeface="Arial"/>
            </a:endParaRPr>
          </a:p>
          <a:p>
            <a:pPr lvl="3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Your conclusions. This should include a numerical summary as well as visualizations of that summary</a:t>
            </a:r>
            <a:endParaRPr b="0" lang="en-US" sz="1600" spc="-1" strike="noStrike">
              <a:latin typeface="Arial"/>
            </a:endParaRPr>
          </a:p>
          <a:p>
            <a:pPr lvl="3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Discuss the implications of your findings. This is where you get to have an open-ended discussion about what your findings "mean".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90600" y="3030480"/>
            <a:ext cx="8229240" cy="715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  <a:ea typeface="Arial"/>
              </a:rPr>
              <a:t>Suggested Data Sources</a:t>
            </a:r>
            <a:endParaRPr b="0" lang="en-US" sz="41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Suggestions for Data Sources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Stick to data sources that: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Are sufficiently large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Have a consistent format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Ideally contain more data than needed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Are well-documented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Feel free to ask your instructors for input!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90600" y="3031560"/>
            <a:ext cx="8229240" cy="71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  <a:ea typeface="Arial"/>
              </a:rPr>
              <a:t>Example Project Ideas</a:t>
            </a:r>
            <a:endParaRPr b="0" lang="en-US" sz="41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Private Investigator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381520" cy="520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Use aggregate crime data from different police precincts in a city to uncover patterns in criminal activity.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Most crime in NYC takes place in the summer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. Can you uncover similar patterns in your city of choosing?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What do your results suggest about how police should plan their patrols? About how best to distribute law enforcement resources over the calendar year?</a:t>
            </a:r>
            <a:endParaRPr b="0" lang="en-US" sz="30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Uber Rides &amp; Weather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04920" y="762120"/>
            <a:ext cx="8381520" cy="505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 one likes to walk in subzero temperatures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scorching heat. Do people use Uber more when the weather is uncomfortable?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Using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Uber ride data from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Kaggle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and data from a weather API, find out if people take Uber more during summer and winter; and if there are relationships between daily temperature and ride frequency.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do the results tell you about surge pricing strategies and commuter habits?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Bullying &amp; Crime Rates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04920" y="762120"/>
            <a:ext cx="8381520" cy="463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Bullying and violent crime seem like they should be related. Can we find a correlation between frequency of bullying rates of violent crime?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Using Data.gov’s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data on bullying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and data from police districts of your choosing, investigate relationships between bullying and violent crime frequency and location (zip code, city, etc.)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Do these two activities track each other? What do the results suggest about society and public policy?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LibreOffice/6.1.5.2$Linux_X86_64 LibreOffice_project/10$Build-2</Application>
  <Words>663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2019-04-12T15:49:43Z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