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>
        <p:scale>
          <a:sx n="73" d="100"/>
          <a:sy n="73" d="100"/>
        </p:scale>
        <p:origin x="20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42889-8F5E-4FEB-AAAD-E67D2CDB57E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F5647-5220-4DFD-B2D4-48474615C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SponsorIN serves as a dynamic web application fostering collaboration between college athletes and businesses, creating a valuable bridge for mutual benefit.</a:t>
          </a:r>
          <a:endParaRPr lang="en-US"/>
        </a:p>
      </dgm:t>
    </dgm:pt>
    <dgm:pt modelId="{69F0A8BB-C7A0-483B-88B1-86987B08B967}" type="parTrans" cxnId="{1B542BF2-88B7-4A17-A0DF-F38FE3F3D2C3}">
      <dgm:prSet/>
      <dgm:spPr/>
      <dgm:t>
        <a:bodyPr/>
        <a:lstStyle/>
        <a:p>
          <a:endParaRPr lang="en-US"/>
        </a:p>
      </dgm:t>
    </dgm:pt>
    <dgm:pt modelId="{539CE6D0-D7A4-45CE-8172-2E52E0BE7B64}" type="sibTrans" cxnId="{1B542BF2-88B7-4A17-A0DF-F38FE3F3D2C3}">
      <dgm:prSet/>
      <dgm:spPr/>
      <dgm:t>
        <a:bodyPr/>
        <a:lstStyle/>
        <a:p>
          <a:endParaRPr lang="en-US"/>
        </a:p>
      </dgm:t>
    </dgm:pt>
    <dgm:pt modelId="{96043C24-E617-465B-B3BC-D25C6F454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Our platform is a conducive environment for athletes and companies to network, establish meaningful connections, and cultivate mutually beneficial business relationships.</a:t>
          </a:r>
          <a:endParaRPr lang="en-US" dirty="0"/>
        </a:p>
      </dgm:t>
    </dgm:pt>
    <dgm:pt modelId="{4B384912-6C12-46DF-93F4-AEF038CA262F}" type="parTrans" cxnId="{046E93E4-F045-4CE2-80FB-8720746EAD66}">
      <dgm:prSet/>
      <dgm:spPr/>
      <dgm:t>
        <a:bodyPr/>
        <a:lstStyle/>
        <a:p>
          <a:endParaRPr lang="en-US"/>
        </a:p>
      </dgm:t>
    </dgm:pt>
    <dgm:pt modelId="{B4B2071E-D1EA-4BD9-95C3-790D423C7FC7}" type="sibTrans" cxnId="{046E93E4-F045-4CE2-80FB-8720746EAD66}">
      <dgm:prSet/>
      <dgm:spPr/>
      <dgm:t>
        <a:bodyPr/>
        <a:lstStyle/>
        <a:p>
          <a:endParaRPr lang="en-US"/>
        </a:p>
      </dgm:t>
    </dgm:pt>
    <dgm:pt modelId="{F625413A-DFE1-46A1-A46C-6E9DD41DC28A}" type="pres">
      <dgm:prSet presAssocID="{BB942889-8F5E-4FEB-AAAD-E67D2CDB57E4}" presName="root" presStyleCnt="0">
        <dgm:presLayoutVars>
          <dgm:dir/>
          <dgm:resizeHandles val="exact"/>
        </dgm:presLayoutVars>
      </dgm:prSet>
      <dgm:spPr/>
    </dgm:pt>
    <dgm:pt modelId="{12AA96D8-496C-4CBF-BF2F-CDEBB3604C52}" type="pres">
      <dgm:prSet presAssocID="{8D2F5647-5220-4DFD-B2D4-48474615C2F7}" presName="compNode" presStyleCnt="0"/>
      <dgm:spPr/>
    </dgm:pt>
    <dgm:pt modelId="{A5ABC017-EA33-4015-9E58-7425ADAC6F31}" type="pres">
      <dgm:prSet presAssocID="{8D2F5647-5220-4DFD-B2D4-48474615C2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8104DD41-8DF8-49EC-8A84-26DA83DA37C8}" type="pres">
      <dgm:prSet presAssocID="{8D2F5647-5220-4DFD-B2D4-48474615C2F7}" presName="spaceRect" presStyleCnt="0"/>
      <dgm:spPr/>
    </dgm:pt>
    <dgm:pt modelId="{85EFF608-1C53-4F81-B3D1-D58A1DD68596}" type="pres">
      <dgm:prSet presAssocID="{8D2F5647-5220-4DFD-B2D4-48474615C2F7}" presName="textRect" presStyleLbl="revTx" presStyleIdx="0" presStyleCnt="2">
        <dgm:presLayoutVars>
          <dgm:chMax val="1"/>
          <dgm:chPref val="1"/>
        </dgm:presLayoutVars>
      </dgm:prSet>
      <dgm:spPr/>
    </dgm:pt>
    <dgm:pt modelId="{4774208E-0D48-4F06-951E-2560B2F2EB0E}" type="pres">
      <dgm:prSet presAssocID="{539CE6D0-D7A4-45CE-8172-2E52E0BE7B64}" presName="sibTrans" presStyleCnt="0"/>
      <dgm:spPr/>
    </dgm:pt>
    <dgm:pt modelId="{DAB17F5A-E5C0-4950-A655-A3EF958D1960}" type="pres">
      <dgm:prSet presAssocID="{96043C24-E617-465B-B3BC-D25C6F454B2E}" presName="compNode" presStyleCnt="0"/>
      <dgm:spPr/>
    </dgm:pt>
    <dgm:pt modelId="{96EEB1DB-E9E3-472D-9099-282F16FCB4C2}" type="pres">
      <dgm:prSet presAssocID="{96043C24-E617-465B-B3BC-D25C6F454B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84F66BA2-CE43-4973-806C-E2C5F748E2CC}" type="pres">
      <dgm:prSet presAssocID="{96043C24-E617-465B-B3BC-D25C6F454B2E}" presName="spaceRect" presStyleCnt="0"/>
      <dgm:spPr/>
    </dgm:pt>
    <dgm:pt modelId="{E07540FE-5B04-412D-9075-F9BBDC47FD3C}" type="pres">
      <dgm:prSet presAssocID="{96043C24-E617-465B-B3BC-D25C6F454B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B3F1026-876D-4410-ADF5-D837F6B95612}" type="presOf" srcId="{96043C24-E617-465B-B3BC-D25C6F454B2E}" destId="{E07540FE-5B04-412D-9075-F9BBDC47FD3C}" srcOrd="0" destOrd="0" presId="urn:microsoft.com/office/officeart/2018/2/layout/IconLabelList"/>
    <dgm:cxn modelId="{A98BBB48-DC26-4368-9E2E-79AD242A99D9}" type="presOf" srcId="{8D2F5647-5220-4DFD-B2D4-48474615C2F7}" destId="{85EFF608-1C53-4F81-B3D1-D58A1DD68596}" srcOrd="0" destOrd="0" presId="urn:microsoft.com/office/officeart/2018/2/layout/IconLabelList"/>
    <dgm:cxn modelId="{55819151-9F72-4A62-AEA2-07F2A09745C7}" type="presOf" srcId="{BB942889-8F5E-4FEB-AAAD-E67D2CDB57E4}" destId="{F625413A-DFE1-46A1-A46C-6E9DD41DC28A}" srcOrd="0" destOrd="0" presId="urn:microsoft.com/office/officeart/2018/2/layout/IconLabelList"/>
    <dgm:cxn modelId="{046E93E4-F045-4CE2-80FB-8720746EAD66}" srcId="{BB942889-8F5E-4FEB-AAAD-E67D2CDB57E4}" destId="{96043C24-E617-465B-B3BC-D25C6F454B2E}" srcOrd="1" destOrd="0" parTransId="{4B384912-6C12-46DF-93F4-AEF038CA262F}" sibTransId="{B4B2071E-D1EA-4BD9-95C3-790D423C7FC7}"/>
    <dgm:cxn modelId="{1B542BF2-88B7-4A17-A0DF-F38FE3F3D2C3}" srcId="{BB942889-8F5E-4FEB-AAAD-E67D2CDB57E4}" destId="{8D2F5647-5220-4DFD-B2D4-48474615C2F7}" srcOrd="0" destOrd="0" parTransId="{69F0A8BB-C7A0-483B-88B1-86987B08B967}" sibTransId="{539CE6D0-D7A4-45CE-8172-2E52E0BE7B64}"/>
    <dgm:cxn modelId="{8FB4E4DF-F9BF-4900-8050-05666E161B43}" type="presParOf" srcId="{F625413A-DFE1-46A1-A46C-6E9DD41DC28A}" destId="{12AA96D8-496C-4CBF-BF2F-CDEBB3604C52}" srcOrd="0" destOrd="0" presId="urn:microsoft.com/office/officeart/2018/2/layout/IconLabelList"/>
    <dgm:cxn modelId="{5FE3500B-B023-4206-AB97-830838F63C7C}" type="presParOf" srcId="{12AA96D8-496C-4CBF-BF2F-CDEBB3604C52}" destId="{A5ABC017-EA33-4015-9E58-7425ADAC6F31}" srcOrd="0" destOrd="0" presId="urn:microsoft.com/office/officeart/2018/2/layout/IconLabelList"/>
    <dgm:cxn modelId="{311BB5CE-35CD-4DE4-8FA2-5826E1C81F7C}" type="presParOf" srcId="{12AA96D8-496C-4CBF-BF2F-CDEBB3604C52}" destId="{8104DD41-8DF8-49EC-8A84-26DA83DA37C8}" srcOrd="1" destOrd="0" presId="urn:microsoft.com/office/officeart/2018/2/layout/IconLabelList"/>
    <dgm:cxn modelId="{0E133A3D-1ED7-4086-AF89-354D1DD95CD0}" type="presParOf" srcId="{12AA96D8-496C-4CBF-BF2F-CDEBB3604C52}" destId="{85EFF608-1C53-4F81-B3D1-D58A1DD68596}" srcOrd="2" destOrd="0" presId="urn:microsoft.com/office/officeart/2018/2/layout/IconLabelList"/>
    <dgm:cxn modelId="{C2E6FEFA-F745-4458-9310-FD999C84AFBD}" type="presParOf" srcId="{F625413A-DFE1-46A1-A46C-6E9DD41DC28A}" destId="{4774208E-0D48-4F06-951E-2560B2F2EB0E}" srcOrd="1" destOrd="0" presId="urn:microsoft.com/office/officeart/2018/2/layout/IconLabelList"/>
    <dgm:cxn modelId="{E61D330F-1246-43AB-B10B-E3BFB08F0392}" type="presParOf" srcId="{F625413A-DFE1-46A1-A46C-6E9DD41DC28A}" destId="{DAB17F5A-E5C0-4950-A655-A3EF958D1960}" srcOrd="2" destOrd="0" presId="urn:microsoft.com/office/officeart/2018/2/layout/IconLabelList"/>
    <dgm:cxn modelId="{85087109-2C62-4244-9DB6-27810A61CC59}" type="presParOf" srcId="{DAB17F5A-E5C0-4950-A655-A3EF958D1960}" destId="{96EEB1DB-E9E3-472D-9099-282F16FCB4C2}" srcOrd="0" destOrd="0" presId="urn:microsoft.com/office/officeart/2018/2/layout/IconLabelList"/>
    <dgm:cxn modelId="{CEDC8E27-69BC-4F93-B580-F6A3A868ED82}" type="presParOf" srcId="{DAB17F5A-E5C0-4950-A655-A3EF958D1960}" destId="{84F66BA2-CE43-4973-806C-E2C5F748E2CC}" srcOrd="1" destOrd="0" presId="urn:microsoft.com/office/officeart/2018/2/layout/IconLabelList"/>
    <dgm:cxn modelId="{01D7B5F2-9206-422B-81D7-EB038C90F2F6}" type="presParOf" srcId="{DAB17F5A-E5C0-4950-A655-A3EF958D1960}" destId="{E07540FE-5B04-412D-9075-F9BBDC47FD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8F258-BB49-4665-9AE5-43B2D69B6A1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105346-B1ED-4C9F-9EDC-023DB69222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With </a:t>
          </a:r>
          <a:r>
            <a:rPr lang="en-US" b="0" i="0" dirty="0" err="1"/>
            <a:t>SponsorIN</a:t>
          </a:r>
          <a:r>
            <a:rPr lang="en-US" b="0" i="0" dirty="0"/>
            <a:t>, college athletes can proactively showcase their skills, giving them the agency to seek sponsorship opportunities and level the playing field in the competitive sports landscape.</a:t>
          </a:r>
          <a:endParaRPr lang="en-US" dirty="0"/>
        </a:p>
      </dgm:t>
    </dgm:pt>
    <dgm:pt modelId="{E8E09083-F5E5-4F2F-AA19-6C1A1F4A8170}" type="parTrans" cxnId="{6FDD5897-C822-447C-AD17-EC82A8CE6B06}">
      <dgm:prSet/>
      <dgm:spPr/>
      <dgm:t>
        <a:bodyPr/>
        <a:lstStyle/>
        <a:p>
          <a:endParaRPr lang="en-US"/>
        </a:p>
      </dgm:t>
    </dgm:pt>
    <dgm:pt modelId="{AD8F5356-28E1-4793-8D18-B523F3E7C5A1}" type="sibTrans" cxnId="{6FDD5897-C822-447C-AD17-EC82A8CE6B06}">
      <dgm:prSet/>
      <dgm:spPr/>
      <dgm:t>
        <a:bodyPr/>
        <a:lstStyle/>
        <a:p>
          <a:endParaRPr lang="en-US"/>
        </a:p>
      </dgm:t>
    </dgm:pt>
    <dgm:pt modelId="{4A7F4DF8-BC64-402F-9240-07B6697FAD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Companies using SponsorIN can easily identify athletes with outstanding potential, offering support to help them grow their personal brands through strategic sponsorship arrangements.</a:t>
          </a:r>
          <a:endParaRPr lang="en-US"/>
        </a:p>
      </dgm:t>
    </dgm:pt>
    <dgm:pt modelId="{848A67FD-A49B-46F9-A97A-194F35655E47}" type="parTrans" cxnId="{A715B246-2C1D-41AF-8763-9206C157935F}">
      <dgm:prSet/>
      <dgm:spPr/>
      <dgm:t>
        <a:bodyPr/>
        <a:lstStyle/>
        <a:p>
          <a:endParaRPr lang="en-US"/>
        </a:p>
      </dgm:t>
    </dgm:pt>
    <dgm:pt modelId="{E2C45D40-5397-481A-8811-E6706BFE03DC}" type="sibTrans" cxnId="{A715B246-2C1D-41AF-8763-9206C157935F}">
      <dgm:prSet/>
      <dgm:spPr/>
      <dgm:t>
        <a:bodyPr/>
        <a:lstStyle/>
        <a:p>
          <a:endParaRPr lang="en-US"/>
        </a:p>
      </dgm:t>
    </dgm:pt>
    <dgm:pt modelId="{A3D81118-412E-438D-B171-28F23F1C8997}" type="pres">
      <dgm:prSet presAssocID="{8668F258-BB49-4665-9AE5-43B2D69B6A19}" presName="root" presStyleCnt="0">
        <dgm:presLayoutVars>
          <dgm:dir/>
          <dgm:resizeHandles val="exact"/>
        </dgm:presLayoutVars>
      </dgm:prSet>
      <dgm:spPr/>
    </dgm:pt>
    <dgm:pt modelId="{3D54CC12-6543-4881-9C9C-C15548C696B9}" type="pres">
      <dgm:prSet presAssocID="{CB105346-B1ED-4C9F-9EDC-023DB692222F}" presName="compNode" presStyleCnt="0"/>
      <dgm:spPr/>
    </dgm:pt>
    <dgm:pt modelId="{64AD7AB7-27F7-450B-845B-36D2C56CADE2}" type="pres">
      <dgm:prSet presAssocID="{CB105346-B1ED-4C9F-9EDC-023DB69222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47E537E8-45C4-4A77-9CC8-E6B9A3A91896}" type="pres">
      <dgm:prSet presAssocID="{CB105346-B1ED-4C9F-9EDC-023DB692222F}" presName="spaceRect" presStyleCnt="0"/>
      <dgm:spPr/>
    </dgm:pt>
    <dgm:pt modelId="{32989892-90D5-43D2-AD6A-CAA24A79961A}" type="pres">
      <dgm:prSet presAssocID="{CB105346-B1ED-4C9F-9EDC-023DB692222F}" presName="textRect" presStyleLbl="revTx" presStyleIdx="0" presStyleCnt="2">
        <dgm:presLayoutVars>
          <dgm:chMax val="1"/>
          <dgm:chPref val="1"/>
        </dgm:presLayoutVars>
      </dgm:prSet>
      <dgm:spPr/>
    </dgm:pt>
    <dgm:pt modelId="{2FB32AD9-68D5-440D-AB71-8B020149BBEA}" type="pres">
      <dgm:prSet presAssocID="{AD8F5356-28E1-4793-8D18-B523F3E7C5A1}" presName="sibTrans" presStyleCnt="0"/>
      <dgm:spPr/>
    </dgm:pt>
    <dgm:pt modelId="{D04EBD7A-0657-41AF-BBFB-07DFC4BD4145}" type="pres">
      <dgm:prSet presAssocID="{4A7F4DF8-BC64-402F-9240-07B6697FAD20}" presName="compNode" presStyleCnt="0"/>
      <dgm:spPr/>
    </dgm:pt>
    <dgm:pt modelId="{2397F336-0685-42DD-AE23-3F97B629704F}" type="pres">
      <dgm:prSet presAssocID="{4A7F4DF8-BC64-402F-9240-07B6697FAD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AC5D2B5-9DCC-44B3-960B-32A96E395029}" type="pres">
      <dgm:prSet presAssocID="{4A7F4DF8-BC64-402F-9240-07B6697FAD20}" presName="spaceRect" presStyleCnt="0"/>
      <dgm:spPr/>
    </dgm:pt>
    <dgm:pt modelId="{3523E249-5B90-4812-9791-920862B35129}" type="pres">
      <dgm:prSet presAssocID="{4A7F4DF8-BC64-402F-9240-07B6697FAD2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08D418-03A7-4323-8170-23EB245B6884}" type="presOf" srcId="{8668F258-BB49-4665-9AE5-43B2D69B6A19}" destId="{A3D81118-412E-438D-B171-28F23F1C8997}" srcOrd="0" destOrd="0" presId="urn:microsoft.com/office/officeart/2018/2/layout/IconLabelList"/>
    <dgm:cxn modelId="{A715B246-2C1D-41AF-8763-9206C157935F}" srcId="{8668F258-BB49-4665-9AE5-43B2D69B6A19}" destId="{4A7F4DF8-BC64-402F-9240-07B6697FAD20}" srcOrd="1" destOrd="0" parTransId="{848A67FD-A49B-46F9-A97A-194F35655E47}" sibTransId="{E2C45D40-5397-481A-8811-E6706BFE03DC}"/>
    <dgm:cxn modelId="{6FDD5897-C822-447C-AD17-EC82A8CE6B06}" srcId="{8668F258-BB49-4665-9AE5-43B2D69B6A19}" destId="{CB105346-B1ED-4C9F-9EDC-023DB692222F}" srcOrd="0" destOrd="0" parTransId="{E8E09083-F5E5-4F2F-AA19-6C1A1F4A8170}" sibTransId="{AD8F5356-28E1-4793-8D18-B523F3E7C5A1}"/>
    <dgm:cxn modelId="{F3DB7FCD-A002-4D7D-97E9-D8F82851660D}" type="presOf" srcId="{4A7F4DF8-BC64-402F-9240-07B6697FAD20}" destId="{3523E249-5B90-4812-9791-920862B35129}" srcOrd="0" destOrd="0" presId="urn:microsoft.com/office/officeart/2018/2/layout/IconLabelList"/>
    <dgm:cxn modelId="{3433E0F9-4DCC-432B-A5E1-3178F1BEAD02}" type="presOf" srcId="{CB105346-B1ED-4C9F-9EDC-023DB692222F}" destId="{32989892-90D5-43D2-AD6A-CAA24A79961A}" srcOrd="0" destOrd="0" presId="urn:microsoft.com/office/officeart/2018/2/layout/IconLabelList"/>
    <dgm:cxn modelId="{BFF4EF2F-04FA-40D4-AD83-BF3C9B978DC6}" type="presParOf" srcId="{A3D81118-412E-438D-B171-28F23F1C8997}" destId="{3D54CC12-6543-4881-9C9C-C15548C696B9}" srcOrd="0" destOrd="0" presId="urn:microsoft.com/office/officeart/2018/2/layout/IconLabelList"/>
    <dgm:cxn modelId="{BC8ABBA7-7C55-4CBA-BB09-8A49B79BAFBF}" type="presParOf" srcId="{3D54CC12-6543-4881-9C9C-C15548C696B9}" destId="{64AD7AB7-27F7-450B-845B-36D2C56CADE2}" srcOrd="0" destOrd="0" presId="urn:microsoft.com/office/officeart/2018/2/layout/IconLabelList"/>
    <dgm:cxn modelId="{10FA2649-662F-4537-A165-147D162BBC7B}" type="presParOf" srcId="{3D54CC12-6543-4881-9C9C-C15548C696B9}" destId="{47E537E8-45C4-4A77-9CC8-E6B9A3A91896}" srcOrd="1" destOrd="0" presId="urn:microsoft.com/office/officeart/2018/2/layout/IconLabelList"/>
    <dgm:cxn modelId="{F1FA5EBC-0195-4BE4-BB9C-C605636D0C77}" type="presParOf" srcId="{3D54CC12-6543-4881-9C9C-C15548C696B9}" destId="{32989892-90D5-43D2-AD6A-CAA24A79961A}" srcOrd="2" destOrd="0" presId="urn:microsoft.com/office/officeart/2018/2/layout/IconLabelList"/>
    <dgm:cxn modelId="{0901AB5C-937A-41CF-8D4E-0A8E14D82B58}" type="presParOf" srcId="{A3D81118-412E-438D-B171-28F23F1C8997}" destId="{2FB32AD9-68D5-440D-AB71-8B020149BBEA}" srcOrd="1" destOrd="0" presId="urn:microsoft.com/office/officeart/2018/2/layout/IconLabelList"/>
    <dgm:cxn modelId="{A5161A93-5AC2-46BB-B8C9-B7A0EEAAB981}" type="presParOf" srcId="{A3D81118-412E-438D-B171-28F23F1C8997}" destId="{D04EBD7A-0657-41AF-BBFB-07DFC4BD4145}" srcOrd="2" destOrd="0" presId="urn:microsoft.com/office/officeart/2018/2/layout/IconLabelList"/>
    <dgm:cxn modelId="{5DB773D8-A1FF-4943-8BAB-13A9F4CA40DE}" type="presParOf" srcId="{D04EBD7A-0657-41AF-BBFB-07DFC4BD4145}" destId="{2397F336-0685-42DD-AE23-3F97B629704F}" srcOrd="0" destOrd="0" presId="urn:microsoft.com/office/officeart/2018/2/layout/IconLabelList"/>
    <dgm:cxn modelId="{1F0CD3ED-3C5A-42A1-8BAA-FF6C457FC966}" type="presParOf" srcId="{D04EBD7A-0657-41AF-BBFB-07DFC4BD4145}" destId="{1AC5D2B5-9DCC-44B3-960B-32A96E395029}" srcOrd="1" destOrd="0" presId="urn:microsoft.com/office/officeart/2018/2/layout/IconLabelList"/>
    <dgm:cxn modelId="{E2C9DE29-DA00-4C69-B29C-4EC9D5B0E420}" type="presParOf" srcId="{D04EBD7A-0657-41AF-BBFB-07DFC4BD4145}" destId="{3523E249-5B90-4812-9791-920862B351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2C750-65EE-47BA-BBF9-DA509B8C0C0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D1D7E2B-4CA7-4B3E-8CF7-E46856A16977}">
      <dgm:prSet/>
      <dgm:spPr/>
      <dgm:t>
        <a:bodyPr/>
        <a:lstStyle/>
        <a:p>
          <a:r>
            <a:rPr lang="en-US"/>
            <a:t>Brandon Tiong: Full-Stack Developer, mainly backend.</a:t>
          </a:r>
        </a:p>
      </dgm:t>
    </dgm:pt>
    <dgm:pt modelId="{600080EE-82E5-43FA-AD87-291C0CFF0678}" type="parTrans" cxnId="{8D5FF839-0F79-429D-8E36-BAFC02D292A8}">
      <dgm:prSet/>
      <dgm:spPr/>
      <dgm:t>
        <a:bodyPr/>
        <a:lstStyle/>
        <a:p>
          <a:endParaRPr lang="en-US"/>
        </a:p>
      </dgm:t>
    </dgm:pt>
    <dgm:pt modelId="{36EE430C-E9C3-425B-A4FF-A626547689ED}" type="sibTrans" cxnId="{8D5FF839-0F79-429D-8E36-BAFC02D292A8}">
      <dgm:prSet/>
      <dgm:spPr/>
      <dgm:t>
        <a:bodyPr/>
        <a:lstStyle/>
        <a:p>
          <a:endParaRPr lang="en-US"/>
        </a:p>
      </dgm:t>
    </dgm:pt>
    <dgm:pt modelId="{1F2F978E-637E-4331-ACDE-F656C8DF1988}">
      <dgm:prSet/>
      <dgm:spPr/>
      <dgm:t>
        <a:bodyPr/>
        <a:lstStyle/>
        <a:p>
          <a:r>
            <a:rPr lang="en-US"/>
            <a:t>Emanuel Macias: Full-Stack Developer, mainly frontend.</a:t>
          </a:r>
        </a:p>
      </dgm:t>
    </dgm:pt>
    <dgm:pt modelId="{46486567-9CD2-49D9-B531-9B8D44D8DDEB}" type="parTrans" cxnId="{695EB69A-396A-4407-88C4-72AB6E756B56}">
      <dgm:prSet/>
      <dgm:spPr/>
      <dgm:t>
        <a:bodyPr/>
        <a:lstStyle/>
        <a:p>
          <a:endParaRPr lang="en-US"/>
        </a:p>
      </dgm:t>
    </dgm:pt>
    <dgm:pt modelId="{C032B818-94CE-4A22-9C72-C236BDE0DC1F}" type="sibTrans" cxnId="{695EB69A-396A-4407-88C4-72AB6E756B56}">
      <dgm:prSet/>
      <dgm:spPr/>
      <dgm:t>
        <a:bodyPr/>
        <a:lstStyle/>
        <a:p>
          <a:endParaRPr lang="en-US"/>
        </a:p>
      </dgm:t>
    </dgm:pt>
    <dgm:pt modelId="{F1003975-54BB-4279-98DB-842630AF9E6B}">
      <dgm:prSet/>
      <dgm:spPr/>
      <dgm:t>
        <a:bodyPr/>
        <a:lstStyle/>
        <a:p>
          <a:r>
            <a:rPr lang="en-US" dirty="0"/>
            <a:t>Ege Keser: Full-Stack Developer, mainly data, documentation and support for backend and frontend.</a:t>
          </a:r>
        </a:p>
      </dgm:t>
    </dgm:pt>
    <dgm:pt modelId="{D3F3A046-8EAD-4B9A-8B6E-D1C52492CACB}" type="parTrans" cxnId="{A43408BA-6AF1-4384-BA10-8089620B8939}">
      <dgm:prSet/>
      <dgm:spPr/>
      <dgm:t>
        <a:bodyPr/>
        <a:lstStyle/>
        <a:p>
          <a:endParaRPr lang="en-US"/>
        </a:p>
      </dgm:t>
    </dgm:pt>
    <dgm:pt modelId="{0963FB3F-9D9B-427D-AE35-1ECDF341EE48}" type="sibTrans" cxnId="{A43408BA-6AF1-4384-BA10-8089620B8939}">
      <dgm:prSet/>
      <dgm:spPr/>
      <dgm:t>
        <a:bodyPr/>
        <a:lstStyle/>
        <a:p>
          <a:endParaRPr lang="en-US"/>
        </a:p>
      </dgm:t>
    </dgm:pt>
    <dgm:pt modelId="{8187968A-459B-4AF2-BD01-335A9B67E301}" type="pres">
      <dgm:prSet presAssocID="{9642C750-65EE-47BA-BBF9-DA509B8C0C09}" presName="root" presStyleCnt="0">
        <dgm:presLayoutVars>
          <dgm:dir/>
          <dgm:resizeHandles val="exact"/>
        </dgm:presLayoutVars>
      </dgm:prSet>
      <dgm:spPr/>
    </dgm:pt>
    <dgm:pt modelId="{1FA475B0-699F-4C23-BA37-F896BE812C91}" type="pres">
      <dgm:prSet presAssocID="{9642C750-65EE-47BA-BBF9-DA509B8C0C09}" presName="container" presStyleCnt="0">
        <dgm:presLayoutVars>
          <dgm:dir/>
          <dgm:resizeHandles val="exact"/>
        </dgm:presLayoutVars>
      </dgm:prSet>
      <dgm:spPr/>
    </dgm:pt>
    <dgm:pt modelId="{9B087490-3D3B-46E4-B37E-A75DD9EC189D}" type="pres">
      <dgm:prSet presAssocID="{9D1D7E2B-4CA7-4B3E-8CF7-E46856A16977}" presName="compNode" presStyleCnt="0"/>
      <dgm:spPr/>
    </dgm:pt>
    <dgm:pt modelId="{B78961C6-09C2-4DD9-B6F3-4A46EB59444D}" type="pres">
      <dgm:prSet presAssocID="{9D1D7E2B-4CA7-4B3E-8CF7-E46856A16977}" presName="iconBgRect" presStyleLbl="bgShp" presStyleIdx="0" presStyleCnt="3"/>
      <dgm:spPr/>
    </dgm:pt>
    <dgm:pt modelId="{55F8529A-5534-44C2-A18E-B9AEC43CC2C9}" type="pres">
      <dgm:prSet presAssocID="{9D1D7E2B-4CA7-4B3E-8CF7-E46856A16977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960D7AC-0C78-44A3-B21C-DF412DFD051E}" type="pres">
      <dgm:prSet presAssocID="{9D1D7E2B-4CA7-4B3E-8CF7-E46856A16977}" presName="spaceRect" presStyleCnt="0"/>
      <dgm:spPr/>
    </dgm:pt>
    <dgm:pt modelId="{75439D60-94EE-4EB1-8054-D9F026786FF9}" type="pres">
      <dgm:prSet presAssocID="{9D1D7E2B-4CA7-4B3E-8CF7-E46856A16977}" presName="textRect" presStyleLbl="revTx" presStyleIdx="0" presStyleCnt="3">
        <dgm:presLayoutVars>
          <dgm:chMax val="1"/>
          <dgm:chPref val="1"/>
        </dgm:presLayoutVars>
      </dgm:prSet>
      <dgm:spPr/>
    </dgm:pt>
    <dgm:pt modelId="{A3DA44AF-7D27-4ACF-A205-1DBB42BBD8E9}" type="pres">
      <dgm:prSet presAssocID="{36EE430C-E9C3-425B-A4FF-A626547689ED}" presName="sibTrans" presStyleLbl="sibTrans2D1" presStyleIdx="0" presStyleCnt="0"/>
      <dgm:spPr/>
    </dgm:pt>
    <dgm:pt modelId="{1169FE7A-9F24-4298-8A2C-3BA39790019E}" type="pres">
      <dgm:prSet presAssocID="{1F2F978E-637E-4331-ACDE-F656C8DF1988}" presName="compNode" presStyleCnt="0"/>
      <dgm:spPr/>
    </dgm:pt>
    <dgm:pt modelId="{8BC2EE88-DDF2-472B-B9C2-56D79065E304}" type="pres">
      <dgm:prSet presAssocID="{1F2F978E-637E-4331-ACDE-F656C8DF1988}" presName="iconBgRect" presStyleLbl="bgShp" presStyleIdx="1" presStyleCnt="3"/>
      <dgm:spPr/>
    </dgm:pt>
    <dgm:pt modelId="{012B75DA-82AA-4D84-97B6-A7378790E20D}" type="pres">
      <dgm:prSet presAssocID="{1F2F978E-637E-4331-ACDE-F656C8DF1988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BFD5616-038E-4B82-A9B9-8341E06C7425}" type="pres">
      <dgm:prSet presAssocID="{1F2F978E-637E-4331-ACDE-F656C8DF1988}" presName="spaceRect" presStyleCnt="0"/>
      <dgm:spPr/>
    </dgm:pt>
    <dgm:pt modelId="{A23C854B-5A8E-4320-9CD4-9705272CE311}" type="pres">
      <dgm:prSet presAssocID="{1F2F978E-637E-4331-ACDE-F656C8DF1988}" presName="textRect" presStyleLbl="revTx" presStyleIdx="1" presStyleCnt="3">
        <dgm:presLayoutVars>
          <dgm:chMax val="1"/>
          <dgm:chPref val="1"/>
        </dgm:presLayoutVars>
      </dgm:prSet>
      <dgm:spPr/>
    </dgm:pt>
    <dgm:pt modelId="{B03B3C68-AF8D-4598-93F5-8BE7BADD8F8C}" type="pres">
      <dgm:prSet presAssocID="{C032B818-94CE-4A22-9C72-C236BDE0DC1F}" presName="sibTrans" presStyleLbl="sibTrans2D1" presStyleIdx="0" presStyleCnt="0"/>
      <dgm:spPr/>
    </dgm:pt>
    <dgm:pt modelId="{5DAA0170-20A3-4E19-A2B7-FD7B8CB0C252}" type="pres">
      <dgm:prSet presAssocID="{F1003975-54BB-4279-98DB-842630AF9E6B}" presName="compNode" presStyleCnt="0"/>
      <dgm:spPr/>
    </dgm:pt>
    <dgm:pt modelId="{67A9BE4A-37E7-4740-9C8C-C8D848606F6B}" type="pres">
      <dgm:prSet presAssocID="{F1003975-54BB-4279-98DB-842630AF9E6B}" presName="iconBgRect" presStyleLbl="bgShp" presStyleIdx="2" presStyleCnt="3"/>
      <dgm:spPr/>
    </dgm:pt>
    <dgm:pt modelId="{0CA0218F-5F68-4BAB-9F9A-4C346DAEE724}" type="pres">
      <dgm:prSet presAssocID="{F1003975-54BB-4279-98DB-842630AF9E6B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61AA6B6-A4A5-4E5F-A9A0-33ED74993CED}" type="pres">
      <dgm:prSet presAssocID="{F1003975-54BB-4279-98DB-842630AF9E6B}" presName="spaceRect" presStyleCnt="0"/>
      <dgm:spPr/>
    </dgm:pt>
    <dgm:pt modelId="{46C97E6F-A9A4-4B88-97D5-02B15B3BE9AA}" type="pres">
      <dgm:prSet presAssocID="{F1003975-54BB-4279-98DB-842630AF9E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D2BA09-55AE-4B98-AEC2-6D0645B4A003}" type="presOf" srcId="{9642C750-65EE-47BA-BBF9-DA509B8C0C09}" destId="{8187968A-459B-4AF2-BD01-335A9B67E301}" srcOrd="0" destOrd="0" presId="urn:microsoft.com/office/officeart/2018/2/layout/IconCircleList"/>
    <dgm:cxn modelId="{2950A729-F2E8-4062-86D7-435497742809}" type="presOf" srcId="{C032B818-94CE-4A22-9C72-C236BDE0DC1F}" destId="{B03B3C68-AF8D-4598-93F5-8BE7BADD8F8C}" srcOrd="0" destOrd="0" presId="urn:microsoft.com/office/officeart/2018/2/layout/IconCircleList"/>
    <dgm:cxn modelId="{8D5FF839-0F79-429D-8E36-BAFC02D292A8}" srcId="{9642C750-65EE-47BA-BBF9-DA509B8C0C09}" destId="{9D1D7E2B-4CA7-4B3E-8CF7-E46856A16977}" srcOrd="0" destOrd="0" parTransId="{600080EE-82E5-43FA-AD87-291C0CFF0678}" sibTransId="{36EE430C-E9C3-425B-A4FF-A626547689ED}"/>
    <dgm:cxn modelId="{8517DC79-68BC-409B-BAD5-4F345ECB2291}" type="presOf" srcId="{9D1D7E2B-4CA7-4B3E-8CF7-E46856A16977}" destId="{75439D60-94EE-4EB1-8054-D9F026786FF9}" srcOrd="0" destOrd="0" presId="urn:microsoft.com/office/officeart/2018/2/layout/IconCircleList"/>
    <dgm:cxn modelId="{26611094-0D88-4B6A-A61F-B229BAA87611}" type="presOf" srcId="{1F2F978E-637E-4331-ACDE-F656C8DF1988}" destId="{A23C854B-5A8E-4320-9CD4-9705272CE311}" srcOrd="0" destOrd="0" presId="urn:microsoft.com/office/officeart/2018/2/layout/IconCircleList"/>
    <dgm:cxn modelId="{695EB69A-396A-4407-88C4-72AB6E756B56}" srcId="{9642C750-65EE-47BA-BBF9-DA509B8C0C09}" destId="{1F2F978E-637E-4331-ACDE-F656C8DF1988}" srcOrd="1" destOrd="0" parTransId="{46486567-9CD2-49D9-B531-9B8D44D8DDEB}" sibTransId="{C032B818-94CE-4A22-9C72-C236BDE0DC1F}"/>
    <dgm:cxn modelId="{A43408BA-6AF1-4384-BA10-8089620B8939}" srcId="{9642C750-65EE-47BA-BBF9-DA509B8C0C09}" destId="{F1003975-54BB-4279-98DB-842630AF9E6B}" srcOrd="2" destOrd="0" parTransId="{D3F3A046-8EAD-4B9A-8B6E-D1C52492CACB}" sibTransId="{0963FB3F-9D9B-427D-AE35-1ECDF341EE48}"/>
    <dgm:cxn modelId="{406572C7-AF26-485C-8F00-B25C19067A5C}" type="presOf" srcId="{36EE430C-E9C3-425B-A4FF-A626547689ED}" destId="{A3DA44AF-7D27-4ACF-A205-1DBB42BBD8E9}" srcOrd="0" destOrd="0" presId="urn:microsoft.com/office/officeart/2018/2/layout/IconCircleList"/>
    <dgm:cxn modelId="{EC6570F2-455B-41F0-8379-612F50FF956F}" type="presOf" srcId="{F1003975-54BB-4279-98DB-842630AF9E6B}" destId="{46C97E6F-A9A4-4B88-97D5-02B15B3BE9AA}" srcOrd="0" destOrd="0" presId="urn:microsoft.com/office/officeart/2018/2/layout/IconCircleList"/>
    <dgm:cxn modelId="{40DED96A-6267-474E-9E3F-50D63C924869}" type="presParOf" srcId="{8187968A-459B-4AF2-BD01-335A9B67E301}" destId="{1FA475B0-699F-4C23-BA37-F896BE812C91}" srcOrd="0" destOrd="0" presId="urn:microsoft.com/office/officeart/2018/2/layout/IconCircleList"/>
    <dgm:cxn modelId="{F62F42F0-808D-4419-8307-D58D25D26C6C}" type="presParOf" srcId="{1FA475B0-699F-4C23-BA37-F896BE812C91}" destId="{9B087490-3D3B-46E4-B37E-A75DD9EC189D}" srcOrd="0" destOrd="0" presId="urn:microsoft.com/office/officeart/2018/2/layout/IconCircleList"/>
    <dgm:cxn modelId="{3981ADBB-1CBB-4B3A-B15D-4F96D267D3D1}" type="presParOf" srcId="{9B087490-3D3B-46E4-B37E-A75DD9EC189D}" destId="{B78961C6-09C2-4DD9-B6F3-4A46EB59444D}" srcOrd="0" destOrd="0" presId="urn:microsoft.com/office/officeart/2018/2/layout/IconCircleList"/>
    <dgm:cxn modelId="{7B8648B5-3630-4C9F-8950-7C168E54E8D8}" type="presParOf" srcId="{9B087490-3D3B-46E4-B37E-A75DD9EC189D}" destId="{55F8529A-5534-44C2-A18E-B9AEC43CC2C9}" srcOrd="1" destOrd="0" presId="urn:microsoft.com/office/officeart/2018/2/layout/IconCircleList"/>
    <dgm:cxn modelId="{C90B75D8-61DB-409F-A636-45981B87EEC5}" type="presParOf" srcId="{9B087490-3D3B-46E4-B37E-A75DD9EC189D}" destId="{9960D7AC-0C78-44A3-B21C-DF412DFD051E}" srcOrd="2" destOrd="0" presId="urn:microsoft.com/office/officeart/2018/2/layout/IconCircleList"/>
    <dgm:cxn modelId="{189D4E63-93B6-48ED-A718-8E8E9284878B}" type="presParOf" srcId="{9B087490-3D3B-46E4-B37E-A75DD9EC189D}" destId="{75439D60-94EE-4EB1-8054-D9F026786FF9}" srcOrd="3" destOrd="0" presId="urn:microsoft.com/office/officeart/2018/2/layout/IconCircleList"/>
    <dgm:cxn modelId="{3BABAE07-5629-4738-BF09-B931089048D4}" type="presParOf" srcId="{1FA475B0-699F-4C23-BA37-F896BE812C91}" destId="{A3DA44AF-7D27-4ACF-A205-1DBB42BBD8E9}" srcOrd="1" destOrd="0" presId="urn:microsoft.com/office/officeart/2018/2/layout/IconCircleList"/>
    <dgm:cxn modelId="{73A4D36F-CC5F-44A7-9135-4371B3600433}" type="presParOf" srcId="{1FA475B0-699F-4C23-BA37-F896BE812C91}" destId="{1169FE7A-9F24-4298-8A2C-3BA39790019E}" srcOrd="2" destOrd="0" presId="urn:microsoft.com/office/officeart/2018/2/layout/IconCircleList"/>
    <dgm:cxn modelId="{7791D23D-A62B-4035-8E31-029CA8BA7441}" type="presParOf" srcId="{1169FE7A-9F24-4298-8A2C-3BA39790019E}" destId="{8BC2EE88-DDF2-472B-B9C2-56D79065E304}" srcOrd="0" destOrd="0" presId="urn:microsoft.com/office/officeart/2018/2/layout/IconCircleList"/>
    <dgm:cxn modelId="{DAD5DC19-D6BE-4C88-B7B7-1EDA94DC07F7}" type="presParOf" srcId="{1169FE7A-9F24-4298-8A2C-3BA39790019E}" destId="{012B75DA-82AA-4D84-97B6-A7378790E20D}" srcOrd="1" destOrd="0" presId="urn:microsoft.com/office/officeart/2018/2/layout/IconCircleList"/>
    <dgm:cxn modelId="{F6EE65A2-842E-4358-AC40-252FD0713CFE}" type="presParOf" srcId="{1169FE7A-9F24-4298-8A2C-3BA39790019E}" destId="{4BFD5616-038E-4B82-A9B9-8341E06C7425}" srcOrd="2" destOrd="0" presId="urn:microsoft.com/office/officeart/2018/2/layout/IconCircleList"/>
    <dgm:cxn modelId="{906AB537-9AAF-43F0-97D6-AC044B35204A}" type="presParOf" srcId="{1169FE7A-9F24-4298-8A2C-3BA39790019E}" destId="{A23C854B-5A8E-4320-9CD4-9705272CE311}" srcOrd="3" destOrd="0" presId="urn:microsoft.com/office/officeart/2018/2/layout/IconCircleList"/>
    <dgm:cxn modelId="{D507F13F-1991-41D2-B8A5-05F8EA763D79}" type="presParOf" srcId="{1FA475B0-699F-4C23-BA37-F896BE812C91}" destId="{B03B3C68-AF8D-4598-93F5-8BE7BADD8F8C}" srcOrd="3" destOrd="0" presId="urn:microsoft.com/office/officeart/2018/2/layout/IconCircleList"/>
    <dgm:cxn modelId="{6688501E-A356-45F0-B137-F6A393748054}" type="presParOf" srcId="{1FA475B0-699F-4C23-BA37-F896BE812C91}" destId="{5DAA0170-20A3-4E19-A2B7-FD7B8CB0C252}" srcOrd="4" destOrd="0" presId="urn:microsoft.com/office/officeart/2018/2/layout/IconCircleList"/>
    <dgm:cxn modelId="{282A70C5-9924-4CF4-B086-0489B0360115}" type="presParOf" srcId="{5DAA0170-20A3-4E19-A2B7-FD7B8CB0C252}" destId="{67A9BE4A-37E7-4740-9C8C-C8D848606F6B}" srcOrd="0" destOrd="0" presId="urn:microsoft.com/office/officeart/2018/2/layout/IconCircleList"/>
    <dgm:cxn modelId="{03371819-C04C-4A58-A8B3-8FF9B9C51B65}" type="presParOf" srcId="{5DAA0170-20A3-4E19-A2B7-FD7B8CB0C252}" destId="{0CA0218F-5F68-4BAB-9F9A-4C346DAEE724}" srcOrd="1" destOrd="0" presId="urn:microsoft.com/office/officeart/2018/2/layout/IconCircleList"/>
    <dgm:cxn modelId="{8072173D-869A-4598-A2B6-969A17F9B5B0}" type="presParOf" srcId="{5DAA0170-20A3-4E19-A2B7-FD7B8CB0C252}" destId="{D61AA6B6-A4A5-4E5F-A9A0-33ED74993CED}" srcOrd="2" destOrd="0" presId="urn:microsoft.com/office/officeart/2018/2/layout/IconCircleList"/>
    <dgm:cxn modelId="{17A142C9-12FD-498C-BAD0-C669BCB4A889}" type="presParOf" srcId="{5DAA0170-20A3-4E19-A2B7-FD7B8CB0C252}" destId="{46C97E6F-A9A4-4B88-97D5-02B15B3BE9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BC017-EA33-4015-9E58-7425ADAC6F31}">
      <dsp:nvSpPr>
        <dsp:cNvPr id="0" name=""/>
        <dsp:cNvSpPr/>
      </dsp:nvSpPr>
      <dsp:spPr>
        <a:xfrm>
          <a:off x="791909" y="1043876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FF608-1C53-4F81-B3D1-D58A1DD68596}">
      <dsp:nvSpPr>
        <dsp:cNvPr id="0" name=""/>
        <dsp:cNvSpPr/>
      </dsp:nvSpPr>
      <dsp:spPr>
        <a:xfrm>
          <a:off x="15377" y="2781120"/>
          <a:ext cx="28237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SponsorIN serves as a dynamic web application fostering collaboration between college athletes and businesses, creating a valuable bridge for mutual benefit.</a:t>
          </a:r>
          <a:endParaRPr lang="en-US" sz="1100" kern="1200"/>
        </a:p>
      </dsp:txBody>
      <dsp:txXfrm>
        <a:off x="15377" y="2781120"/>
        <a:ext cx="2823750" cy="1372500"/>
      </dsp:txXfrm>
    </dsp:sp>
    <dsp:sp modelId="{96EEB1DB-E9E3-472D-9099-282F16FCB4C2}">
      <dsp:nvSpPr>
        <dsp:cNvPr id="0" name=""/>
        <dsp:cNvSpPr/>
      </dsp:nvSpPr>
      <dsp:spPr>
        <a:xfrm>
          <a:off x="4109815" y="1043876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540FE-5B04-412D-9075-F9BBDC47FD3C}">
      <dsp:nvSpPr>
        <dsp:cNvPr id="0" name=""/>
        <dsp:cNvSpPr/>
      </dsp:nvSpPr>
      <dsp:spPr>
        <a:xfrm>
          <a:off x="3333284" y="2781120"/>
          <a:ext cx="28237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Our platform is a conducive environment for athletes and companies to network, establish meaningful connections, and cultivate mutually beneficial business relationships.</a:t>
          </a:r>
          <a:endParaRPr lang="en-US" sz="1100" kern="1200" dirty="0"/>
        </a:p>
      </dsp:txBody>
      <dsp:txXfrm>
        <a:off x="3333284" y="2781120"/>
        <a:ext cx="2823750" cy="13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D7AB7-27F7-450B-845B-36D2C56CADE2}">
      <dsp:nvSpPr>
        <dsp:cNvPr id="0" name=""/>
        <dsp:cNvSpPr/>
      </dsp:nvSpPr>
      <dsp:spPr>
        <a:xfrm>
          <a:off x="791909" y="1043876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89892-90D5-43D2-AD6A-CAA24A79961A}">
      <dsp:nvSpPr>
        <dsp:cNvPr id="0" name=""/>
        <dsp:cNvSpPr/>
      </dsp:nvSpPr>
      <dsp:spPr>
        <a:xfrm>
          <a:off x="15377" y="2781120"/>
          <a:ext cx="28237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With </a:t>
          </a:r>
          <a:r>
            <a:rPr lang="en-US" sz="1100" b="0" i="0" kern="1200" dirty="0" err="1"/>
            <a:t>SponsorIN</a:t>
          </a:r>
          <a:r>
            <a:rPr lang="en-US" sz="1100" b="0" i="0" kern="1200" dirty="0"/>
            <a:t>, college athletes can proactively showcase their skills, giving them the agency to seek sponsorship opportunities and level the playing field in the competitive sports landscape.</a:t>
          </a:r>
          <a:endParaRPr lang="en-US" sz="1100" kern="1200" dirty="0"/>
        </a:p>
      </dsp:txBody>
      <dsp:txXfrm>
        <a:off x="15377" y="2781120"/>
        <a:ext cx="2823750" cy="1372500"/>
      </dsp:txXfrm>
    </dsp:sp>
    <dsp:sp modelId="{2397F336-0685-42DD-AE23-3F97B629704F}">
      <dsp:nvSpPr>
        <dsp:cNvPr id="0" name=""/>
        <dsp:cNvSpPr/>
      </dsp:nvSpPr>
      <dsp:spPr>
        <a:xfrm>
          <a:off x="4109815" y="1043876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3E249-5B90-4812-9791-920862B35129}">
      <dsp:nvSpPr>
        <dsp:cNvPr id="0" name=""/>
        <dsp:cNvSpPr/>
      </dsp:nvSpPr>
      <dsp:spPr>
        <a:xfrm>
          <a:off x="3333284" y="2781120"/>
          <a:ext cx="28237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Companies using SponsorIN can easily identify athletes with outstanding potential, offering support to help them grow their personal brands through strategic sponsorship arrangements.</a:t>
          </a:r>
          <a:endParaRPr lang="en-US" sz="1100" kern="1200"/>
        </a:p>
      </dsp:txBody>
      <dsp:txXfrm>
        <a:off x="3333284" y="2781120"/>
        <a:ext cx="2823750" cy="13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961C6-09C2-4DD9-B6F3-4A46EB59444D}">
      <dsp:nvSpPr>
        <dsp:cNvPr id="0" name=""/>
        <dsp:cNvSpPr/>
      </dsp:nvSpPr>
      <dsp:spPr>
        <a:xfrm>
          <a:off x="267087" y="1275658"/>
          <a:ext cx="806271" cy="8062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8529A-5534-44C2-A18E-B9AEC43CC2C9}">
      <dsp:nvSpPr>
        <dsp:cNvPr id="0" name=""/>
        <dsp:cNvSpPr/>
      </dsp:nvSpPr>
      <dsp:spPr>
        <a:xfrm>
          <a:off x="436404" y="1444975"/>
          <a:ext cx="467637" cy="4676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39D60-94EE-4EB1-8054-D9F026786FF9}">
      <dsp:nvSpPr>
        <dsp:cNvPr id="0" name=""/>
        <dsp:cNvSpPr/>
      </dsp:nvSpPr>
      <dsp:spPr>
        <a:xfrm>
          <a:off x="1246130" y="1275658"/>
          <a:ext cx="1900496" cy="80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Brandon Tiong: Full-Stack Developer, mainly backend.</a:t>
          </a:r>
        </a:p>
      </dsp:txBody>
      <dsp:txXfrm>
        <a:off x="1246130" y="1275658"/>
        <a:ext cx="1900496" cy="806271"/>
      </dsp:txXfrm>
    </dsp:sp>
    <dsp:sp modelId="{8BC2EE88-DDF2-472B-B9C2-56D79065E304}">
      <dsp:nvSpPr>
        <dsp:cNvPr id="0" name=""/>
        <dsp:cNvSpPr/>
      </dsp:nvSpPr>
      <dsp:spPr>
        <a:xfrm>
          <a:off x="3477773" y="1275658"/>
          <a:ext cx="806271" cy="8062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B75DA-82AA-4D84-97B6-A7378790E20D}">
      <dsp:nvSpPr>
        <dsp:cNvPr id="0" name=""/>
        <dsp:cNvSpPr/>
      </dsp:nvSpPr>
      <dsp:spPr>
        <a:xfrm>
          <a:off x="3647090" y="1444975"/>
          <a:ext cx="467637" cy="4676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C854B-5A8E-4320-9CD4-9705272CE311}">
      <dsp:nvSpPr>
        <dsp:cNvPr id="0" name=""/>
        <dsp:cNvSpPr/>
      </dsp:nvSpPr>
      <dsp:spPr>
        <a:xfrm>
          <a:off x="4456817" y="1275658"/>
          <a:ext cx="1900496" cy="80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Emanuel Macias: Full-Stack Developer, mainly frontend.</a:t>
          </a:r>
        </a:p>
      </dsp:txBody>
      <dsp:txXfrm>
        <a:off x="4456817" y="1275658"/>
        <a:ext cx="1900496" cy="806271"/>
      </dsp:txXfrm>
    </dsp:sp>
    <dsp:sp modelId="{67A9BE4A-37E7-4740-9C8C-C8D848606F6B}">
      <dsp:nvSpPr>
        <dsp:cNvPr id="0" name=""/>
        <dsp:cNvSpPr/>
      </dsp:nvSpPr>
      <dsp:spPr>
        <a:xfrm>
          <a:off x="6688460" y="1275658"/>
          <a:ext cx="806271" cy="8062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0218F-5F68-4BAB-9F9A-4C346DAEE724}">
      <dsp:nvSpPr>
        <dsp:cNvPr id="0" name=""/>
        <dsp:cNvSpPr/>
      </dsp:nvSpPr>
      <dsp:spPr>
        <a:xfrm>
          <a:off x="6857777" y="1444975"/>
          <a:ext cx="467637" cy="467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97E6F-A9A4-4B88-97D5-02B15B3BE9AA}">
      <dsp:nvSpPr>
        <dsp:cNvPr id="0" name=""/>
        <dsp:cNvSpPr/>
      </dsp:nvSpPr>
      <dsp:spPr>
        <a:xfrm>
          <a:off x="7667503" y="1275658"/>
          <a:ext cx="1900496" cy="80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Ege Keser: Full-Stack Developer, mainly data, documentation and support for backend and frontend.</a:t>
          </a:r>
        </a:p>
      </dsp:txBody>
      <dsp:txXfrm>
        <a:off x="7667503" y="1275658"/>
        <a:ext cx="1900496" cy="806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6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5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3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0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5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2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2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9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8E2D79A5-BB3D-DEF4-6A99-F12CCBAB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2397916"/>
            <a:ext cx="6224713" cy="24120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F9947-D129-2023-2578-108E6CE51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Brandon Tiong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Emanuel Macias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Ege Keser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638F5-5641-3A08-9096-7D8C843C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cap="all" dirty="0"/>
              <a:t>Database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0E839-D1FC-A77B-66B7-661D51C55A66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 Tables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DF2FC08-D2EC-4F0F-6685-67960792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95" y="1420533"/>
            <a:ext cx="2843784" cy="409177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4CE50A25-23E4-44AC-A4E5-38C15E08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773513"/>
            <a:ext cx="64008" cy="53858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906372A9-0826-2921-E5CB-A32B5047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1738" y="1996642"/>
            <a:ext cx="2843784" cy="29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0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B2AE8-C8A3-4A66-352C-236B83E8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cap="all" dirty="0"/>
              <a:t>BACKEND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D125D-008B-94C6-156A-1C4A3D795CBE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app.py</a:t>
            </a: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1320 Lines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50+ Methods and Functions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+ Python Flask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98EFB6C8-2297-FBB7-E24B-FF6E1B21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95" y="1908184"/>
            <a:ext cx="2843784" cy="311647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CE50A25-23E4-44AC-A4E5-38C15E08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773513"/>
            <a:ext cx="64008" cy="53858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E19228-8259-7483-7C27-432F59FF2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1738" y="2898598"/>
            <a:ext cx="2843784" cy="11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4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63E5A-7718-A247-A98B-A49248E9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B96B6B-376A-2D44-28EA-5F851CD3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38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+ HTML + CSS + JavaScript</a:t>
            </a:r>
          </a:p>
        </p:txBody>
      </p:sp>
      <p:pic>
        <p:nvPicPr>
          <p:cNvPr id="7" name="Picture 6" descr="A purple square with a white letter b&#10;&#10;Description automatically generated">
            <a:extLst>
              <a:ext uri="{FF2B5EF4-FFF2-40B4-BE49-F238E27FC236}">
                <a16:creationId xmlns:a16="http://schemas.microsoft.com/office/drawing/2014/main" id="{E66972B9-95F1-86A2-2EF1-30797584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98" y="997533"/>
            <a:ext cx="2686369" cy="2164020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A2747BD6-9BC2-C9F5-ADC0-569D5046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289" y="998511"/>
            <a:ext cx="2137843" cy="2167128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DF2CA21A-80BB-1826-E396-617CCB67D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55" y="3754641"/>
            <a:ext cx="2167128" cy="2167128"/>
          </a:xfrm>
          <a:prstGeom prst="rect">
            <a:avLst/>
          </a:prstGeom>
        </p:spPr>
      </p:pic>
      <p:pic>
        <p:nvPicPr>
          <p:cNvPr id="5" name="Content Placeholder 4" descr="A logo of a website&#10;&#10;Description automatically generated">
            <a:extLst>
              <a:ext uri="{FF2B5EF4-FFF2-40B4-BE49-F238E27FC236}">
                <a16:creationId xmlns:a16="http://schemas.microsoft.com/office/drawing/2014/main" id="{08920AD0-A1DA-7BC7-9D18-E81921743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647" y="3754641"/>
            <a:ext cx="2167128" cy="21671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49735B-7A94-4CFA-B31A-CFBAD459B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8711" y="716225"/>
            <a:ext cx="64008" cy="5431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E81BD4-F8B8-44C0-A93B-A825E70EF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3920" y="3421500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6E938-A659-61FC-C6B2-571137A9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5FA13B-7E58-B669-DBA3-C5805AE0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150 Athlete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Company Profiles</a:t>
            </a:r>
          </a:p>
        </p:txBody>
      </p:sp>
      <p:pic>
        <p:nvPicPr>
          <p:cNvPr id="5" name="Content Placeholder 4" descr="A screenshot of a person's profile&#10;&#10;Description automatically generated">
            <a:extLst>
              <a:ext uri="{FF2B5EF4-FFF2-40B4-BE49-F238E27FC236}">
                <a16:creationId xmlns:a16="http://schemas.microsoft.com/office/drawing/2014/main" id="{690524C2-DA91-D215-5B7A-D608B66E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95" y="2080077"/>
            <a:ext cx="2843784" cy="277268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4CE50A25-23E4-44AC-A4E5-38C15E08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773513"/>
            <a:ext cx="64008" cy="53858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any name&#10;&#10;Description automatically generated">
            <a:extLst>
              <a:ext uri="{FF2B5EF4-FFF2-40B4-BE49-F238E27FC236}">
                <a16:creationId xmlns:a16="http://schemas.microsoft.com/office/drawing/2014/main" id="{18528F95-A3BE-ED33-8671-A2976641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738" y="2427159"/>
            <a:ext cx="2843784" cy="20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531BF-1B6E-25BD-A816-C5BD78B3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101" y="2146851"/>
            <a:ext cx="6666980" cy="2658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cap="all" dirty="0"/>
              <a:t>Live Demo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86298-3777-53E9-CC16-B9DCED66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9A4B-2B9D-0394-4401-DEC37C8B3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 dirty="0"/>
              <a:t>Questions or Comments?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31EEB0C-E39C-9BAB-F0A2-FD8E6C85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2911" y="1295962"/>
            <a:ext cx="4266076" cy="42660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7909B-8F85-823A-7747-93D9DAED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/>
              <a:t>Background 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4435-0318-1684-E362-587C3C08D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effectLst/>
                <a:latin typeface="Söhne"/>
              </a:rPr>
              <a:t>College athletes faced financial hurdles pre-2021 due to stringent NCAA NIL restrictions, limiting their ability to capitalize on talent and reputation.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effectLst/>
                <a:latin typeface="Söhne"/>
              </a:rPr>
              <a:t>Recent legislative shifts across states now empower college athletes to seek compensation and sponsorships, unlocking new financial opportunities and personal brand enhancement.</a:t>
            </a:r>
          </a:p>
          <a:p>
            <a:pPr>
              <a:lnSpc>
                <a:spcPct val="130000"/>
              </a:lnSpc>
            </a:pPr>
            <a:endParaRPr lang="en-US" sz="1100" dirty="0"/>
          </a:p>
        </p:txBody>
      </p:sp>
      <p:pic>
        <p:nvPicPr>
          <p:cNvPr id="5" name="Picture 4" descr="A flag with a blue circle and a red and white flag&#10;&#10;Description automatically generated">
            <a:extLst>
              <a:ext uri="{FF2B5EF4-FFF2-40B4-BE49-F238E27FC236}">
                <a16:creationId xmlns:a16="http://schemas.microsoft.com/office/drawing/2014/main" id="{C4D1F652-D018-FF30-5741-33578317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86" y="1295962"/>
            <a:ext cx="6391126" cy="42660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900B-10A0-A60D-01B7-1A15335D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SponsorIN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AF85E6-4B3F-4D99-D214-4691539A6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348171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95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B22E-43FB-8A56-7934-2601074C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SponsorIN</a:t>
            </a:r>
            <a:r>
              <a:rPr lang="en-US" dirty="0"/>
              <a:t> provide?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531E8-E77B-5159-3F05-13690AAA01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86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31DA-10EB-BCC7-B193-35870063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sz="3100"/>
              <a:t>Functionalities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3AA2-98FD-29FA-8D51-C70B9B75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 dirty="0">
                <a:ea typeface="Noto Serif Yezidi" panose="02020502060505020204" pitchFamily="18" charset="0"/>
                <a:cs typeface="Noto Serif Yezidi" panose="02020502060505020204" pitchFamily="18" charset="0"/>
              </a:rPr>
              <a:t>Personalized Dashboards for Each Type of User</a:t>
            </a:r>
          </a:p>
          <a:p>
            <a:endParaRPr lang="en-US" dirty="0"/>
          </a:p>
        </p:txBody>
      </p:sp>
      <p:pic>
        <p:nvPicPr>
          <p:cNvPr id="5" name="Picture 4" descr="A screenshot of a sports dashboard&#10;&#10;Description automatically generated">
            <a:extLst>
              <a:ext uri="{FF2B5EF4-FFF2-40B4-BE49-F238E27FC236}">
                <a16:creationId xmlns:a16="http://schemas.microsoft.com/office/drawing/2014/main" id="{5A93F3E3-CD6F-FD6A-B15D-A3F61AAB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4" y="1613092"/>
            <a:ext cx="6514470" cy="36318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D7EF5-29E2-E83A-4126-D7EB9EF7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sz="3100" dirty="0"/>
              <a:t>Functionalities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034A-C9EB-7C62-9F09-16C62D5F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 dirty="0">
                <a:ea typeface="Noto Serif Yezidi" panose="02020502060505020204" pitchFamily="18" charset="0"/>
                <a:cs typeface="Noto Serif Yezidi" panose="02020502060505020204" pitchFamily="18" charset="0"/>
              </a:rPr>
              <a:t>Messaging System Between Users</a:t>
            </a:r>
          </a:p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E5B175-E6BE-6218-7B96-6DD40378C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4" y="1629378"/>
            <a:ext cx="6514470" cy="35992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6817C-E47A-001E-340F-EF87A29E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sz="3100" dirty="0"/>
              <a:t>Functionalities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0D84-D49F-10BF-4E9C-B2E1C87E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 dirty="0">
                <a:ea typeface="Noto Serif Yezidi" panose="02020502060505020204" pitchFamily="18" charset="0"/>
                <a:cs typeface="Noto Serif Yezidi" panose="02020502060505020204" pitchFamily="18" charset="0"/>
              </a:rPr>
              <a:t>Offer Management System for Athletes and Companies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373BD6-2E27-7487-1CFA-CFC4D550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4" y="1621235"/>
            <a:ext cx="6514470" cy="36155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7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30C29-0A75-014A-7FE7-86DF6B7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3100"/>
              <a:t>Functionalities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05DA9-56B3-F732-0FDF-284F1E8375BC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Verification for a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Safer Platform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A screenshot of a basketball player&#10;&#10;Description automatically generated">
            <a:extLst>
              <a:ext uri="{FF2B5EF4-FFF2-40B4-BE49-F238E27FC236}">
                <a16:creationId xmlns:a16="http://schemas.microsoft.com/office/drawing/2014/main" id="{B44FB148-D430-3AC6-1778-280EF9C00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714" y="1613092"/>
            <a:ext cx="6514470" cy="36318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D7E87-568E-F6D5-E01D-BF3F59DC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Responsibilities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15E0F7AE-A2C3-5CD0-413F-539C202E4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602853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91582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276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Meiryo</vt:lpstr>
      <vt:lpstr>Arial</vt:lpstr>
      <vt:lpstr>Corbel</vt:lpstr>
      <vt:lpstr>Söhne</vt:lpstr>
      <vt:lpstr>ShojiVTI</vt:lpstr>
      <vt:lpstr>PowerPoint Presentation</vt:lpstr>
      <vt:lpstr>Background Story</vt:lpstr>
      <vt:lpstr>What is SponsorIN?</vt:lpstr>
      <vt:lpstr>What does SponsorIN provide?</vt:lpstr>
      <vt:lpstr>Functionalities</vt:lpstr>
      <vt:lpstr>Functionalities</vt:lpstr>
      <vt:lpstr>Functionalities</vt:lpstr>
      <vt:lpstr>Functionalities</vt:lpstr>
      <vt:lpstr>Responsibilities</vt:lpstr>
      <vt:lpstr>Database</vt:lpstr>
      <vt:lpstr>BACKEND</vt:lpstr>
      <vt:lpstr>FRONTEND</vt:lpstr>
      <vt:lpstr>DATA</vt:lpstr>
      <vt:lpstr>Live 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 Keser</dc:creator>
  <cp:lastModifiedBy>Ege Keser</cp:lastModifiedBy>
  <cp:revision>1</cp:revision>
  <dcterms:created xsi:type="dcterms:W3CDTF">2023-11-27T23:35:48Z</dcterms:created>
  <dcterms:modified xsi:type="dcterms:W3CDTF">2023-11-28T02:43:27Z</dcterms:modified>
</cp:coreProperties>
</file>