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48" r:id="rId1"/>
  </p:sldMasterIdLst>
  <p:sldIdLst>
    <p:sldId id="311" r:id="rId2"/>
  </p:sldIdLst>
  <p:sldSz cx="51206400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0784" autoAdjust="0"/>
    <p:restoredTop sz="91806" autoAdjust="0"/>
  </p:normalViewPr>
  <p:slideViewPr>
    <p:cSldViewPr snapToGrid="0">
      <p:cViewPr>
        <p:scale>
          <a:sx n="50" d="100"/>
          <a:sy n="50" d="100"/>
        </p:scale>
        <p:origin x="1176" y="1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713405"/>
            <a:ext cx="38404800" cy="10026815"/>
          </a:xfrm>
        </p:spPr>
        <p:txBody>
          <a:bodyPr anchor="b"/>
          <a:lstStyle>
            <a:lvl1pPr algn="ctr"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5126892"/>
            <a:ext cx="38404800" cy="6953434"/>
          </a:xfrm>
        </p:spPr>
        <p:txBody>
          <a:bodyPr/>
          <a:lstStyle>
            <a:lvl1pPr marL="0" indent="0" algn="ctr">
              <a:buNone/>
              <a:defRPr sz="10079"/>
            </a:lvl1pPr>
            <a:lvl2pPr marL="1920011" indent="0" algn="ctr">
              <a:buNone/>
              <a:defRPr sz="8399"/>
            </a:lvl2pPr>
            <a:lvl3pPr marL="3840023" indent="0" algn="ctr">
              <a:buNone/>
              <a:defRPr sz="7559"/>
            </a:lvl3pPr>
            <a:lvl4pPr marL="5760034" indent="0" algn="ctr">
              <a:buNone/>
              <a:defRPr sz="6719"/>
            </a:lvl4pPr>
            <a:lvl5pPr marL="7680046" indent="0" algn="ctr">
              <a:buNone/>
              <a:defRPr sz="6719"/>
            </a:lvl5pPr>
            <a:lvl6pPr marL="9600057" indent="0" algn="ctr">
              <a:buNone/>
              <a:defRPr sz="6719"/>
            </a:lvl6pPr>
            <a:lvl7pPr marL="11520068" indent="0" algn="ctr">
              <a:buNone/>
              <a:defRPr sz="6719"/>
            </a:lvl7pPr>
            <a:lvl8pPr marL="13440080" indent="0" algn="ctr">
              <a:buNone/>
              <a:defRPr sz="6719"/>
            </a:lvl8pPr>
            <a:lvl9pPr marL="15360091" indent="0" algn="ctr">
              <a:buNone/>
              <a:defRPr sz="671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29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47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533356"/>
            <a:ext cx="11041380" cy="2440702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533356"/>
            <a:ext cx="32484060" cy="244070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26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4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7180110"/>
            <a:ext cx="44165520" cy="11980175"/>
          </a:xfrm>
        </p:spPr>
        <p:txBody>
          <a:bodyPr anchor="b"/>
          <a:lstStyle>
            <a:lvl1pPr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9273622"/>
            <a:ext cx="44165520" cy="6300091"/>
          </a:xfrm>
        </p:spPr>
        <p:txBody>
          <a:bodyPr/>
          <a:lstStyle>
            <a:lvl1pPr marL="0" indent="0">
              <a:buNone/>
              <a:defRPr sz="10079">
                <a:solidFill>
                  <a:schemeClr val="tx1">
                    <a:tint val="75000"/>
                  </a:schemeClr>
                </a:solidFill>
              </a:defRPr>
            </a:lvl1pPr>
            <a:lvl2pPr marL="1920011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2pPr>
            <a:lvl3pPr marL="3840023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3pPr>
            <a:lvl4pPr marL="5760034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4pPr>
            <a:lvl5pPr marL="7680046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5pPr>
            <a:lvl6pPr marL="9600057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6pPr>
            <a:lvl7pPr marL="11520068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7pPr>
            <a:lvl8pPr marL="13440080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8pPr>
            <a:lvl9pPr marL="15360091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81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02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533358"/>
            <a:ext cx="44165520" cy="55667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7060106"/>
            <a:ext cx="21662705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0520155"/>
            <a:ext cx="21662705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7060106"/>
            <a:ext cx="21769390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0520155"/>
            <a:ext cx="21769390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55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03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27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146730"/>
            <a:ext cx="25923240" cy="20466969"/>
          </a:xfrm>
        </p:spPr>
        <p:txBody>
          <a:bodyPr/>
          <a:lstStyle>
            <a:lvl1pPr>
              <a:defRPr sz="13438"/>
            </a:lvl1pPr>
            <a:lvl2pPr>
              <a:defRPr sz="11759"/>
            </a:lvl2pPr>
            <a:lvl3pPr>
              <a:defRPr sz="10079"/>
            </a:lvl3pPr>
            <a:lvl4pPr>
              <a:defRPr sz="8399"/>
            </a:lvl4pPr>
            <a:lvl5pPr>
              <a:defRPr sz="8399"/>
            </a:lvl5pPr>
            <a:lvl6pPr>
              <a:defRPr sz="8399"/>
            </a:lvl6pPr>
            <a:lvl7pPr>
              <a:defRPr sz="8399"/>
            </a:lvl7pPr>
            <a:lvl8pPr>
              <a:defRPr sz="8399"/>
            </a:lvl8pPr>
            <a:lvl9pPr>
              <a:defRPr sz="839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49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146730"/>
            <a:ext cx="25923240" cy="20466969"/>
          </a:xfrm>
        </p:spPr>
        <p:txBody>
          <a:bodyPr anchor="t"/>
          <a:lstStyle>
            <a:lvl1pPr marL="0" indent="0">
              <a:buNone/>
              <a:defRPr sz="13438"/>
            </a:lvl1pPr>
            <a:lvl2pPr marL="1920011" indent="0">
              <a:buNone/>
              <a:defRPr sz="11759"/>
            </a:lvl2pPr>
            <a:lvl3pPr marL="3840023" indent="0">
              <a:buNone/>
              <a:defRPr sz="10079"/>
            </a:lvl3pPr>
            <a:lvl4pPr marL="5760034" indent="0">
              <a:buNone/>
              <a:defRPr sz="8399"/>
            </a:lvl4pPr>
            <a:lvl5pPr marL="7680046" indent="0">
              <a:buNone/>
              <a:defRPr sz="8399"/>
            </a:lvl5pPr>
            <a:lvl6pPr marL="9600057" indent="0">
              <a:buNone/>
              <a:defRPr sz="8399"/>
            </a:lvl6pPr>
            <a:lvl7pPr marL="11520068" indent="0">
              <a:buNone/>
              <a:defRPr sz="8399"/>
            </a:lvl7pPr>
            <a:lvl8pPr marL="13440080" indent="0">
              <a:buNone/>
              <a:defRPr sz="8399"/>
            </a:lvl8pPr>
            <a:lvl9pPr marL="15360091" indent="0">
              <a:buNone/>
              <a:defRPr sz="839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30587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533358"/>
            <a:ext cx="44165520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7666780"/>
            <a:ext cx="44165520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6693729"/>
            <a:ext cx="1728216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16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840023" rtl="0" eaLnBrk="1" latinLnBrk="1" hangingPunct="1">
        <a:lnSpc>
          <a:spcPct val="90000"/>
        </a:lnSpc>
        <a:spcBef>
          <a:spcPct val="0"/>
        </a:spcBef>
        <a:buNone/>
        <a:defRPr sz="184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006" indent="-960006" algn="l" defTabSz="3840023" rtl="0" eaLnBrk="1" latinLnBrk="1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59" kern="1200">
          <a:solidFill>
            <a:schemeClr val="tx1"/>
          </a:solidFill>
          <a:latin typeface="+mn-lt"/>
          <a:ea typeface="+mn-ea"/>
          <a:cs typeface="+mn-cs"/>
        </a:defRPr>
      </a:lvl1pPr>
      <a:lvl2pPr marL="288001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79" kern="1200">
          <a:solidFill>
            <a:schemeClr val="tx1"/>
          </a:solidFill>
          <a:latin typeface="+mn-lt"/>
          <a:ea typeface="+mn-ea"/>
          <a:cs typeface="+mn-cs"/>
        </a:defRPr>
      </a:lvl2pPr>
      <a:lvl3pPr marL="4800029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399" kern="1200">
          <a:solidFill>
            <a:schemeClr val="tx1"/>
          </a:solidFill>
          <a:latin typeface="+mn-lt"/>
          <a:ea typeface="+mn-ea"/>
          <a:cs typeface="+mn-cs"/>
        </a:defRPr>
      </a:lvl3pPr>
      <a:lvl4pPr marL="6720040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8640051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10560063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2480074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86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632009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1pPr>
      <a:lvl2pPr marL="192001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840023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3pPr>
      <a:lvl4pPr marL="5760034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7680046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9600057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1520068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344008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536009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://localhost:8088/mysite5/" TargetMode="External" /><Relationship Id="rId3" Type="http://schemas.openxmlformats.org/officeDocument/2006/relationships/hyperlink" Target="http://localhost:8088/jblog/user/login?id=" TargetMode="External"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Box 378"/>
          <p:cNvSpPr txBox="1"/>
          <p:nvPr/>
        </p:nvSpPr>
        <p:spPr>
          <a:xfrm>
            <a:off x="10848848" y="44711556"/>
            <a:ext cx="21408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>
                <a:latin typeface="+mn-ea"/>
                <a:ea typeface="+mn-ea"/>
              </a:rPr>
              <a:t>deleteForm.jsp</a:t>
            </a:r>
            <a:endParaRPr lang="ko-KR" altLang="en-US" sz="1400" b="1">
              <a:latin typeface="+mn-ea"/>
              <a:ea typeface="+mn-ea"/>
            </a:endParaRPr>
          </a:p>
        </p:txBody>
      </p:sp>
      <p:cxnSp>
        <p:nvCxnSpPr>
          <p:cNvPr id="169" name="직선 연결선 168"/>
          <p:cNvCxnSpPr/>
          <p:nvPr/>
        </p:nvCxnSpPr>
        <p:spPr>
          <a:xfrm>
            <a:off x="6513270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24"/>
          <p:cNvSpPr>
            <a:spLocks noChangeArrowheads="1"/>
          </p:cNvSpPr>
          <p:nvPr/>
        </p:nvSpPr>
        <p:spPr>
          <a:xfrm>
            <a:off x="7588903" y="2138698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>
                <a:latin typeface="+mn-ea"/>
                <a:ea typeface="+mn-ea"/>
              </a:rPr>
              <a:t>jsp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171" name="직사각형 24"/>
          <p:cNvSpPr>
            <a:spLocks noChangeArrowheads="1"/>
          </p:cNvSpPr>
          <p:nvPr/>
        </p:nvSpPr>
        <p:spPr>
          <a:xfrm>
            <a:off x="2201690" y="2123327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1600" b="0">
                <a:latin typeface="+mn-ea"/>
                <a:ea typeface="+mn-ea"/>
              </a:rPr>
              <a:t>사용자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172" name="직사각형 24"/>
          <p:cNvSpPr>
            <a:spLocks noChangeArrowheads="1"/>
          </p:cNvSpPr>
          <p:nvPr/>
        </p:nvSpPr>
        <p:spPr>
          <a:xfrm>
            <a:off x="11664917" y="2138698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>
                <a:latin typeface="+mn-ea"/>
                <a:ea typeface="+mn-ea"/>
              </a:rPr>
              <a:t>controller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173" name="직사각형 24"/>
          <p:cNvSpPr>
            <a:spLocks noChangeArrowheads="1"/>
          </p:cNvSpPr>
          <p:nvPr/>
        </p:nvSpPr>
        <p:spPr>
          <a:xfrm>
            <a:off x="19889826" y="2138698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>
                <a:latin typeface="+mn-ea"/>
                <a:ea typeface="+mn-ea"/>
              </a:rPr>
              <a:t>dao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174" name="직사각형 24"/>
          <p:cNvSpPr>
            <a:spLocks noChangeArrowheads="1"/>
          </p:cNvSpPr>
          <p:nvPr/>
        </p:nvSpPr>
        <p:spPr>
          <a:xfrm>
            <a:off x="24542532" y="2138698"/>
            <a:ext cx="1602107" cy="42937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sqlSession</a:t>
            </a:r>
            <a:endParaRPr lang="en-US" altLang="ko-KR" sz="1600" b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5" name="직사각형 24"/>
          <p:cNvSpPr>
            <a:spLocks noChangeArrowheads="1"/>
          </p:cNvSpPr>
          <p:nvPr/>
        </p:nvSpPr>
        <p:spPr>
          <a:xfrm>
            <a:off x="28654032" y="2138698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>
                <a:latin typeface="+mn-ea"/>
                <a:ea typeface="+mn-ea"/>
              </a:rPr>
              <a:t>xml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216" name="직사각형 24"/>
          <p:cNvSpPr>
            <a:spLocks noChangeArrowheads="1"/>
          </p:cNvSpPr>
          <p:nvPr/>
        </p:nvSpPr>
        <p:spPr>
          <a:xfrm>
            <a:off x="16120106" y="2138698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>
                <a:latin typeface="+mn-ea"/>
                <a:ea typeface="+mn-ea"/>
              </a:rPr>
              <a:t>service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195163" y="1559677"/>
            <a:ext cx="3605316" cy="27195884"/>
          </a:xfrm>
          <a:prstGeom prst="rect">
            <a:avLst/>
          </a:prstGeom>
          <a:noFill/>
          <a:ln w="57150">
            <a:solidFill>
              <a:srgbClr val="c00000">
                <a:alpha val="4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94" name="직선 연결선 93"/>
          <p:cNvCxnSpPr/>
          <p:nvPr/>
        </p:nvCxnSpPr>
        <p:spPr>
          <a:xfrm>
            <a:off x="10722779" y="1604541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14868620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19049962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22782448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33138166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8" name="그룹 317"/>
          <p:cNvGrpSpPr/>
          <p:nvPr/>
        </p:nvGrpSpPr>
        <p:grpSpPr>
          <a:xfrm rot="0">
            <a:off x="722835" y="2841651"/>
            <a:ext cx="12469508" cy="3161576"/>
            <a:chOff x="722835" y="11543737"/>
            <a:chExt cx="12469508" cy="2723426"/>
          </a:xfrm>
        </p:grpSpPr>
        <p:cxnSp>
          <p:nvCxnSpPr>
            <p:cNvPr id="319" name="직선 화살표 연결선 318"/>
            <p:cNvCxnSpPr>
              <a:stCxn id="321" idx="3"/>
            </p:cNvCxnSpPr>
            <p:nvPr/>
          </p:nvCxnSpPr>
          <p:spPr>
            <a:xfrm flipV="1">
              <a:off x="5695634" y="12218684"/>
              <a:ext cx="5762984" cy="18001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0" name="TextBox 319"/>
            <p:cNvSpPr txBox="1"/>
            <p:nvPr/>
          </p:nvSpPr>
          <p:spPr>
            <a:xfrm>
              <a:off x="11602448" y="12072190"/>
              <a:ext cx="1589895" cy="5502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/joinForm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joinForm()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321" name="직사각형 7"/>
            <p:cNvSpPr>
              <a:spLocks noChangeArrowheads="1"/>
            </p:cNvSpPr>
            <p:nvPr/>
          </p:nvSpPr>
          <p:spPr>
            <a:xfrm>
              <a:off x="2564440" y="12109358"/>
              <a:ext cx="3131194" cy="5786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>
                  <a:latin typeface="+mn-ea"/>
                  <a:ea typeface="+mn-ea"/>
                  <a:hlinkClick r:id="rId2"/>
                </a:rPr>
                <a:t>http://localhost:8088/</a:t>
              </a:r>
              <a:r>
                <a:rPr lang="en-US" altLang="ko-KR" sz="1600">
                  <a:latin typeface="+mn-ea"/>
                  <a:ea typeface="+mn-ea"/>
                </a:rPr>
                <a:t>jblog/user/joinForm</a:t>
              </a:r>
              <a:endParaRPr lang="en-US" altLang="ko-KR" sz="1600">
                <a:latin typeface="+mn-ea"/>
                <a:ea typeface="+mn-ea"/>
              </a:endParaRPr>
            </a:p>
          </p:txBody>
        </p:sp>
        <p:sp>
          <p:nvSpPr>
            <p:cNvPr id="322" name="직사각형 321"/>
            <p:cNvSpPr/>
            <p:nvPr/>
          </p:nvSpPr>
          <p:spPr>
            <a:xfrm>
              <a:off x="811837" y="13134374"/>
              <a:ext cx="2963427" cy="1132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/>
                <a:t>응답화면</a:t>
              </a:r>
              <a:endParaRPr lang="ko-KR" altLang="en-US"/>
            </a:p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23" name="직사각형 322"/>
            <p:cNvSpPr/>
            <p:nvPr/>
          </p:nvSpPr>
          <p:spPr>
            <a:xfrm>
              <a:off x="800335" y="12423969"/>
              <a:ext cx="1487832" cy="412510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요청화면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4" name="TextBox 323"/>
            <p:cNvSpPr txBox="1"/>
            <p:nvPr/>
          </p:nvSpPr>
          <p:spPr>
            <a:xfrm>
              <a:off x="722835" y="11543737"/>
              <a:ext cx="24191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b="1">
                  <a:latin typeface="+mn-ea"/>
                </a:rPr>
                <a:t>■회원가입폼</a:t>
              </a:r>
              <a:endParaRPr lang="ko-KR" altLang="en-US" b="1">
                <a:latin typeface="+mn-ea"/>
              </a:endParaRPr>
            </a:p>
          </p:txBody>
        </p:sp>
        <p:cxnSp>
          <p:nvCxnSpPr>
            <p:cNvPr id="325" name="직선 화살표 연결선 324"/>
            <p:cNvCxnSpPr/>
            <p:nvPr/>
          </p:nvCxnSpPr>
          <p:spPr>
            <a:xfrm flipH="1">
              <a:off x="9712205" y="12532210"/>
              <a:ext cx="1689781" cy="4358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직선 화살표 연결선 325"/>
            <p:cNvCxnSpPr>
              <a:stCxn id="327" idx="1"/>
              <a:endCxn id="322" idx="3"/>
            </p:cNvCxnSpPr>
            <p:nvPr/>
          </p:nvCxnSpPr>
          <p:spPr>
            <a:xfrm flipH="1">
              <a:off x="3775264" y="12575795"/>
              <a:ext cx="4028329" cy="112497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TextBox 326"/>
            <p:cNvSpPr txBox="1"/>
            <p:nvPr/>
          </p:nvSpPr>
          <p:spPr>
            <a:xfrm>
              <a:off x="7803593" y="12391128"/>
              <a:ext cx="2140861" cy="3133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joinForm.jsp</a:t>
              </a:r>
              <a:endParaRPr lang="en-US" altLang="ko-KR" b="1">
                <a:latin typeface="+mn-ea"/>
                <a:ea typeface="+mn-ea"/>
              </a:endParaRPr>
            </a:p>
          </p:txBody>
        </p:sp>
      </p:grpSp>
      <p:cxnSp>
        <p:nvCxnSpPr>
          <p:cNvPr id="11" name="직선 연결선 10"/>
          <p:cNvCxnSpPr/>
          <p:nvPr/>
        </p:nvCxnSpPr>
        <p:spPr>
          <a:xfrm>
            <a:off x="792371" y="6403247"/>
            <a:ext cx="32144470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TextBox 442"/>
          <p:cNvSpPr txBox="1"/>
          <p:nvPr/>
        </p:nvSpPr>
        <p:spPr>
          <a:xfrm>
            <a:off x="641685" y="360326"/>
            <a:ext cx="6141273" cy="818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sz="4800" b="1">
                <a:latin typeface="+mn-ea"/>
              </a:rPr>
              <a:t>■</a:t>
            </a:r>
            <a:r>
              <a:rPr lang="en-US" altLang="ko-KR" sz="4800" b="1">
                <a:latin typeface="+mn-ea"/>
              </a:rPr>
              <a:t>jblog - user</a:t>
            </a:r>
            <a:endParaRPr lang="en-US" altLang="ko-KR" sz="4800" b="1">
              <a:latin typeface="+mn-ea"/>
            </a:endParaRPr>
          </a:p>
        </p:txBody>
      </p:sp>
      <p:grpSp>
        <p:nvGrpSpPr>
          <p:cNvPr id="444" name="그룹 317"/>
          <p:cNvGrpSpPr/>
          <p:nvPr/>
        </p:nvGrpSpPr>
        <p:grpSpPr>
          <a:xfrm rot="0">
            <a:off x="754687" y="1645370"/>
            <a:ext cx="31487658" cy="19593476"/>
            <a:chOff x="545137" y="7198436"/>
            <a:chExt cx="31487658" cy="16878096"/>
          </a:xfrm>
        </p:grpSpPr>
        <p:cxnSp>
          <p:nvCxnSpPr>
            <p:cNvPr id="445" name="직선 화살표 연결선 318"/>
            <p:cNvCxnSpPr/>
            <p:nvPr/>
          </p:nvCxnSpPr>
          <p:spPr>
            <a:xfrm flipV="1">
              <a:off x="13668593" y="12753960"/>
              <a:ext cx="2390570" cy="6922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6" name="TextBox 319"/>
            <p:cNvSpPr txBox="1"/>
            <p:nvPr/>
          </p:nvSpPr>
          <p:spPr>
            <a:xfrm>
              <a:off x="11926298" y="11776812"/>
              <a:ext cx="1589894" cy="5502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/join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join()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447" name="직사각형 7"/>
            <p:cNvSpPr>
              <a:spLocks noChangeArrowheads="1"/>
            </p:cNvSpPr>
            <p:nvPr/>
          </p:nvSpPr>
          <p:spPr>
            <a:xfrm>
              <a:off x="2564440" y="12109358"/>
              <a:ext cx="3131193" cy="8330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ko-KR" sz="1600">
                  <a:latin typeface="+mn-ea"/>
                  <a:ea typeface="+mn-ea"/>
                  <a:hlinkClick r:id="rId2"/>
                </a:rPr>
                <a:t>http://localhost:8088/</a:t>
              </a:r>
              <a:r>
                <a:rPr lang="en-US" altLang="ko-KR" sz="1600">
                  <a:latin typeface="+mn-ea"/>
                  <a:ea typeface="+mn-ea"/>
                </a:rPr>
                <a:t>jblog/user/join?id=</a:t>
              </a:r>
              <a:r>
                <a:rPr lang="ko-KR" altLang="en-US" sz="1600">
                  <a:latin typeface="+mn-ea"/>
                  <a:ea typeface="+mn-ea"/>
                </a:rPr>
                <a:t>영훈</a:t>
              </a:r>
              <a:r>
                <a:rPr lang="en-US" altLang="ko-KR" sz="1600">
                  <a:latin typeface="+mn-ea"/>
                  <a:ea typeface="+mn-ea"/>
                </a:rPr>
                <a:t>&amp;password=1111&amp;name=</a:t>
              </a:r>
              <a:r>
                <a:rPr lang="ko-KR" altLang="en-US" sz="1600">
                  <a:latin typeface="+mn-ea"/>
                  <a:ea typeface="+mn-ea"/>
                </a:rPr>
                <a:t>이영훈</a:t>
              </a:r>
              <a:endParaRPr lang="ko-KR" altLang="en-US" sz="1600">
                <a:latin typeface="+mn-ea"/>
                <a:ea typeface="+mn-ea"/>
              </a:endParaRPr>
            </a:p>
          </p:txBody>
        </p:sp>
        <p:sp>
          <p:nvSpPr>
            <p:cNvPr id="448" name="직사각형 321"/>
            <p:cNvSpPr/>
            <p:nvPr/>
          </p:nvSpPr>
          <p:spPr>
            <a:xfrm>
              <a:off x="545137" y="15661504"/>
              <a:ext cx="2963427" cy="1132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/>
                <a:t>응답화면</a:t>
              </a:r>
              <a:endParaRPr lang="ko-KR" altLang="en-US"/>
            </a:p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49" name="직사각형 322"/>
            <p:cNvSpPr/>
            <p:nvPr/>
          </p:nvSpPr>
          <p:spPr>
            <a:xfrm>
              <a:off x="800335" y="12423969"/>
              <a:ext cx="1487832" cy="412510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요청화면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50" name="TextBox 323"/>
            <p:cNvSpPr txBox="1"/>
            <p:nvPr/>
          </p:nvSpPr>
          <p:spPr>
            <a:xfrm>
              <a:off x="722835" y="11543736"/>
              <a:ext cx="2419108" cy="3155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b="1">
                  <a:latin typeface="+mn-ea"/>
                </a:rPr>
                <a:t>■회원가입</a:t>
              </a:r>
              <a:endParaRPr lang="ko-KR" altLang="en-US" b="1">
                <a:latin typeface="+mn-ea"/>
              </a:endParaRPr>
            </a:p>
          </p:txBody>
        </p:sp>
        <p:cxnSp>
          <p:nvCxnSpPr>
            <p:cNvPr id="452" name="직선 화살표 연결선 325"/>
            <p:cNvCxnSpPr/>
            <p:nvPr/>
          </p:nvCxnSpPr>
          <p:spPr>
            <a:xfrm rot="10800000">
              <a:off x="4232466" y="16326380"/>
              <a:ext cx="2568384" cy="349543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6" name="TextBox 319"/>
            <p:cNvSpPr txBox="1"/>
            <p:nvPr/>
          </p:nvSpPr>
          <p:spPr>
            <a:xfrm>
              <a:off x="11469095" y="7198436"/>
              <a:ext cx="1589894" cy="3122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/user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467" name="직선 화살표 연결선 318"/>
            <p:cNvCxnSpPr/>
            <p:nvPr/>
          </p:nvCxnSpPr>
          <p:spPr>
            <a:xfrm flipV="1">
              <a:off x="5934294" y="12163191"/>
              <a:ext cx="5629056" cy="20051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8" name="TextBox 319"/>
            <p:cNvSpPr txBox="1"/>
            <p:nvPr/>
          </p:nvSpPr>
          <p:spPr>
            <a:xfrm>
              <a:off x="11583402" y="12630131"/>
              <a:ext cx="2675745" cy="3122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userService.join()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469" name="TextBox 319"/>
            <p:cNvSpPr txBox="1"/>
            <p:nvPr/>
          </p:nvSpPr>
          <p:spPr>
            <a:xfrm>
              <a:off x="14231354" y="12433212"/>
              <a:ext cx="2675745" cy="3122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userVO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470" name="TextBox 319"/>
            <p:cNvSpPr txBox="1"/>
            <p:nvPr/>
          </p:nvSpPr>
          <p:spPr>
            <a:xfrm>
              <a:off x="16193502" y="12597310"/>
              <a:ext cx="2675744" cy="3122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join()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471" name="직선 화살표 연결선 318"/>
            <p:cNvCxnSpPr/>
            <p:nvPr/>
          </p:nvCxnSpPr>
          <p:spPr>
            <a:xfrm flipV="1">
              <a:off x="17230944" y="12721140"/>
              <a:ext cx="2390570" cy="6922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2" name="TextBox 319"/>
            <p:cNvSpPr txBox="1"/>
            <p:nvPr/>
          </p:nvSpPr>
          <p:spPr>
            <a:xfrm>
              <a:off x="17793706" y="12400393"/>
              <a:ext cx="2675745" cy="3122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userVO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473" name="TextBox 319"/>
            <p:cNvSpPr txBox="1"/>
            <p:nvPr/>
          </p:nvSpPr>
          <p:spPr>
            <a:xfrm>
              <a:off x="19889202" y="12580898"/>
              <a:ext cx="2675744" cy="3122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insert()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474" name="직선 화살표 연결선 318"/>
            <p:cNvCxnSpPr/>
            <p:nvPr/>
          </p:nvCxnSpPr>
          <p:spPr>
            <a:xfrm>
              <a:off x="21707760" y="12823182"/>
              <a:ext cx="1571340" cy="4563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5" name="TextBox 319"/>
            <p:cNvSpPr txBox="1"/>
            <p:nvPr/>
          </p:nvSpPr>
          <p:spPr>
            <a:xfrm>
              <a:off x="21813256" y="12400393"/>
              <a:ext cx="2675746" cy="3122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userVO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476" name="TextBox 319"/>
            <p:cNvSpPr txBox="1"/>
            <p:nvPr/>
          </p:nvSpPr>
          <p:spPr>
            <a:xfrm>
              <a:off x="23661100" y="12482437"/>
              <a:ext cx="2675744" cy="5502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insert(”user.insertUser”,userVo)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477" name="TextBox 319"/>
            <p:cNvSpPr txBox="1"/>
            <p:nvPr/>
          </p:nvSpPr>
          <p:spPr>
            <a:xfrm>
              <a:off x="28976052" y="12383981"/>
              <a:ext cx="3056744" cy="5502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id= insertUser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parameterType=UserVo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478" name="직선 화살표 연결선 318"/>
            <p:cNvCxnSpPr/>
            <p:nvPr/>
          </p:nvCxnSpPr>
          <p:spPr>
            <a:xfrm>
              <a:off x="26946510" y="12626262"/>
              <a:ext cx="1571340" cy="4563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직선 화살표 연결선 325"/>
            <p:cNvCxnSpPr/>
            <p:nvPr/>
          </p:nvCxnSpPr>
          <p:spPr>
            <a:xfrm rot="10800000">
              <a:off x="26993850" y="13525215"/>
              <a:ext cx="1669460" cy="237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직선 화살표 연결선 325"/>
            <p:cNvCxnSpPr/>
            <p:nvPr/>
          </p:nvCxnSpPr>
          <p:spPr>
            <a:xfrm rot="10800000">
              <a:off x="22040850" y="13558035"/>
              <a:ext cx="1669460" cy="237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직선 화살표 연결선 325"/>
            <p:cNvCxnSpPr/>
            <p:nvPr/>
          </p:nvCxnSpPr>
          <p:spPr>
            <a:xfrm rot="10800000">
              <a:off x="17945100" y="13475986"/>
              <a:ext cx="1669460" cy="237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직선 화살표 연결선 325"/>
            <p:cNvCxnSpPr/>
            <p:nvPr/>
          </p:nvCxnSpPr>
          <p:spPr>
            <a:xfrm rot="10800000">
              <a:off x="13811250" y="13426757"/>
              <a:ext cx="1669460" cy="237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3" name="TextBox 319"/>
            <p:cNvSpPr txBox="1"/>
            <p:nvPr/>
          </p:nvSpPr>
          <p:spPr>
            <a:xfrm>
              <a:off x="11297654" y="13877287"/>
              <a:ext cx="2675745" cy="3122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blogService.creatBlog()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484" name="직선 화살표 연결선 318"/>
            <p:cNvCxnSpPr/>
            <p:nvPr/>
          </p:nvCxnSpPr>
          <p:spPr>
            <a:xfrm>
              <a:off x="13954344" y="14021108"/>
              <a:ext cx="1514255" cy="2922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5" name="TextBox 319"/>
            <p:cNvSpPr txBox="1"/>
            <p:nvPr/>
          </p:nvSpPr>
          <p:spPr>
            <a:xfrm>
              <a:off x="14517106" y="13631139"/>
              <a:ext cx="2675745" cy="3122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userVO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486" name="TextBox 319"/>
            <p:cNvSpPr txBox="1"/>
            <p:nvPr/>
          </p:nvSpPr>
          <p:spPr>
            <a:xfrm>
              <a:off x="15888706" y="13942927"/>
              <a:ext cx="2675745" cy="3122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creatBlog()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487" name="직선 화살표 연결선 318"/>
            <p:cNvCxnSpPr/>
            <p:nvPr/>
          </p:nvCxnSpPr>
          <p:spPr>
            <a:xfrm>
              <a:off x="17878644" y="14677505"/>
              <a:ext cx="1514255" cy="2922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8" name="TextBox 319"/>
            <p:cNvSpPr txBox="1"/>
            <p:nvPr/>
          </p:nvSpPr>
          <p:spPr>
            <a:xfrm>
              <a:off x="15260057" y="14468045"/>
              <a:ext cx="2675746" cy="3122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blogDao.insertBlog()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489" name="TextBox 319"/>
            <p:cNvSpPr txBox="1"/>
            <p:nvPr/>
          </p:nvSpPr>
          <p:spPr>
            <a:xfrm>
              <a:off x="19641556" y="14500865"/>
              <a:ext cx="2675746" cy="3122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insertBlog()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490" name="TextBox 319"/>
            <p:cNvSpPr txBox="1"/>
            <p:nvPr/>
          </p:nvSpPr>
          <p:spPr>
            <a:xfrm>
              <a:off x="18003256" y="14287537"/>
              <a:ext cx="2675746" cy="3122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userVO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491" name="직선 화살표 연결선 318"/>
            <p:cNvCxnSpPr/>
            <p:nvPr/>
          </p:nvCxnSpPr>
          <p:spPr>
            <a:xfrm>
              <a:off x="21440994" y="14693915"/>
              <a:ext cx="1514255" cy="2922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2" name="TextBox 319"/>
            <p:cNvSpPr txBox="1"/>
            <p:nvPr/>
          </p:nvSpPr>
          <p:spPr>
            <a:xfrm>
              <a:off x="21432252" y="14271127"/>
              <a:ext cx="2675746" cy="3122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userVO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493" name="TextBox 319"/>
            <p:cNvSpPr txBox="1"/>
            <p:nvPr/>
          </p:nvSpPr>
          <p:spPr>
            <a:xfrm>
              <a:off x="23489648" y="14550096"/>
              <a:ext cx="2675746" cy="5502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insert(”blog.insertBlog”,blogVo)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494" name="직선 화살표 연결선 318"/>
            <p:cNvCxnSpPr/>
            <p:nvPr/>
          </p:nvCxnSpPr>
          <p:spPr>
            <a:xfrm>
              <a:off x="26889292" y="14710325"/>
              <a:ext cx="1514255" cy="2922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5" name="TextBox 319"/>
            <p:cNvSpPr txBox="1"/>
            <p:nvPr/>
          </p:nvSpPr>
          <p:spPr>
            <a:xfrm>
              <a:off x="28899852" y="14402405"/>
              <a:ext cx="3056744" cy="5502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id= insertBlog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parameterType=blogVo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496" name="직선 화살표 연결선 325"/>
            <p:cNvCxnSpPr/>
            <p:nvPr/>
          </p:nvCxnSpPr>
          <p:spPr>
            <a:xfrm rot="10800000">
              <a:off x="26879550" y="16971302"/>
              <a:ext cx="1669460" cy="237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직선 화살표 연결선 325"/>
            <p:cNvCxnSpPr/>
            <p:nvPr/>
          </p:nvCxnSpPr>
          <p:spPr>
            <a:xfrm rot="10800000">
              <a:off x="21812250" y="15461591"/>
              <a:ext cx="1669460" cy="237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직선 화살표 연결선 325"/>
            <p:cNvCxnSpPr/>
            <p:nvPr/>
          </p:nvCxnSpPr>
          <p:spPr>
            <a:xfrm rot="10800000">
              <a:off x="18059400" y="15395952"/>
              <a:ext cx="1669460" cy="237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9" name="TextBox 319"/>
            <p:cNvSpPr txBox="1"/>
            <p:nvPr/>
          </p:nvSpPr>
          <p:spPr>
            <a:xfrm>
              <a:off x="15279108" y="15879299"/>
              <a:ext cx="2675744" cy="5502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categoryDao.insertfirCategory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00" name="TextBox 319"/>
            <p:cNvSpPr txBox="1"/>
            <p:nvPr/>
          </p:nvSpPr>
          <p:spPr>
            <a:xfrm>
              <a:off x="19546308" y="15961349"/>
              <a:ext cx="2675744" cy="3122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insertfirCategory()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501" name="직선 화살표 연결선 318"/>
            <p:cNvCxnSpPr/>
            <p:nvPr/>
          </p:nvCxnSpPr>
          <p:spPr>
            <a:xfrm>
              <a:off x="17878644" y="16006711"/>
              <a:ext cx="1514255" cy="2922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2" name="TextBox 319"/>
            <p:cNvSpPr txBox="1"/>
            <p:nvPr/>
          </p:nvSpPr>
          <p:spPr>
            <a:xfrm>
              <a:off x="18365200" y="16191091"/>
              <a:ext cx="2675746" cy="3122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id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503" name="직선 화살표 연결선 318"/>
            <p:cNvCxnSpPr/>
            <p:nvPr/>
          </p:nvCxnSpPr>
          <p:spPr>
            <a:xfrm>
              <a:off x="21802944" y="16154401"/>
              <a:ext cx="1514255" cy="2922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4" name="TextBox 319"/>
            <p:cNvSpPr txBox="1"/>
            <p:nvPr/>
          </p:nvSpPr>
          <p:spPr>
            <a:xfrm>
              <a:off x="23527732" y="15912120"/>
              <a:ext cx="2675746" cy="5501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insert(”category.insertfirCategory”,id)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505" name="직선 화살표 연결선 318"/>
            <p:cNvCxnSpPr/>
            <p:nvPr/>
          </p:nvCxnSpPr>
          <p:spPr>
            <a:xfrm>
              <a:off x="26794044" y="16154401"/>
              <a:ext cx="1514255" cy="2922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6" name="TextBox 319"/>
            <p:cNvSpPr txBox="1"/>
            <p:nvPr/>
          </p:nvSpPr>
          <p:spPr>
            <a:xfrm>
              <a:off x="28861750" y="15977760"/>
              <a:ext cx="3056744" cy="7799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id=category.insertfirCategory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parameterType=string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507" name="직선 화살표 연결선 325"/>
            <p:cNvCxnSpPr/>
            <p:nvPr/>
          </p:nvCxnSpPr>
          <p:spPr>
            <a:xfrm rot="10800000">
              <a:off x="21926550" y="16971302"/>
              <a:ext cx="1669460" cy="237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직선 화살표 연결선 325"/>
            <p:cNvCxnSpPr/>
            <p:nvPr/>
          </p:nvCxnSpPr>
          <p:spPr>
            <a:xfrm rot="10800000">
              <a:off x="18078450" y="16905662"/>
              <a:ext cx="1669460" cy="237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직선 화살표 연결선 325"/>
            <p:cNvCxnSpPr/>
            <p:nvPr/>
          </p:nvCxnSpPr>
          <p:spPr>
            <a:xfrm rot="10800000">
              <a:off x="14211300" y="16790792"/>
              <a:ext cx="1669460" cy="237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직선 화살표 연결선 325"/>
            <p:cNvCxnSpPr/>
            <p:nvPr/>
          </p:nvCxnSpPr>
          <p:spPr>
            <a:xfrm rot="10800000">
              <a:off x="9944100" y="16757972"/>
              <a:ext cx="1669460" cy="237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1" name="TextBox 319"/>
            <p:cNvSpPr txBox="1"/>
            <p:nvPr/>
          </p:nvSpPr>
          <p:spPr>
            <a:xfrm>
              <a:off x="7030454" y="16535697"/>
              <a:ext cx="2675745" cy="3122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joinSuccess.jsp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26" name="TextBox 319"/>
            <p:cNvSpPr txBox="1"/>
            <p:nvPr/>
          </p:nvSpPr>
          <p:spPr>
            <a:xfrm>
              <a:off x="26994848" y="14271127"/>
              <a:ext cx="2675746" cy="3122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userVO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27" name="TextBox 319"/>
            <p:cNvSpPr txBox="1"/>
            <p:nvPr/>
          </p:nvSpPr>
          <p:spPr>
            <a:xfrm>
              <a:off x="26994852" y="12269113"/>
              <a:ext cx="2675746" cy="3122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userVO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28" name="TextBox 319"/>
            <p:cNvSpPr txBox="1"/>
            <p:nvPr/>
          </p:nvSpPr>
          <p:spPr>
            <a:xfrm>
              <a:off x="22098996" y="16223911"/>
              <a:ext cx="2675746" cy="3122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id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29" name="TextBox 319"/>
            <p:cNvSpPr txBox="1"/>
            <p:nvPr/>
          </p:nvSpPr>
          <p:spPr>
            <a:xfrm>
              <a:off x="27051992" y="16174681"/>
              <a:ext cx="2675746" cy="3122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id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34" name="TextBox 319"/>
            <p:cNvSpPr txBox="1"/>
            <p:nvPr/>
          </p:nvSpPr>
          <p:spPr>
            <a:xfrm>
              <a:off x="28785548" y="23296592"/>
              <a:ext cx="3056744" cy="7799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id=user.selectUserOne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parameterType=UserVo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resultType=UserVo</a:t>
              </a:r>
              <a:endParaRPr lang="en-US" altLang="ko-KR" b="1">
                <a:latin typeface="+mn-ea"/>
                <a:ea typeface="+mn-ea"/>
              </a:endParaRPr>
            </a:p>
          </p:txBody>
        </p:sp>
      </p:grpSp>
      <p:cxnSp>
        <p:nvCxnSpPr>
          <p:cNvPr id="455" name="직선 연결선 10"/>
          <p:cNvCxnSpPr/>
          <p:nvPr/>
        </p:nvCxnSpPr>
        <p:spPr>
          <a:xfrm>
            <a:off x="887620" y="13775598"/>
            <a:ext cx="32144470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6" name="그룹 317"/>
          <p:cNvGrpSpPr/>
          <p:nvPr/>
        </p:nvGrpSpPr>
        <p:grpSpPr>
          <a:xfrm rot="0">
            <a:off x="1332435" y="14805055"/>
            <a:ext cx="12298058" cy="3161574"/>
            <a:chOff x="722834" y="11543738"/>
            <a:chExt cx="12298058" cy="2723425"/>
          </a:xfrm>
        </p:grpSpPr>
        <p:cxnSp>
          <p:nvCxnSpPr>
            <p:cNvPr id="457" name="직선 화살표 연결선 318"/>
            <p:cNvCxnSpPr>
              <a:stCxn id="459" idx="3"/>
            </p:cNvCxnSpPr>
            <p:nvPr/>
          </p:nvCxnSpPr>
          <p:spPr>
            <a:xfrm flipV="1">
              <a:off x="5695634" y="12218684"/>
              <a:ext cx="5762984" cy="18001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8" name="TextBox 319"/>
            <p:cNvSpPr txBox="1"/>
            <p:nvPr/>
          </p:nvSpPr>
          <p:spPr>
            <a:xfrm>
              <a:off x="11430998" y="12039368"/>
              <a:ext cx="1589895" cy="5502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/loginForm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loginForm()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459" name="직사각형 7"/>
            <p:cNvSpPr>
              <a:spLocks noChangeArrowheads="1"/>
            </p:cNvSpPr>
            <p:nvPr/>
          </p:nvSpPr>
          <p:spPr>
            <a:xfrm>
              <a:off x="2564440" y="12109358"/>
              <a:ext cx="3131194" cy="5786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ko-KR" sz="1600">
                  <a:latin typeface="+mn-ea"/>
                  <a:ea typeface="+mn-ea"/>
                  <a:hlinkClick r:id="rId2"/>
                </a:rPr>
                <a:t>http://localhost:8088/</a:t>
              </a:r>
              <a:r>
                <a:rPr lang="en-US" altLang="ko-KR" sz="1600">
                  <a:latin typeface="+mn-ea"/>
                  <a:ea typeface="+mn-ea"/>
                </a:rPr>
                <a:t>jblog/user/loginForm</a:t>
              </a:r>
              <a:endParaRPr lang="en-US" altLang="ko-KR" sz="1600">
                <a:latin typeface="+mn-ea"/>
                <a:ea typeface="+mn-ea"/>
              </a:endParaRPr>
            </a:p>
          </p:txBody>
        </p:sp>
        <p:sp>
          <p:nvSpPr>
            <p:cNvPr id="460" name="직사각형 321"/>
            <p:cNvSpPr/>
            <p:nvPr/>
          </p:nvSpPr>
          <p:spPr>
            <a:xfrm>
              <a:off x="811837" y="13134374"/>
              <a:ext cx="2963427" cy="1132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/>
                <a:t>응답화면</a:t>
              </a:r>
              <a:endParaRPr lang="ko-KR" altLang="en-US"/>
            </a:p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61" name="직사각형 322"/>
            <p:cNvSpPr/>
            <p:nvPr/>
          </p:nvSpPr>
          <p:spPr>
            <a:xfrm>
              <a:off x="800335" y="12423969"/>
              <a:ext cx="1487832" cy="412510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요청화면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62" name="TextBox 323"/>
            <p:cNvSpPr txBox="1"/>
            <p:nvPr/>
          </p:nvSpPr>
          <p:spPr>
            <a:xfrm>
              <a:off x="722834" y="11543738"/>
              <a:ext cx="2419108" cy="3155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b="1">
                  <a:latin typeface="+mn-ea"/>
                </a:rPr>
                <a:t>■로그인 폼</a:t>
              </a:r>
              <a:endParaRPr lang="ko-KR" altLang="en-US" b="1">
                <a:latin typeface="+mn-ea"/>
              </a:endParaRPr>
            </a:p>
          </p:txBody>
        </p:sp>
        <p:cxnSp>
          <p:nvCxnSpPr>
            <p:cNvPr id="463" name="직선 화살표 연결선 324"/>
            <p:cNvCxnSpPr>
              <a:endCxn id="465" idx="3"/>
            </p:cNvCxnSpPr>
            <p:nvPr/>
          </p:nvCxnSpPr>
          <p:spPr>
            <a:xfrm rot="10800000" flipV="1">
              <a:off x="9506304" y="12532211"/>
              <a:ext cx="1895668" cy="589922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직선 화살표 연결선 325"/>
            <p:cNvCxnSpPr>
              <a:endCxn id="460" idx="3"/>
            </p:cNvCxnSpPr>
            <p:nvPr/>
          </p:nvCxnSpPr>
          <p:spPr>
            <a:xfrm rot="10800000" flipV="1">
              <a:off x="3775264" y="13229833"/>
              <a:ext cx="2930335" cy="47093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5" name="TextBox 326"/>
            <p:cNvSpPr txBox="1"/>
            <p:nvPr/>
          </p:nvSpPr>
          <p:spPr>
            <a:xfrm>
              <a:off x="7365443" y="12965475"/>
              <a:ext cx="2140861" cy="3133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loginForm.jsp</a:t>
              </a:r>
              <a:endParaRPr lang="en-US" altLang="ko-KR" b="1">
                <a:latin typeface="+mn-ea"/>
                <a:ea typeface="+mn-ea"/>
              </a:endParaRPr>
            </a:p>
          </p:txBody>
        </p:sp>
      </p:grpSp>
      <p:grpSp>
        <p:nvGrpSpPr>
          <p:cNvPr id="512" name="그룹 317"/>
          <p:cNvGrpSpPr/>
          <p:nvPr/>
        </p:nvGrpSpPr>
        <p:grpSpPr>
          <a:xfrm rot="0">
            <a:off x="1351486" y="19529456"/>
            <a:ext cx="27547720" cy="8800374"/>
            <a:chOff x="684736" y="11543738"/>
            <a:chExt cx="27547720" cy="7580766"/>
          </a:xfrm>
        </p:grpSpPr>
        <p:cxnSp>
          <p:nvCxnSpPr>
            <p:cNvPr id="513" name="직선 화살표 연결선 318"/>
            <p:cNvCxnSpPr>
              <a:stCxn id="515" idx="3"/>
            </p:cNvCxnSpPr>
            <p:nvPr/>
          </p:nvCxnSpPr>
          <p:spPr>
            <a:xfrm flipV="1">
              <a:off x="5695634" y="12218684"/>
              <a:ext cx="5762984" cy="18001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4" name="TextBox 319"/>
            <p:cNvSpPr txBox="1"/>
            <p:nvPr/>
          </p:nvSpPr>
          <p:spPr>
            <a:xfrm>
              <a:off x="11430998" y="12039366"/>
              <a:ext cx="1589895" cy="5502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/login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login()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15" name="직사각형 7"/>
            <p:cNvSpPr>
              <a:spLocks noChangeArrowheads="1"/>
            </p:cNvSpPr>
            <p:nvPr/>
          </p:nvSpPr>
          <p:spPr>
            <a:xfrm>
              <a:off x="2564441" y="12109354"/>
              <a:ext cx="3131193" cy="8330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ko-KR" sz="1600">
                  <a:latin typeface="+mn-ea"/>
                  <a:ea typeface="+mn-ea"/>
                  <a:hlinkClick r:id="rId3"/>
                </a:rPr>
                <a:t>http://localhost:8088/jblog/user/login?id=</a:t>
              </a:r>
              <a:r>
                <a:rPr lang="ko-KR" altLang="en-US" sz="1600">
                  <a:latin typeface="+mn-ea"/>
                  <a:ea typeface="+mn-ea"/>
                </a:rPr>
                <a:t>영훈</a:t>
              </a:r>
              <a:r>
                <a:rPr lang="en-US" altLang="ko-KR" sz="1600">
                  <a:latin typeface="+mn-ea"/>
                  <a:ea typeface="+mn-ea"/>
                </a:rPr>
                <a:t>&amp;passwond=1234</a:t>
              </a:r>
              <a:endParaRPr lang="en-US" altLang="ko-KR" sz="1600">
                <a:latin typeface="+mn-ea"/>
                <a:ea typeface="+mn-ea"/>
              </a:endParaRPr>
            </a:p>
          </p:txBody>
        </p:sp>
        <p:sp>
          <p:nvSpPr>
            <p:cNvPr id="516" name="직사각형 321"/>
            <p:cNvSpPr/>
            <p:nvPr/>
          </p:nvSpPr>
          <p:spPr>
            <a:xfrm>
              <a:off x="811837" y="13134374"/>
              <a:ext cx="2963427" cy="1132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/>
                <a:t>응답화면</a:t>
              </a:r>
              <a:endParaRPr lang="ko-KR" altLang="en-US"/>
            </a:p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redirect:/user/loginForm?result=fail</a:t>
              </a:r>
              <a:endParaRPr lang="ko-KR" altLang="en-US"/>
            </a:p>
          </p:txBody>
        </p:sp>
        <p:sp>
          <p:nvSpPr>
            <p:cNvPr id="517" name="직사각형 322"/>
            <p:cNvSpPr/>
            <p:nvPr/>
          </p:nvSpPr>
          <p:spPr>
            <a:xfrm>
              <a:off x="800335" y="12423969"/>
              <a:ext cx="1487832" cy="412510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요청화면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18" name="TextBox 323"/>
            <p:cNvSpPr txBox="1"/>
            <p:nvPr/>
          </p:nvSpPr>
          <p:spPr>
            <a:xfrm>
              <a:off x="722835" y="11543738"/>
              <a:ext cx="2419108" cy="3155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b="1">
                  <a:latin typeface="+mn-ea"/>
                </a:rPr>
                <a:t>■로그인</a:t>
              </a:r>
              <a:endParaRPr lang="ko-KR" altLang="en-US" b="1">
                <a:latin typeface="+mn-ea"/>
              </a:endParaRPr>
            </a:p>
          </p:txBody>
        </p:sp>
        <p:cxnSp>
          <p:nvCxnSpPr>
            <p:cNvPr id="519" name="직선 화살표 연결선 324"/>
            <p:cNvCxnSpPr/>
            <p:nvPr/>
          </p:nvCxnSpPr>
          <p:spPr>
            <a:xfrm rot="10800000" flipV="1">
              <a:off x="4362451" y="13098566"/>
              <a:ext cx="6724803" cy="24613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1" name="TextBox 326"/>
            <p:cNvSpPr txBox="1"/>
            <p:nvPr/>
          </p:nvSpPr>
          <p:spPr>
            <a:xfrm>
              <a:off x="5574756" y="13326487"/>
              <a:ext cx="4350662" cy="3133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redirect:/user/loginForm?result=fail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523" name="직선 화살표 연결선 318"/>
            <p:cNvCxnSpPr/>
            <p:nvPr/>
          </p:nvCxnSpPr>
          <p:spPr>
            <a:xfrm>
              <a:off x="12744134" y="12201752"/>
              <a:ext cx="2019616" cy="1066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4" name="TextBox 319"/>
            <p:cNvSpPr txBox="1"/>
            <p:nvPr/>
          </p:nvSpPr>
          <p:spPr>
            <a:xfrm>
              <a:off x="15469598" y="12072186"/>
              <a:ext cx="1589896" cy="3122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login()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525" name="직선 화살표 연결선 318"/>
            <p:cNvCxnSpPr/>
            <p:nvPr/>
          </p:nvCxnSpPr>
          <p:spPr>
            <a:xfrm>
              <a:off x="16782734" y="12267392"/>
              <a:ext cx="2019616" cy="1066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0" name="TextBox 319"/>
            <p:cNvSpPr txBox="1"/>
            <p:nvPr/>
          </p:nvSpPr>
          <p:spPr>
            <a:xfrm>
              <a:off x="19279604" y="12137826"/>
              <a:ext cx="1875646" cy="3122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selectUserOne()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531" name="직선 화살표 연결선 318"/>
            <p:cNvCxnSpPr/>
            <p:nvPr/>
          </p:nvCxnSpPr>
          <p:spPr>
            <a:xfrm>
              <a:off x="21392834" y="12316622"/>
              <a:ext cx="2019616" cy="1066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2" name="TextBox 319"/>
            <p:cNvSpPr txBox="1"/>
            <p:nvPr/>
          </p:nvSpPr>
          <p:spPr>
            <a:xfrm>
              <a:off x="23603964" y="12170644"/>
              <a:ext cx="1875646" cy="7799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selectOne(”user.selectUserOne”,userVo)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533" name="직선 화살표 연결선 318"/>
            <p:cNvCxnSpPr/>
            <p:nvPr/>
          </p:nvCxnSpPr>
          <p:spPr>
            <a:xfrm>
              <a:off x="25888630" y="12349442"/>
              <a:ext cx="2019616" cy="1066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직선 화살표 연결선 324"/>
            <p:cNvCxnSpPr/>
            <p:nvPr/>
          </p:nvCxnSpPr>
          <p:spPr>
            <a:xfrm rot="10800000">
              <a:off x="25831800" y="13213423"/>
              <a:ext cx="2124618" cy="80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직선 화살표 연결선 324"/>
            <p:cNvCxnSpPr/>
            <p:nvPr/>
          </p:nvCxnSpPr>
          <p:spPr>
            <a:xfrm rot="10800000">
              <a:off x="21240748" y="13213423"/>
              <a:ext cx="2124618" cy="80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직선 화살표 연결선 324"/>
            <p:cNvCxnSpPr/>
            <p:nvPr/>
          </p:nvCxnSpPr>
          <p:spPr>
            <a:xfrm rot="10800000">
              <a:off x="17030696" y="13229833"/>
              <a:ext cx="2124618" cy="80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직선 화살표 연결선 324"/>
            <p:cNvCxnSpPr/>
            <p:nvPr/>
          </p:nvCxnSpPr>
          <p:spPr>
            <a:xfrm rot="10800000" flipV="1">
              <a:off x="13411200" y="13188622"/>
              <a:ext cx="1572231" cy="248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9" name="TextBox 326"/>
            <p:cNvSpPr txBox="1"/>
            <p:nvPr/>
          </p:nvSpPr>
          <p:spPr>
            <a:xfrm>
              <a:off x="12851842" y="12407536"/>
              <a:ext cx="2140861" cy="3133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UserVo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40" name="TextBox 326"/>
            <p:cNvSpPr txBox="1"/>
            <p:nvPr/>
          </p:nvSpPr>
          <p:spPr>
            <a:xfrm>
              <a:off x="17042842" y="12423946"/>
              <a:ext cx="2140861" cy="3133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UserVo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41" name="TextBox 326"/>
            <p:cNvSpPr txBox="1"/>
            <p:nvPr/>
          </p:nvSpPr>
          <p:spPr>
            <a:xfrm>
              <a:off x="21348142" y="12456766"/>
              <a:ext cx="2140861" cy="3133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UserVo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42" name="TextBox 326"/>
            <p:cNvSpPr txBox="1"/>
            <p:nvPr/>
          </p:nvSpPr>
          <p:spPr>
            <a:xfrm>
              <a:off x="25901092" y="12505994"/>
              <a:ext cx="2140862" cy="3133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UserVo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43" name="TextBox 326"/>
            <p:cNvSpPr txBox="1"/>
            <p:nvPr/>
          </p:nvSpPr>
          <p:spPr>
            <a:xfrm>
              <a:off x="26091592" y="13326490"/>
              <a:ext cx="2140862" cy="3133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UserVo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44" name="TextBox 326"/>
            <p:cNvSpPr txBox="1"/>
            <p:nvPr/>
          </p:nvSpPr>
          <p:spPr>
            <a:xfrm>
              <a:off x="21519596" y="13342902"/>
              <a:ext cx="2140862" cy="3133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UserVo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45" name="TextBox 326"/>
            <p:cNvSpPr txBox="1"/>
            <p:nvPr/>
          </p:nvSpPr>
          <p:spPr>
            <a:xfrm>
              <a:off x="17309552" y="13359314"/>
              <a:ext cx="2140862" cy="3133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UserVo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46" name="TextBox 326"/>
            <p:cNvSpPr txBox="1"/>
            <p:nvPr/>
          </p:nvSpPr>
          <p:spPr>
            <a:xfrm>
              <a:off x="13823404" y="13260858"/>
              <a:ext cx="2140862" cy="3133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UserVo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49" name="TextBox 319"/>
            <p:cNvSpPr txBox="1"/>
            <p:nvPr/>
          </p:nvSpPr>
          <p:spPr>
            <a:xfrm>
              <a:off x="11240502" y="12859861"/>
              <a:ext cx="2351897" cy="3122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if(authUser==null)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550" name="직선 화살표 연결선 324"/>
            <p:cNvCxnSpPr/>
            <p:nvPr/>
          </p:nvCxnSpPr>
          <p:spPr>
            <a:xfrm rot="10800000" flipV="1">
              <a:off x="4819651" y="13607284"/>
              <a:ext cx="6457978" cy="144405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1" name="TextBox 326"/>
            <p:cNvSpPr txBox="1"/>
            <p:nvPr/>
          </p:nvSpPr>
          <p:spPr>
            <a:xfrm>
              <a:off x="6089106" y="14803381"/>
              <a:ext cx="4350662" cy="3133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redirect:/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52" name="직사각형 321"/>
            <p:cNvSpPr/>
            <p:nvPr/>
          </p:nvSpPr>
          <p:spPr>
            <a:xfrm>
              <a:off x="811837" y="14644088"/>
              <a:ext cx="2963427" cy="1132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/>
                <a:t>응답화면</a:t>
              </a:r>
              <a:endParaRPr lang="ko-KR" altLang="en-US"/>
            </a:p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redirect:/</a:t>
              </a:r>
              <a:endParaRPr lang="ko-KR" altLang="en-US"/>
            </a:p>
          </p:txBody>
        </p:sp>
        <p:cxnSp>
          <p:nvCxnSpPr>
            <p:cNvPr id="554" name="직선 화살표 연결선 318"/>
            <p:cNvCxnSpPr>
              <a:stCxn id="556" idx="3"/>
            </p:cNvCxnSpPr>
            <p:nvPr/>
          </p:nvCxnSpPr>
          <p:spPr>
            <a:xfrm flipV="1">
              <a:off x="5657535" y="17076026"/>
              <a:ext cx="5762984" cy="18001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5" name="TextBox 319"/>
            <p:cNvSpPr txBox="1"/>
            <p:nvPr/>
          </p:nvSpPr>
          <p:spPr>
            <a:xfrm>
              <a:off x="11640546" y="16831066"/>
              <a:ext cx="1589895" cy="5502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/logout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logout()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56" name="직사각형 7"/>
            <p:cNvSpPr>
              <a:spLocks noChangeArrowheads="1"/>
            </p:cNvSpPr>
            <p:nvPr/>
          </p:nvSpPr>
          <p:spPr>
            <a:xfrm>
              <a:off x="2526342" y="16966698"/>
              <a:ext cx="3131194" cy="5786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ko-KR" sz="1600">
                  <a:latin typeface="+mn-ea"/>
                  <a:ea typeface="+mn-ea"/>
                  <a:hlinkClick r:id="rId3"/>
                </a:rPr>
                <a:t>http://localhost:8088/jblog/user/</a:t>
              </a:r>
              <a:r>
                <a:rPr lang="en-US" altLang="ko-KR" sz="1600">
                  <a:latin typeface="+mn-ea"/>
                  <a:ea typeface="+mn-ea"/>
                </a:rPr>
                <a:t>logout</a:t>
              </a:r>
              <a:endParaRPr lang="en-US" altLang="ko-KR" sz="1600">
                <a:latin typeface="+mn-ea"/>
                <a:ea typeface="+mn-ea"/>
              </a:endParaRPr>
            </a:p>
          </p:txBody>
        </p:sp>
        <p:sp>
          <p:nvSpPr>
            <p:cNvPr id="557" name="직사각형 321"/>
            <p:cNvSpPr/>
            <p:nvPr/>
          </p:nvSpPr>
          <p:spPr>
            <a:xfrm>
              <a:off x="773738" y="17991716"/>
              <a:ext cx="2963427" cy="1132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/>
                <a:t>응답화면</a:t>
              </a:r>
              <a:endParaRPr lang="ko-KR" altLang="en-US"/>
            </a:p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redirect:/</a:t>
              </a:r>
              <a:endParaRPr lang="ko-KR" altLang="en-US"/>
            </a:p>
          </p:txBody>
        </p:sp>
        <p:sp>
          <p:nvSpPr>
            <p:cNvPr id="558" name="직사각형 322"/>
            <p:cNvSpPr/>
            <p:nvPr/>
          </p:nvSpPr>
          <p:spPr>
            <a:xfrm>
              <a:off x="762236" y="17281312"/>
              <a:ext cx="1487832" cy="412510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요청화면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559" name="직선 화살표 연결선 324"/>
            <p:cNvCxnSpPr/>
            <p:nvPr/>
          </p:nvCxnSpPr>
          <p:spPr>
            <a:xfrm rot="10800000" flipV="1">
              <a:off x="4324353" y="17644108"/>
              <a:ext cx="6819897" cy="55795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0" name="TextBox 323"/>
            <p:cNvSpPr txBox="1"/>
            <p:nvPr/>
          </p:nvSpPr>
          <p:spPr>
            <a:xfrm>
              <a:off x="684736" y="16401082"/>
              <a:ext cx="2419108" cy="3155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b="1">
                  <a:latin typeface="+mn-ea"/>
                </a:rPr>
                <a:t>■로그아웃</a:t>
              </a:r>
              <a:endParaRPr lang="ko-KR" altLang="en-US" b="1">
                <a:latin typeface="+mn-ea"/>
              </a:endParaRPr>
            </a:p>
          </p:txBody>
        </p:sp>
        <p:sp>
          <p:nvSpPr>
            <p:cNvPr id="561" name="TextBox 319"/>
            <p:cNvSpPr txBox="1"/>
            <p:nvPr/>
          </p:nvSpPr>
          <p:spPr>
            <a:xfrm>
              <a:off x="7525746" y="18078220"/>
              <a:ext cx="1589896" cy="3122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redirect:/</a:t>
              </a:r>
              <a:endParaRPr lang="en-US" altLang="ko-KR" b="1">
                <a:latin typeface="+mn-ea"/>
                <a:ea typeface="+mn-ea"/>
              </a:endParaRPr>
            </a:p>
          </p:txBody>
        </p:sp>
      </p:grpSp>
      <p:cxnSp>
        <p:nvCxnSpPr>
          <p:cNvPr id="522" name="직선 연결선 10"/>
          <p:cNvCxnSpPr/>
          <p:nvPr/>
        </p:nvCxnSpPr>
        <p:spPr>
          <a:xfrm>
            <a:off x="811421" y="19071500"/>
            <a:ext cx="32144470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직선 연결선 10"/>
          <p:cNvCxnSpPr/>
          <p:nvPr/>
        </p:nvCxnSpPr>
        <p:spPr>
          <a:xfrm>
            <a:off x="1040021" y="24957950"/>
            <a:ext cx="32144470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>
        <a:spAutoFit/>
      </a:bodyPr>
      <a:lstStyle>
        <a:defPPr algn="l">
          <a:defRPr sz="1800" dirty="0" err="1">
            <a:solidFill>
              <a:srgbClr val="000000"/>
            </a:solidFill>
            <a:latin typeface="+mn-ea"/>
          </a:defRPr>
        </a:defPPr>
      </a:lstStyle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86</ep:Words>
  <ep:PresentationFormat>사용자 지정</ep:PresentationFormat>
  <ep:Paragraphs>9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Office 테마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2020-11-23T02:29:11.000</dcterms:created>
  <dc:creator>Windows 사용자</dc:creator>
  <cp:lastModifiedBy>twoso</cp:lastModifiedBy>
  <dcterms:modified xsi:type="dcterms:W3CDTF">2021-02-21T17:17:33.132</dcterms:modified>
  <cp:revision>710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