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2" r:id="rId1"/>
  </p:sldMasterIdLst>
  <p:sldIdLst>
    <p:sldId id="311" r:id="rId2"/>
    <p:sldId id="314" r:id="rId3"/>
    <p:sldId id="315" r:id="rId4"/>
    <p:sldId id="316" r:id="rId5"/>
    <p:sldId id="317" r:id="rId6"/>
    <p:sldId id="318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84" autoAdjust="0"/>
    <p:restoredTop sz="92031" autoAdjust="0"/>
  </p:normalViewPr>
  <p:slideViewPr>
    <p:cSldViewPr snapToGrid="0">
      <p:cViewPr>
        <p:scale>
          <a:sx n="50" d="100"/>
          <a:sy n="5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/guest/add?name=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/guest/add?name=" TargetMode="External" /><Relationship Id="rId4" Type="http://schemas.openxmlformats.org/officeDocument/2006/relationships/hyperlink" Target="http://localhost:8088/mysite/board/write?userNo=1&amp;amp;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hyperlink" Target="http://localhost:8088/mysite/remov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51042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grpSp>
        <p:nvGrpSpPr>
          <p:cNvPr id="444" name="그룹 327"/>
          <p:cNvGrpSpPr/>
          <p:nvPr/>
        </p:nvGrpSpPr>
        <p:grpSpPr>
          <a:xfrm rot="0">
            <a:off x="373271" y="381585"/>
            <a:ext cx="31438778" cy="22705426"/>
            <a:chOff x="601871" y="-894946"/>
            <a:chExt cx="31438778" cy="22705426"/>
          </a:xfrm>
        </p:grpSpPr>
        <p:cxnSp>
          <p:nvCxnSpPr>
            <p:cNvPr id="445" name="직선 화살표 연결선 328"/>
            <p:cNvCxnSpPr>
              <a:stCxn id="447" idx="3"/>
            </p:cNvCxnSpPr>
            <p:nvPr/>
          </p:nvCxnSpPr>
          <p:spPr>
            <a:xfrm flipV="1">
              <a:off x="4892500" y="3527098"/>
              <a:ext cx="6594651" cy="126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29"/>
            <p:cNvSpPr txBox="1"/>
            <p:nvPr/>
          </p:nvSpPr>
          <p:spPr>
            <a:xfrm>
              <a:off x="11497633" y="2966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40369" y="3347784"/>
              <a:ext cx="4052131" cy="38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</a:t>
              </a:r>
              <a:r>
                <a:rPr lang="en-US" altLang="ko-KR" sz="1600">
                  <a:latin typeface="+mn-ea"/>
                  <a:ea typeface="+mn-ea"/>
                </a:rPr>
                <a:t>/guest/list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448" name="그룹 331"/>
            <p:cNvGrpSpPr/>
            <p:nvPr/>
          </p:nvGrpSpPr>
          <p:grpSpPr>
            <a:xfrm rot="0"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449" name="직선 화살표 연결선 361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화살표 연결선 362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332"/>
            <p:cNvSpPr txBox="1"/>
            <p:nvPr/>
          </p:nvSpPr>
          <p:spPr>
            <a:xfrm>
              <a:off x="19483590" y="2897156"/>
              <a:ext cx="2648540" cy="634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</a:rPr>
                <a:t>list&lt;GuestVo&gt; 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selectGuest()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33"/>
            <p:cNvSpPr txBox="1"/>
            <p:nvPr/>
          </p:nvSpPr>
          <p:spPr>
            <a:xfrm>
              <a:off x="22981244" y="346354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selectList(“guest.selectList”,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34"/>
            <p:cNvSpPr txBox="1"/>
            <p:nvPr/>
          </p:nvSpPr>
          <p:spPr>
            <a:xfrm>
              <a:off x="28459572" y="3449606"/>
              <a:ext cx="2419108" cy="35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id=guest.selectList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54" name="그룹 335"/>
            <p:cNvGrpSpPr/>
            <p:nvPr/>
          </p:nvGrpSpPr>
          <p:grpSpPr>
            <a:xfrm rot="0">
              <a:off x="3431950" y="3583629"/>
              <a:ext cx="25526770" cy="16188502"/>
              <a:chOff x="-13574446" y="11859420"/>
              <a:chExt cx="28575606" cy="9421796"/>
            </a:xfrm>
          </p:grpSpPr>
          <p:cxnSp>
            <p:nvCxnSpPr>
              <p:cNvPr id="455" name="직선 화살표 연결선 359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360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60"/>
              <p:cNvCxnSpPr/>
              <p:nvPr/>
            </p:nvCxnSpPr>
            <p:spPr>
              <a:xfrm flipH="1">
                <a:off x="12056066" y="148326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화살표 연결선 360"/>
              <p:cNvCxnSpPr/>
              <p:nvPr/>
            </p:nvCxnSpPr>
            <p:spPr>
              <a:xfrm flipH="1">
                <a:off x="7513783" y="1494352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화살표 연결선 360"/>
              <p:cNvCxnSpPr/>
              <p:nvPr/>
            </p:nvCxnSpPr>
            <p:spPr>
              <a:xfrm flipH="1">
                <a:off x="2758245" y="15032225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화살표 연결선 360"/>
              <p:cNvCxnSpPr/>
              <p:nvPr/>
            </p:nvCxnSpPr>
            <p:spPr>
              <a:xfrm flipH="1">
                <a:off x="-1933312" y="1499896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화살표 연결선 360"/>
              <p:cNvCxnSpPr>
                <a:endCxn id="491" idx="3"/>
              </p:cNvCxnSpPr>
              <p:nvPr/>
            </p:nvCxnSpPr>
            <p:spPr>
              <a:xfrm rot="10800000" flipV="1">
                <a:off x="-13553120" y="15010059"/>
                <a:ext cx="9233924" cy="30879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화살표 연결선 360"/>
              <p:cNvCxnSpPr>
                <a:stCxn id="531" idx="1"/>
              </p:cNvCxnSpPr>
              <p:nvPr/>
            </p:nvCxnSpPr>
            <p:spPr>
              <a:xfrm rot="10800000" flipV="1">
                <a:off x="-6263179" y="17682380"/>
                <a:ext cx="2442813" cy="10636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직선 화살표 연결선 360"/>
              <p:cNvCxnSpPr>
                <a:endCxn id="525" idx="3"/>
              </p:cNvCxnSpPr>
              <p:nvPr/>
            </p:nvCxnSpPr>
            <p:spPr>
              <a:xfrm rot="10800000" flipV="1">
                <a:off x="-13574446" y="17870544"/>
                <a:ext cx="4691437" cy="4271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화살표 연결선 360"/>
              <p:cNvCxnSpPr/>
              <p:nvPr/>
            </p:nvCxnSpPr>
            <p:spPr>
              <a:xfrm flipH="1">
                <a:off x="12290642" y="1995494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360"/>
              <p:cNvCxnSpPr/>
              <p:nvPr/>
            </p:nvCxnSpPr>
            <p:spPr>
              <a:xfrm flipH="1">
                <a:off x="6895348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화살표 연결선 360"/>
              <p:cNvCxnSpPr/>
              <p:nvPr/>
            </p:nvCxnSpPr>
            <p:spPr>
              <a:xfrm flipH="1">
                <a:off x="2587642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화살표 연결선 360"/>
              <p:cNvCxnSpPr/>
              <p:nvPr/>
            </p:nvCxnSpPr>
            <p:spPr>
              <a:xfrm flipH="1">
                <a:off x="-2061265" y="19999294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화살표 연결선 360"/>
              <p:cNvCxnSpPr/>
              <p:nvPr/>
            </p:nvCxnSpPr>
            <p:spPr>
              <a:xfrm rot="10800000" flipV="1">
                <a:off x="-13471120" y="20232130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화살표 연결선 360"/>
              <p:cNvCxnSpPr/>
              <p:nvPr/>
            </p:nvCxnSpPr>
            <p:spPr>
              <a:xfrm rot="10800000" flipV="1">
                <a:off x="-13492446" y="21196718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336"/>
            <p:cNvSpPr txBox="1"/>
            <p:nvPr/>
          </p:nvSpPr>
          <p:spPr>
            <a:xfrm>
              <a:off x="26198900" y="404378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grpSp>
          <p:nvGrpSpPr>
            <p:cNvPr id="458" name="그룹 337"/>
            <p:cNvGrpSpPr/>
            <p:nvPr/>
          </p:nvGrpSpPr>
          <p:grpSpPr>
            <a:xfrm rot="0">
              <a:off x="21858216" y="3545529"/>
              <a:ext cx="1198672" cy="231371"/>
              <a:chOff x="12779879" y="11859420"/>
              <a:chExt cx="1710908" cy="179260"/>
            </a:xfrm>
          </p:grpSpPr>
          <p:cxnSp>
            <p:nvCxnSpPr>
              <p:cNvPr id="459" name="직선 화살표 연결선 357"/>
              <p:cNvCxnSpPr/>
              <p:nvPr/>
            </p:nvCxnSpPr>
            <p:spPr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화살표 연결선 358"/>
              <p:cNvCxnSpPr/>
              <p:nvPr/>
            </p:nvCxnSpPr>
            <p:spPr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직사각형 338"/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3" name="TextBox 340"/>
            <p:cNvSpPr txBox="1"/>
            <p:nvPr/>
          </p:nvSpPr>
          <p:spPr>
            <a:xfrm>
              <a:off x="4569507" y="3398631"/>
              <a:ext cx="4830689" cy="294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66" name="TextBox 343"/>
            <p:cNvSpPr txBox="1"/>
            <p:nvPr/>
          </p:nvSpPr>
          <p:spPr>
            <a:xfrm>
              <a:off x="28448572" y="4053263"/>
              <a:ext cx="3230130" cy="573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resultType=”com.javaex.vo.guestVo”(alice)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467" name="TextBox 344"/>
            <p:cNvSpPr txBox="1"/>
            <p:nvPr/>
          </p:nvSpPr>
          <p:spPr>
            <a:xfrm>
              <a:off x="8581734" y="-894946"/>
              <a:ext cx="3248685" cy="1578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@ModelAttribute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UserVo{</a:t>
              </a:r>
              <a:endParaRPr lang="en-US" altLang="ko-KR" sz="140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id=a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password=1234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name=</a:t>
              </a:r>
              <a:r>
                <a:rPr lang="ko-KR" altLang="en-US" sz="1400" b="1">
                  <a:latin typeface="+mn-ea"/>
                </a:rPr>
                <a:t>황일영</a:t>
              </a:r>
              <a:endParaRPr lang="ko-KR" altLang="en-US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gender=male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}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468" name="TextBox 345"/>
            <p:cNvSpPr txBox="1"/>
            <p:nvPr/>
          </p:nvSpPr>
          <p:spPr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■방명록리스트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69" name="직사각형 346"/>
            <p:cNvSpPr/>
            <p:nvPr/>
          </p:nvSpPr>
          <p:spPr>
            <a:xfrm>
              <a:off x="601871" y="46368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방명록</a:t>
              </a:r>
              <a:endParaRPr lang="ko-KR" altLang="en-US"/>
            </a:p>
          </p:txBody>
        </p:sp>
        <p:cxnSp>
          <p:nvCxnSpPr>
            <p:cNvPr id="470" name="직선 화살표 연결선 347"/>
            <p:cNvCxnSpPr>
              <a:stCxn id="471" idx="1"/>
              <a:endCxn id="469" idx="3"/>
            </p:cNvCxnSpPr>
            <p:nvPr/>
          </p:nvCxnSpPr>
          <p:spPr>
            <a:xfrm rot="10800000" flipV="1">
              <a:off x="3565298" y="4155572"/>
              <a:ext cx="4390279" cy="10476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48"/>
            <p:cNvSpPr txBox="1"/>
            <p:nvPr/>
          </p:nvSpPr>
          <p:spPr>
            <a:xfrm>
              <a:off x="7955577" y="4007930"/>
              <a:ext cx="2140861" cy="295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addList.jsp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2" name="직선 화살표 연결선 349"/>
            <p:cNvCxnSpPr/>
            <p:nvPr/>
          </p:nvCxnSpPr>
          <p:spPr>
            <a:xfrm rot="10800000" flipV="1">
              <a:off x="9289975" y="4113031"/>
              <a:ext cx="2349574" cy="1293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350"/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351"/>
            <p:cNvSpPr txBox="1"/>
            <p:nvPr/>
          </p:nvSpPr>
          <p:spPr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75" name="그룹 352"/>
            <p:cNvGrpSpPr/>
            <p:nvPr/>
          </p:nvGrpSpPr>
          <p:grpSpPr>
            <a:xfrm rot="0">
              <a:off x="18164196" y="3551878"/>
              <a:ext cx="1228765" cy="291419"/>
              <a:chOff x="11757511" y="11859420"/>
              <a:chExt cx="2733276" cy="179260"/>
            </a:xfrm>
          </p:grpSpPr>
          <p:cxnSp>
            <p:nvCxnSpPr>
              <p:cNvPr id="476" name="직선 화살표 연결선 355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356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329"/>
            <p:cNvSpPr txBox="1"/>
            <p:nvPr/>
          </p:nvSpPr>
          <p:spPr>
            <a:xfrm>
              <a:off x="11821482" y="585534"/>
              <a:ext cx="2400436" cy="298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/guest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36"/>
            <p:cNvSpPr txBox="1"/>
            <p:nvPr/>
          </p:nvSpPr>
          <p:spPr>
            <a:xfrm>
              <a:off x="10863652" y="4272380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85" name="TextBox 336"/>
            <p:cNvSpPr txBox="1"/>
            <p:nvPr/>
          </p:nvSpPr>
          <p:spPr>
            <a:xfrm>
              <a:off x="12063803" y="3853279"/>
              <a:ext cx="1230128" cy="1059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model.addAttribute(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“guestList”,guestList)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87" name="TextBox 336"/>
            <p:cNvSpPr txBox="1"/>
            <p:nvPr/>
          </p:nvSpPr>
          <p:spPr>
            <a:xfrm>
              <a:off x="5682052" y="46914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28"/>
            <p:cNvCxnSpPr/>
            <p:nvPr/>
          </p:nvCxnSpPr>
          <p:spPr>
            <a:xfrm flipV="1">
              <a:off x="5768800" y="777063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29"/>
            <p:cNvSpPr txBox="1"/>
            <p:nvPr/>
          </p:nvSpPr>
          <p:spPr>
            <a:xfrm>
              <a:off x="11154733" y="73863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/add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add(@ModelAttribute 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4" name="TextBox 329"/>
            <p:cNvSpPr txBox="1"/>
            <p:nvPr/>
          </p:nvSpPr>
          <p:spPr>
            <a:xfrm>
              <a:off x="15955334" y="73863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5" name="TextBox 336"/>
            <p:cNvSpPr txBox="1"/>
            <p:nvPr/>
          </p:nvSpPr>
          <p:spPr>
            <a:xfrm>
              <a:off x="7434652" y="7987129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96" name="TextBox 336"/>
            <p:cNvSpPr txBox="1"/>
            <p:nvPr/>
          </p:nvSpPr>
          <p:spPr>
            <a:xfrm>
              <a:off x="21798350" y="4062834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7" name="TextBox 336"/>
            <p:cNvSpPr txBox="1"/>
            <p:nvPr/>
          </p:nvSpPr>
          <p:spPr>
            <a:xfrm>
              <a:off x="18140750" y="4119982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8" name="TextBox 336"/>
            <p:cNvSpPr txBox="1"/>
            <p:nvPr/>
          </p:nvSpPr>
          <p:spPr>
            <a:xfrm>
              <a:off x="13911649" y="413903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9" name="TextBox 336"/>
            <p:cNvSpPr txBox="1"/>
            <p:nvPr/>
          </p:nvSpPr>
          <p:spPr>
            <a:xfrm>
              <a:off x="9568248" y="436763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28"/>
            <p:cNvCxnSpPr>
              <a:endCxn id="494" idx="1"/>
            </p:cNvCxnSpPr>
            <p:nvPr/>
          </p:nvCxnSpPr>
          <p:spPr>
            <a:xfrm flipV="1">
              <a:off x="13617400" y="7706936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28"/>
            <p:cNvCxnSpPr/>
            <p:nvPr/>
          </p:nvCxnSpPr>
          <p:spPr>
            <a:xfrm flipV="1">
              <a:off x="18684700" y="78849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29"/>
            <p:cNvSpPr txBox="1"/>
            <p:nvPr/>
          </p:nvSpPr>
          <p:spPr>
            <a:xfrm>
              <a:off x="20089184" y="7576884"/>
              <a:ext cx="27433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28"/>
            <p:cNvCxnSpPr>
              <a:endCxn id="504" idx="1"/>
            </p:cNvCxnSpPr>
            <p:nvPr/>
          </p:nvCxnSpPr>
          <p:spPr>
            <a:xfrm flipV="1">
              <a:off x="22609000" y="7764817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33"/>
            <p:cNvSpPr txBox="1"/>
            <p:nvPr/>
          </p:nvSpPr>
          <p:spPr>
            <a:xfrm>
              <a:off x="24233048" y="744499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insert(“guest.insert”,guestVo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5" name="TextBox 329"/>
            <p:cNvSpPr txBox="1"/>
            <p:nvPr/>
          </p:nvSpPr>
          <p:spPr>
            <a:xfrm>
              <a:off x="138217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6" name="TextBox 329"/>
            <p:cNvSpPr txBox="1"/>
            <p:nvPr/>
          </p:nvSpPr>
          <p:spPr>
            <a:xfrm>
              <a:off x="180889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9" name="TextBox 329"/>
            <p:cNvSpPr txBox="1"/>
            <p:nvPr/>
          </p:nvSpPr>
          <p:spPr>
            <a:xfrm>
              <a:off x="22394234" y="80531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0" name="TextBox 333"/>
            <p:cNvSpPr txBox="1"/>
            <p:nvPr/>
          </p:nvSpPr>
          <p:spPr>
            <a:xfrm>
              <a:off x="28843148" y="7368796"/>
              <a:ext cx="3197502" cy="906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parameterType=”com.javaex.vo.GuestVo(alise)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1" name="직선 화살표 연결선 328"/>
            <p:cNvCxnSpPr/>
            <p:nvPr/>
          </p:nvCxnSpPr>
          <p:spPr>
            <a:xfrm flipV="1">
              <a:off x="27390548" y="7675381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36"/>
            <p:cNvSpPr txBox="1"/>
            <p:nvPr/>
          </p:nvSpPr>
          <p:spPr>
            <a:xfrm>
              <a:off x="26751350" y="8844384"/>
              <a:ext cx="1230128" cy="573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int (</a:t>
              </a:r>
              <a:r>
                <a:rPr lang="ko-KR" altLang="en-US" sz="1600" b="1">
                  <a:latin typeface="+mn-ea"/>
                  <a:ea typeface="+mn-ea"/>
                </a:rPr>
                <a:t>쓸곳이없음</a:t>
              </a:r>
              <a:r>
                <a:rPr lang="en-US" altLang="ko-KR" sz="1600" b="1">
                  <a:latin typeface="+mn-ea"/>
                  <a:ea typeface="+mn-ea"/>
                </a:rPr>
                <a:t>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17" name="TextBox 329"/>
            <p:cNvSpPr txBox="1"/>
            <p:nvPr/>
          </p:nvSpPr>
          <p:spPr>
            <a:xfrm>
              <a:off x="11859583" y="87579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9" name="TextBox 329"/>
            <p:cNvSpPr txBox="1"/>
            <p:nvPr/>
          </p:nvSpPr>
          <p:spPr>
            <a:xfrm>
              <a:off x="7668584" y="93485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1" name="직선 화살표 연결선 328"/>
            <p:cNvCxnSpPr/>
            <p:nvPr/>
          </p:nvCxnSpPr>
          <p:spPr>
            <a:xfrm>
              <a:off x="3349450" y="984530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328"/>
            <p:cNvCxnSpPr/>
            <p:nvPr/>
          </p:nvCxnSpPr>
          <p:spPr>
            <a:xfrm flipV="1">
              <a:off x="5978350" y="1209498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TextBox 329"/>
            <p:cNvSpPr txBox="1"/>
            <p:nvPr/>
          </p:nvSpPr>
          <p:spPr>
            <a:xfrm>
              <a:off x="11421433" y="117297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delteForm(@RequestParam(”no”) int 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29"/>
            <p:cNvSpPr txBox="1"/>
            <p:nvPr/>
          </p:nvSpPr>
          <p:spPr>
            <a:xfrm>
              <a:off x="16012484" y="120917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1" name="TextBox 329"/>
            <p:cNvSpPr txBox="1"/>
            <p:nvPr/>
          </p:nvSpPr>
          <p:spPr>
            <a:xfrm>
              <a:off x="12145332" y="134061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32" name="TextBox 329"/>
            <p:cNvSpPr txBox="1"/>
            <p:nvPr/>
          </p:nvSpPr>
          <p:spPr>
            <a:xfrm>
              <a:off x="7668584" y="134442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TextBox 336"/>
            <p:cNvSpPr txBox="1"/>
            <p:nvPr/>
          </p:nvSpPr>
          <p:spPr>
            <a:xfrm>
              <a:off x="5491554" y="140259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39" name="직선 화살표 연결선 328"/>
            <p:cNvCxnSpPr/>
            <p:nvPr/>
          </p:nvCxnSpPr>
          <p:spPr>
            <a:xfrm>
              <a:off x="3387550" y="18703552"/>
              <a:ext cx="1527350" cy="3446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29"/>
            <p:cNvSpPr txBox="1"/>
            <p:nvPr/>
          </p:nvSpPr>
          <p:spPr>
            <a:xfrm>
              <a:off x="11326183" y="16111285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delte(@ModelAttribute 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36"/>
            <p:cNvSpPr txBox="1"/>
            <p:nvPr/>
          </p:nvSpPr>
          <p:spPr>
            <a:xfrm>
              <a:off x="7491802" y="16654877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42" name="TextBox 329"/>
            <p:cNvSpPr txBox="1"/>
            <p:nvPr/>
          </p:nvSpPr>
          <p:spPr>
            <a:xfrm>
              <a:off x="13707435" y="169685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3" name="직선 화살표 연결선 328"/>
            <p:cNvCxnSpPr/>
            <p:nvPr/>
          </p:nvCxnSpPr>
          <p:spPr>
            <a:xfrm flipV="1">
              <a:off x="13674551" y="16374684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329"/>
            <p:cNvSpPr txBox="1"/>
            <p:nvPr/>
          </p:nvSpPr>
          <p:spPr>
            <a:xfrm>
              <a:off x="16126784" y="15863635"/>
              <a:ext cx="2400436" cy="907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28"/>
            <p:cNvCxnSpPr/>
            <p:nvPr/>
          </p:nvCxnSpPr>
          <p:spPr>
            <a:xfrm flipV="1">
              <a:off x="18437048" y="164193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329"/>
            <p:cNvSpPr txBox="1"/>
            <p:nvPr/>
          </p:nvSpPr>
          <p:spPr>
            <a:xfrm>
              <a:off x="17898434" y="16797082"/>
              <a:ext cx="2400436" cy="364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7" name="TextBox 329"/>
            <p:cNvSpPr txBox="1"/>
            <p:nvPr/>
          </p:nvSpPr>
          <p:spPr>
            <a:xfrm>
              <a:off x="19670084" y="15939833"/>
              <a:ext cx="2743336" cy="907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8" name="직선 화살표 연결선 328"/>
            <p:cNvCxnSpPr/>
            <p:nvPr/>
          </p:nvCxnSpPr>
          <p:spPr>
            <a:xfrm flipV="1">
              <a:off x="21808898" y="16413515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Box 333"/>
            <p:cNvSpPr txBox="1"/>
            <p:nvPr/>
          </p:nvSpPr>
          <p:spPr>
            <a:xfrm>
              <a:off x="23794896" y="16246095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delete(“guest.delete”,guestVo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50" name="직선 화살표 연결선 328"/>
            <p:cNvCxnSpPr/>
            <p:nvPr/>
          </p:nvCxnSpPr>
          <p:spPr>
            <a:xfrm flipV="1">
              <a:off x="27314348" y="16457429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333"/>
            <p:cNvSpPr txBox="1"/>
            <p:nvPr/>
          </p:nvSpPr>
          <p:spPr>
            <a:xfrm>
              <a:off x="28690748" y="16265148"/>
              <a:ext cx="3197502" cy="906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parameter=com.javaex.vo.GuestVo(alise)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2" name="TextBox 336"/>
            <p:cNvSpPr txBox="1"/>
            <p:nvPr/>
          </p:nvSpPr>
          <p:spPr>
            <a:xfrm>
              <a:off x="27056154" y="177216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5" name="TextBox 336"/>
            <p:cNvSpPr txBox="1"/>
            <p:nvPr/>
          </p:nvSpPr>
          <p:spPr>
            <a:xfrm>
              <a:off x="223127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7" name="TextBox 336"/>
            <p:cNvSpPr txBox="1"/>
            <p:nvPr/>
          </p:nvSpPr>
          <p:spPr>
            <a:xfrm>
              <a:off x="184646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9" name="TextBox 336"/>
            <p:cNvSpPr txBox="1"/>
            <p:nvPr/>
          </p:nvSpPr>
          <p:spPr>
            <a:xfrm>
              <a:off x="14311704" y="17778836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0" name="TextBox 336"/>
            <p:cNvSpPr txBox="1"/>
            <p:nvPr/>
          </p:nvSpPr>
          <p:spPr>
            <a:xfrm>
              <a:off x="11416104" y="17816936"/>
              <a:ext cx="1763528" cy="335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if(count==1)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1" name="TextBox 336"/>
            <p:cNvSpPr txBox="1"/>
            <p:nvPr/>
          </p:nvSpPr>
          <p:spPr>
            <a:xfrm>
              <a:off x="11454204" y="181788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성공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62" name="TextBox 336"/>
            <p:cNvSpPr txBox="1"/>
            <p:nvPr/>
          </p:nvSpPr>
          <p:spPr>
            <a:xfrm>
              <a:off x="11473255" y="185979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4" name="TextBox 329"/>
            <p:cNvSpPr txBox="1"/>
            <p:nvPr/>
          </p:nvSpPr>
          <p:spPr>
            <a:xfrm>
              <a:off x="7459034" y="18244884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5" name="TextBox 336"/>
            <p:cNvSpPr txBox="1"/>
            <p:nvPr/>
          </p:nvSpPr>
          <p:spPr>
            <a:xfrm>
              <a:off x="11416104" y="19112332"/>
              <a:ext cx="1230128" cy="82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else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실패</a:t>
              </a:r>
              <a:endParaRPr lang="ko-KR" altLang="en-US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7" name="TextBox 329"/>
            <p:cNvSpPr txBox="1"/>
            <p:nvPr/>
          </p:nvSpPr>
          <p:spPr>
            <a:xfrm>
              <a:off x="7649534" y="19806984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“redirect:/guest/deleteForm?no=”+guestVo.getNo()+”result=fail”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8"/>
            <p:cNvCxnSpPr/>
            <p:nvPr/>
          </p:nvCxnSpPr>
          <p:spPr>
            <a:xfrm>
              <a:off x="3406600" y="2121815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extBox 329"/>
            <p:cNvSpPr txBox="1"/>
            <p:nvPr/>
          </p:nvSpPr>
          <p:spPr>
            <a:xfrm>
              <a:off x="7554285" y="13863384"/>
              <a:ext cx="2400436" cy="1460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&lt;c:if test=”${’fail’ eq param.result}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비밀번호가 틀렸습니다</a:t>
              </a:r>
              <a:r>
                <a:rPr lang="en-US" altLang="ko-KR" b="1">
                  <a:latin typeface="+mn-ea"/>
                  <a:ea typeface="+mn-ea"/>
                </a:rPr>
                <a:t>.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&lt;/c:if&gt;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488" name="직사각형 7"/>
          <p:cNvSpPr>
            <a:spLocks noChangeArrowheads="1"/>
          </p:cNvSpPr>
          <p:nvPr/>
        </p:nvSpPr>
        <p:spPr>
          <a:xfrm>
            <a:off x="516519" y="8701016"/>
            <a:ext cx="5271331" cy="669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http://localhost:8088/mysite/guest/add?</a:t>
            </a:r>
            <a:r>
              <a:rPr lang="en-US" altLang="ko-KR" sz="1600">
                <a:latin typeface="+mn-ea"/>
                <a:ea typeface="+mn-ea"/>
              </a:rPr>
              <a:t>name=</a:t>
            </a:r>
            <a:r>
              <a:rPr lang="ko-KR" altLang="en-US" sz="1600">
                <a:latin typeface="+mn-ea"/>
                <a:ea typeface="+mn-ea"/>
              </a:rPr>
              <a:t>영훈</a:t>
            </a:r>
            <a:r>
              <a:rPr lang="en-US" altLang="ko-KR" sz="1600">
                <a:latin typeface="+mn-ea"/>
                <a:ea typeface="+mn-ea"/>
              </a:rPr>
              <a:t>&amp;password=1234&amp;content=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89" name="직사각형 338"/>
          <p:cNvSpPr/>
          <p:nvPr/>
        </p:nvSpPr>
        <p:spPr>
          <a:xfrm>
            <a:off x="485966" y="93332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0" name="TextBox 345"/>
          <p:cNvSpPr txBox="1"/>
          <p:nvPr/>
        </p:nvSpPr>
        <p:spPr>
          <a:xfrm>
            <a:off x="379934" y="82763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등록</a:t>
            </a:r>
            <a:endParaRPr lang="ko-KR" altLang="en-US" b="1">
              <a:latin typeface="+mn-ea"/>
            </a:endParaRPr>
          </a:p>
        </p:txBody>
      </p:sp>
      <p:sp>
        <p:nvSpPr>
          <p:cNvPr id="491" name="직사각형 346"/>
          <p:cNvSpPr/>
          <p:nvPr/>
        </p:nvSpPr>
        <p:spPr>
          <a:xfrm>
            <a:off x="258971" y="102377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“redirect:/guest/list”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-&gt;list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20" name="직사각형 7"/>
          <p:cNvSpPr>
            <a:spLocks noChangeArrowheads="1"/>
          </p:cNvSpPr>
          <p:nvPr/>
        </p:nvSpPr>
        <p:spPr>
          <a:xfrm>
            <a:off x="2935869" y="1172996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2" name="직사각형 7"/>
          <p:cNvSpPr>
            <a:spLocks noChangeArrowheads="1"/>
          </p:cNvSpPr>
          <p:nvPr/>
        </p:nvSpPr>
        <p:spPr>
          <a:xfrm>
            <a:off x="497469" y="1315871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/deleteForm?no=10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3" name="직사각형 338"/>
          <p:cNvSpPr/>
          <p:nvPr/>
        </p:nvSpPr>
        <p:spPr>
          <a:xfrm>
            <a:off x="466917" y="137909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4" name="TextBox 345"/>
          <p:cNvSpPr txBox="1"/>
          <p:nvPr/>
        </p:nvSpPr>
        <p:spPr>
          <a:xfrm>
            <a:off x="360885" y="127340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삭제폼</a:t>
            </a:r>
            <a:endParaRPr lang="ko-KR" altLang="en-US" b="1">
              <a:latin typeface="+mn-ea"/>
            </a:endParaRPr>
          </a:p>
        </p:txBody>
      </p:sp>
      <p:sp>
        <p:nvSpPr>
          <p:cNvPr id="525" name="직사각형 346"/>
          <p:cNvSpPr/>
          <p:nvPr/>
        </p:nvSpPr>
        <p:spPr>
          <a:xfrm>
            <a:off x="239921" y="146954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ko-KR" altLang="en-US" b="1">
                <a:latin typeface="+mn-ea"/>
                <a:ea typeface="+mn-ea"/>
              </a:rPr>
              <a:t>	방명록삭제폼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35" name="직사각형 7"/>
          <p:cNvSpPr>
            <a:spLocks noChangeArrowheads="1"/>
          </p:cNvSpPr>
          <p:nvPr/>
        </p:nvSpPr>
        <p:spPr>
          <a:xfrm>
            <a:off x="554618" y="17483068"/>
            <a:ext cx="5271331" cy="669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/delete?no=10&amp;password=1234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36" name="직사각형 338"/>
          <p:cNvSpPr/>
          <p:nvPr/>
        </p:nvSpPr>
        <p:spPr>
          <a:xfrm>
            <a:off x="524066" y="1811531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45"/>
          <p:cNvSpPr txBox="1"/>
          <p:nvPr/>
        </p:nvSpPr>
        <p:spPr>
          <a:xfrm>
            <a:off x="418034" y="17058392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</a:t>
            </a:r>
            <a:endParaRPr lang="ko-KR" altLang="en-US" b="1">
              <a:latin typeface="+mn-ea"/>
            </a:endParaRPr>
          </a:p>
        </p:txBody>
      </p:sp>
      <p:sp>
        <p:nvSpPr>
          <p:cNvPr id="538" name="직사각형 346"/>
          <p:cNvSpPr/>
          <p:nvPr/>
        </p:nvSpPr>
        <p:spPr>
          <a:xfrm>
            <a:off x="297071" y="19019810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방명록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8" name="직사각형 346"/>
          <p:cNvSpPr/>
          <p:nvPr/>
        </p:nvSpPr>
        <p:spPr>
          <a:xfrm>
            <a:off x="201821" y="20677160"/>
            <a:ext cx="2963427" cy="24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“redirect:/guest/deleteForm?no=”+guestVo.getNo()+”result=fail” --&gt;deleteForm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0" name="직사각형 7"/>
          <p:cNvSpPr>
            <a:spLocks noChangeArrowheads="1"/>
          </p:cNvSpPr>
          <p:nvPr/>
        </p:nvSpPr>
        <p:spPr>
          <a:xfrm>
            <a:off x="4802769" y="23159968"/>
            <a:ext cx="5271331" cy="57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</a:t>
            </a:r>
            <a:r>
              <a:rPr lang="en-US" altLang="ko-KR" sz="1600">
                <a:latin typeface="+mn-ea"/>
                <a:ea typeface="+mn-ea"/>
              </a:rPr>
              <a:t>t</a:t>
            </a:r>
            <a:r>
              <a:rPr lang="en-US" altLang="ko-KR" sz="1600" b="1">
                <a:latin typeface="+mn-ea"/>
                <a:ea typeface="+mn-ea"/>
              </a:rPr>
              <a:t>/deleteForm?no=10&amp;result=fail”</a:t>
            </a:r>
            <a:endParaRPr lang="en-US" altLang="ko-KR" sz="1600" b="1">
              <a:latin typeface="+mn-ea"/>
              <a:ea typeface="+mn-ea"/>
            </a:endParaRPr>
          </a:p>
        </p:txBody>
      </p:sp>
      <p:sp>
        <p:nvSpPr>
          <p:cNvPr id="571" name="직사각형 7"/>
          <p:cNvSpPr>
            <a:spLocks noChangeArrowheads="1"/>
          </p:cNvSpPr>
          <p:nvPr/>
        </p:nvSpPr>
        <p:spPr>
          <a:xfrm>
            <a:off x="4097917" y="20340568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982920" y="1604541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grpSp>
        <p:nvGrpSpPr>
          <p:cNvPr id="444" name="그룹 327"/>
          <p:cNvGrpSpPr/>
          <p:nvPr/>
        </p:nvGrpSpPr>
        <p:grpSpPr>
          <a:xfrm rot="0">
            <a:off x="492125" y="2004940"/>
            <a:ext cx="31727704" cy="26168424"/>
            <a:chOff x="601871" y="585534"/>
            <a:chExt cx="31727704" cy="26168424"/>
          </a:xfrm>
        </p:grpSpPr>
        <p:cxnSp>
          <p:nvCxnSpPr>
            <p:cNvPr id="445" name="직선 화살표 연결선 328"/>
            <p:cNvCxnSpPr>
              <a:stCxn id="447" idx="3"/>
            </p:cNvCxnSpPr>
            <p:nvPr/>
          </p:nvCxnSpPr>
          <p:spPr>
            <a:xfrm flipV="1">
              <a:off x="4892500" y="3527098"/>
              <a:ext cx="6594651" cy="126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29"/>
            <p:cNvSpPr txBox="1"/>
            <p:nvPr/>
          </p:nvSpPr>
          <p:spPr>
            <a:xfrm>
              <a:off x="11497633" y="2966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40368" y="3347784"/>
              <a:ext cx="4052131" cy="383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</a:t>
              </a:r>
              <a:r>
                <a:rPr lang="en-US" altLang="ko-KR" sz="1600">
                  <a:latin typeface="+mn-ea"/>
                  <a:ea typeface="+mn-ea"/>
                </a:rPr>
                <a:t>/board/list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448" name="그룹 331"/>
            <p:cNvGrpSpPr/>
            <p:nvPr/>
          </p:nvGrpSpPr>
          <p:grpSpPr>
            <a:xfrm rot="0"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449" name="직선 화살표 연결선 361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화살표 연결선 362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332"/>
            <p:cNvSpPr txBox="1"/>
            <p:nvPr/>
          </p:nvSpPr>
          <p:spPr>
            <a:xfrm>
              <a:off x="19483590" y="2897156"/>
              <a:ext cx="2648540" cy="634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33"/>
            <p:cNvSpPr txBox="1"/>
            <p:nvPr/>
          </p:nvSpPr>
          <p:spPr>
            <a:xfrm>
              <a:off x="22981244" y="3463546"/>
              <a:ext cx="3197502" cy="363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selectList(“board.selectList”)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34"/>
            <p:cNvSpPr txBox="1"/>
            <p:nvPr/>
          </p:nvSpPr>
          <p:spPr>
            <a:xfrm>
              <a:off x="28459572" y="3449606"/>
              <a:ext cx="2419108" cy="3583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54" name="그룹 335"/>
            <p:cNvGrpSpPr/>
            <p:nvPr/>
          </p:nvGrpSpPr>
          <p:grpSpPr>
            <a:xfrm rot="0">
              <a:off x="3746690" y="3583632"/>
              <a:ext cx="25021530" cy="22103528"/>
              <a:chOff x="-13222116" y="11859423"/>
              <a:chExt cx="28010022" cy="12864371"/>
            </a:xfrm>
          </p:grpSpPr>
          <p:cxnSp>
            <p:nvCxnSpPr>
              <p:cNvPr id="455" name="직선 화살표 연결선 359"/>
              <p:cNvCxnSpPr/>
              <p:nvPr/>
            </p:nvCxnSpPr>
            <p:spPr>
              <a:xfrm flipV="1">
                <a:off x="12122756" y="11859423"/>
                <a:ext cx="2368025" cy="875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360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60"/>
              <p:cNvCxnSpPr/>
              <p:nvPr/>
            </p:nvCxnSpPr>
            <p:spPr>
              <a:xfrm flipH="1">
                <a:off x="12056066" y="158720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화살표 연결선 360"/>
              <p:cNvCxnSpPr/>
              <p:nvPr/>
            </p:nvCxnSpPr>
            <p:spPr>
              <a:xfrm flipH="1">
                <a:off x="7513782" y="1598295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화살표 연결선 360"/>
              <p:cNvCxnSpPr/>
              <p:nvPr/>
            </p:nvCxnSpPr>
            <p:spPr>
              <a:xfrm flipH="1">
                <a:off x="2758244" y="1607165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화살표 연결선 360"/>
              <p:cNvCxnSpPr/>
              <p:nvPr/>
            </p:nvCxnSpPr>
            <p:spPr>
              <a:xfrm flipH="1">
                <a:off x="-1959968" y="1562261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화살표 연결선 360"/>
              <p:cNvCxnSpPr/>
              <p:nvPr/>
            </p:nvCxnSpPr>
            <p:spPr>
              <a:xfrm rot="10800000" flipV="1">
                <a:off x="-6234747" y="15398113"/>
                <a:ext cx="1382387" cy="14732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화살표 연결선 360"/>
              <p:cNvCxnSpPr/>
              <p:nvPr/>
            </p:nvCxnSpPr>
            <p:spPr>
              <a:xfrm flipH="1">
                <a:off x="11949436" y="1775967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360"/>
              <p:cNvCxnSpPr/>
              <p:nvPr/>
            </p:nvCxnSpPr>
            <p:spPr>
              <a:xfrm flipH="1">
                <a:off x="6980647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화살표 연결선 360"/>
              <p:cNvCxnSpPr>
                <a:endCxn id="10" idx="3"/>
              </p:cNvCxnSpPr>
              <p:nvPr/>
            </p:nvCxnSpPr>
            <p:spPr>
              <a:xfrm rot="10800000" flipV="1">
                <a:off x="3752501" y="17715324"/>
                <a:ext cx="1865543" cy="5411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화살표 연결선 360"/>
              <p:cNvCxnSpPr>
                <a:endCxn id="739" idx="3"/>
              </p:cNvCxnSpPr>
              <p:nvPr/>
            </p:nvCxnSpPr>
            <p:spPr>
              <a:xfrm rot="10800000" flipV="1">
                <a:off x="-13222116" y="20653450"/>
                <a:ext cx="8732263" cy="17913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화살표 연결선 360"/>
              <p:cNvCxnSpPr/>
              <p:nvPr/>
            </p:nvCxnSpPr>
            <p:spPr>
              <a:xfrm flipH="1">
                <a:off x="11949440" y="14777219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화살표 연결선 360"/>
              <p:cNvCxnSpPr/>
              <p:nvPr/>
            </p:nvCxnSpPr>
            <p:spPr>
              <a:xfrm flipH="1">
                <a:off x="6964658" y="1480493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화살표 연결선 360"/>
              <p:cNvCxnSpPr/>
              <p:nvPr/>
            </p:nvCxnSpPr>
            <p:spPr>
              <a:xfrm flipH="1">
                <a:off x="2592980" y="14874234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화살표 연결선 360"/>
              <p:cNvCxnSpPr>
                <a:endCxn id="491" idx="3"/>
              </p:cNvCxnSpPr>
              <p:nvPr/>
            </p:nvCxnSpPr>
            <p:spPr>
              <a:xfrm rot="10800000" flipV="1">
                <a:off x="-13126385" y="15564428"/>
                <a:ext cx="4142232" cy="12862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화살표 연결선 360"/>
              <p:cNvCxnSpPr/>
              <p:nvPr/>
            </p:nvCxnSpPr>
            <p:spPr>
              <a:xfrm flipH="1">
                <a:off x="7023298" y="1773750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직선 화살표 연결선 360"/>
              <p:cNvCxnSpPr/>
              <p:nvPr/>
            </p:nvCxnSpPr>
            <p:spPr>
              <a:xfrm rot="10800000" flipV="1">
                <a:off x="-2274501" y="17727766"/>
                <a:ext cx="2275851" cy="973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직선 화살표 연결선 360"/>
              <p:cNvCxnSpPr/>
              <p:nvPr/>
            </p:nvCxnSpPr>
            <p:spPr>
              <a:xfrm rot="10800000" flipV="1">
                <a:off x="-13071041" y="17948164"/>
                <a:ext cx="3718724" cy="17874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화살표 연결선 360"/>
              <p:cNvCxnSpPr/>
              <p:nvPr/>
            </p:nvCxnSpPr>
            <p:spPr>
              <a:xfrm rot="10800000" flipV="1">
                <a:off x="-6822737" y="17781848"/>
                <a:ext cx="2695126" cy="15657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화살표 연결선 360"/>
              <p:cNvCxnSpPr/>
              <p:nvPr/>
            </p:nvCxnSpPr>
            <p:spPr>
              <a:xfrm flipH="1">
                <a:off x="12077388" y="2069778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화살표 연결선 360"/>
              <p:cNvCxnSpPr/>
              <p:nvPr/>
            </p:nvCxnSpPr>
            <p:spPr>
              <a:xfrm flipH="1">
                <a:off x="2523665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화살표 연결선 360"/>
              <p:cNvCxnSpPr/>
              <p:nvPr/>
            </p:nvCxnSpPr>
            <p:spPr>
              <a:xfrm flipH="1">
                <a:off x="-2530424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직선 화살표 연결선 360"/>
              <p:cNvCxnSpPr/>
              <p:nvPr/>
            </p:nvCxnSpPr>
            <p:spPr>
              <a:xfrm rot="10800000" flipV="1">
                <a:off x="-12708511" y="22493896"/>
                <a:ext cx="3782760" cy="35616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직선 화살표 연결선 360"/>
              <p:cNvCxnSpPr/>
              <p:nvPr/>
            </p:nvCxnSpPr>
            <p:spPr>
              <a:xfrm rot="10800000" flipV="1">
                <a:off x="-6950688" y="22495258"/>
                <a:ext cx="2452406" cy="3327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직선 화살표 연결선 360"/>
              <p:cNvCxnSpPr/>
              <p:nvPr/>
            </p:nvCxnSpPr>
            <p:spPr>
              <a:xfrm flipH="1">
                <a:off x="11864136" y="2429004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직선 화살표 연결선 360"/>
              <p:cNvCxnSpPr/>
              <p:nvPr/>
            </p:nvCxnSpPr>
            <p:spPr>
              <a:xfrm flipH="1">
                <a:off x="6980648" y="2430112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직선 화살표 연결선 360"/>
              <p:cNvCxnSpPr/>
              <p:nvPr/>
            </p:nvCxnSpPr>
            <p:spPr>
              <a:xfrm flipH="1">
                <a:off x="1755956" y="243122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직선 화살표 연결선 360"/>
              <p:cNvCxnSpPr/>
              <p:nvPr/>
            </p:nvCxnSpPr>
            <p:spPr>
              <a:xfrm rot="10800000" flipV="1">
                <a:off x="-2642984" y="24312212"/>
                <a:ext cx="2823081" cy="9005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직선 화살표 연결선 360"/>
              <p:cNvCxnSpPr/>
              <p:nvPr/>
            </p:nvCxnSpPr>
            <p:spPr>
              <a:xfrm rot="10800000" flipV="1">
                <a:off x="-12964413" y="24456216"/>
                <a:ext cx="8261310" cy="2675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336"/>
            <p:cNvSpPr txBox="1"/>
            <p:nvPr/>
          </p:nvSpPr>
          <p:spPr>
            <a:xfrm>
              <a:off x="26198900" y="4043783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grpSp>
          <p:nvGrpSpPr>
            <p:cNvPr id="458" name="그룹 337"/>
            <p:cNvGrpSpPr/>
            <p:nvPr/>
          </p:nvGrpSpPr>
          <p:grpSpPr>
            <a:xfrm rot="0">
              <a:off x="21858216" y="3545528"/>
              <a:ext cx="1198672" cy="231371"/>
              <a:chOff x="12779879" y="11859420"/>
              <a:chExt cx="1710908" cy="179260"/>
            </a:xfrm>
          </p:grpSpPr>
          <p:cxnSp>
            <p:nvCxnSpPr>
              <p:cNvPr id="459" name="직선 화살표 연결선 357"/>
              <p:cNvCxnSpPr/>
              <p:nvPr/>
            </p:nvCxnSpPr>
            <p:spPr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화살표 연결선 358"/>
              <p:cNvCxnSpPr/>
              <p:nvPr/>
            </p:nvCxnSpPr>
            <p:spPr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직사각형 338"/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3" name="TextBox 340"/>
            <p:cNvSpPr txBox="1"/>
            <p:nvPr/>
          </p:nvSpPr>
          <p:spPr>
            <a:xfrm>
              <a:off x="4569507" y="3398631"/>
              <a:ext cx="4830689" cy="294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66" name="TextBox 343"/>
            <p:cNvSpPr txBox="1"/>
            <p:nvPr/>
          </p:nvSpPr>
          <p:spPr>
            <a:xfrm>
              <a:off x="28448572" y="4053263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468" name="TextBox 345"/>
            <p:cNvSpPr txBox="1"/>
            <p:nvPr/>
          </p:nvSpPr>
          <p:spPr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■게시판리스트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69" name="직사각형 346"/>
            <p:cNvSpPr/>
            <p:nvPr/>
          </p:nvSpPr>
          <p:spPr>
            <a:xfrm>
              <a:off x="601871" y="46368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게시판</a:t>
              </a:r>
              <a:endParaRPr lang="ko-KR" altLang="en-US"/>
            </a:p>
          </p:txBody>
        </p:sp>
        <p:cxnSp>
          <p:nvCxnSpPr>
            <p:cNvPr id="470" name="직선 화살표 연결선 347"/>
            <p:cNvCxnSpPr>
              <a:stCxn id="471" idx="1"/>
              <a:endCxn id="469" idx="3"/>
            </p:cNvCxnSpPr>
            <p:nvPr/>
          </p:nvCxnSpPr>
          <p:spPr>
            <a:xfrm rot="10800000" flipV="1">
              <a:off x="3565298" y="4155572"/>
              <a:ext cx="4390279" cy="10476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48"/>
            <p:cNvSpPr txBox="1"/>
            <p:nvPr/>
          </p:nvSpPr>
          <p:spPr>
            <a:xfrm>
              <a:off x="7955577" y="4007930"/>
              <a:ext cx="2140861" cy="295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addList.jsp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2" name="직선 화살표 연결선 349"/>
            <p:cNvCxnSpPr/>
            <p:nvPr/>
          </p:nvCxnSpPr>
          <p:spPr>
            <a:xfrm rot="10800000" flipV="1">
              <a:off x="9289975" y="4113031"/>
              <a:ext cx="2349574" cy="1293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350"/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351"/>
            <p:cNvSpPr txBox="1"/>
            <p:nvPr/>
          </p:nvSpPr>
          <p:spPr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75" name="그룹 352"/>
            <p:cNvGrpSpPr/>
            <p:nvPr/>
          </p:nvGrpSpPr>
          <p:grpSpPr>
            <a:xfrm rot="0">
              <a:off x="18164196" y="3551878"/>
              <a:ext cx="1228765" cy="291419"/>
              <a:chOff x="11757511" y="11859420"/>
              <a:chExt cx="2733276" cy="179260"/>
            </a:xfrm>
          </p:grpSpPr>
          <p:cxnSp>
            <p:nvCxnSpPr>
              <p:cNvPr id="476" name="직선 화살표 연결선 355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356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329"/>
            <p:cNvSpPr txBox="1"/>
            <p:nvPr/>
          </p:nvSpPr>
          <p:spPr>
            <a:xfrm>
              <a:off x="11821482" y="585534"/>
              <a:ext cx="2400436" cy="298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/board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36"/>
            <p:cNvSpPr txBox="1"/>
            <p:nvPr/>
          </p:nvSpPr>
          <p:spPr>
            <a:xfrm>
              <a:off x="11768527" y="3923129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87" name="TextBox 336"/>
            <p:cNvSpPr txBox="1"/>
            <p:nvPr/>
          </p:nvSpPr>
          <p:spPr>
            <a:xfrm>
              <a:off x="5682052" y="46914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28"/>
            <p:cNvCxnSpPr/>
            <p:nvPr/>
          </p:nvCxnSpPr>
          <p:spPr>
            <a:xfrm flipV="1">
              <a:off x="5768800" y="777063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29"/>
            <p:cNvSpPr txBox="1"/>
            <p:nvPr/>
          </p:nvSpPr>
          <p:spPr>
            <a:xfrm>
              <a:off x="11154733" y="7386385"/>
              <a:ext cx="2400436" cy="641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/read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4" name="TextBox 329"/>
            <p:cNvSpPr txBox="1"/>
            <p:nvPr/>
          </p:nvSpPr>
          <p:spPr>
            <a:xfrm>
              <a:off x="16971334" y="768800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9" name="TextBox 336"/>
            <p:cNvSpPr txBox="1"/>
            <p:nvPr/>
          </p:nvSpPr>
          <p:spPr>
            <a:xfrm>
              <a:off x="9568248" y="436763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28"/>
            <p:cNvCxnSpPr>
              <a:endCxn id="494" idx="1"/>
            </p:cNvCxnSpPr>
            <p:nvPr/>
          </p:nvCxnSpPr>
          <p:spPr>
            <a:xfrm>
              <a:off x="13617400" y="7864100"/>
              <a:ext cx="3353934" cy="634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28"/>
            <p:cNvCxnSpPr/>
            <p:nvPr/>
          </p:nvCxnSpPr>
          <p:spPr>
            <a:xfrm flipV="1">
              <a:off x="18684700" y="967086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29"/>
            <p:cNvSpPr txBox="1"/>
            <p:nvPr/>
          </p:nvSpPr>
          <p:spPr>
            <a:xfrm>
              <a:off x="20089184" y="9362818"/>
              <a:ext cx="27433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28"/>
            <p:cNvCxnSpPr>
              <a:endCxn id="504" idx="1"/>
            </p:cNvCxnSpPr>
            <p:nvPr/>
          </p:nvCxnSpPr>
          <p:spPr>
            <a:xfrm flipV="1">
              <a:off x="22609000" y="9550753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33"/>
            <p:cNvSpPr txBox="1"/>
            <p:nvPr/>
          </p:nvSpPr>
          <p:spPr>
            <a:xfrm>
              <a:off x="24233052" y="923093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selectOne(”board.selectBoard”,no)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5" name="TextBox 329"/>
            <p:cNvSpPr txBox="1"/>
            <p:nvPr/>
          </p:nvSpPr>
          <p:spPr>
            <a:xfrm>
              <a:off x="13821734" y="8091232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0" name="TextBox 333"/>
            <p:cNvSpPr txBox="1"/>
            <p:nvPr/>
          </p:nvSpPr>
          <p:spPr>
            <a:xfrm>
              <a:off x="28843152" y="915473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id=board.selectboard</a:t>
              </a:r>
              <a:endParaRPr lang="en-US" altLang="ko-KR" b="1">
                <a:latin typeface="+mn-ea"/>
                <a:ea typeface="+mn-ea"/>
              </a:endParaRPr>
            </a:p>
            <a:p>
              <a:pPr marL="0" indent="0" algn="l" defTabSz="4572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1" name="직선 화살표 연결선 328"/>
            <p:cNvCxnSpPr/>
            <p:nvPr/>
          </p:nvCxnSpPr>
          <p:spPr>
            <a:xfrm flipV="1">
              <a:off x="27390544" y="9461317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36"/>
            <p:cNvSpPr txBox="1"/>
            <p:nvPr/>
          </p:nvSpPr>
          <p:spPr>
            <a:xfrm>
              <a:off x="26751350" y="1063032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17" name="TextBox 329"/>
            <p:cNvSpPr txBox="1"/>
            <p:nvPr/>
          </p:nvSpPr>
          <p:spPr>
            <a:xfrm>
              <a:off x="11097583" y="9400920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19" name="TextBox 329"/>
            <p:cNvSpPr txBox="1"/>
            <p:nvPr/>
          </p:nvSpPr>
          <p:spPr>
            <a:xfrm>
              <a:off x="7954334" y="9777160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29"/>
            <p:cNvSpPr txBox="1"/>
            <p:nvPr/>
          </p:nvSpPr>
          <p:spPr>
            <a:xfrm>
              <a:off x="16012484" y="120917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0" name="TextBox 329"/>
            <p:cNvSpPr txBox="1"/>
            <p:nvPr/>
          </p:nvSpPr>
          <p:spPr>
            <a:xfrm>
              <a:off x="11664532" y="12388790"/>
              <a:ext cx="2400436" cy="639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36"/>
            <p:cNvSpPr txBox="1"/>
            <p:nvPr/>
          </p:nvSpPr>
          <p:spPr>
            <a:xfrm>
              <a:off x="7906350" y="128158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43" name="직선 화살표 연결선 328"/>
            <p:cNvCxnSpPr/>
            <p:nvPr/>
          </p:nvCxnSpPr>
          <p:spPr>
            <a:xfrm flipV="1">
              <a:off x="13598350" y="12752207"/>
              <a:ext cx="2380047" cy="77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329"/>
            <p:cNvSpPr txBox="1"/>
            <p:nvPr/>
          </p:nvSpPr>
          <p:spPr>
            <a:xfrm>
              <a:off x="16388932" y="12621742"/>
              <a:ext cx="2400436" cy="35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28"/>
            <p:cNvCxnSpPr/>
            <p:nvPr/>
          </p:nvCxnSpPr>
          <p:spPr>
            <a:xfrm flipV="1">
              <a:off x="18456096" y="1273493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TextBox 329"/>
            <p:cNvSpPr txBox="1"/>
            <p:nvPr/>
          </p:nvSpPr>
          <p:spPr>
            <a:xfrm>
              <a:off x="20141782" y="12621742"/>
              <a:ext cx="2743336" cy="35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8" name="직선 화살표 연결선 328"/>
            <p:cNvCxnSpPr/>
            <p:nvPr/>
          </p:nvCxnSpPr>
          <p:spPr>
            <a:xfrm>
              <a:off x="22018446" y="17331948"/>
              <a:ext cx="1713300" cy="684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Box 333"/>
            <p:cNvSpPr txBox="1"/>
            <p:nvPr/>
          </p:nvSpPr>
          <p:spPr>
            <a:xfrm>
              <a:off x="24114204" y="12660986"/>
              <a:ext cx="3197502" cy="643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selectOne(”board.selectBoard”,no)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1" name="TextBox 333"/>
            <p:cNvSpPr txBox="1"/>
            <p:nvPr/>
          </p:nvSpPr>
          <p:spPr>
            <a:xfrm>
              <a:off x="28881268" y="17560556"/>
              <a:ext cx="3197502" cy="906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id=board.update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parameterType=BoardVo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(alice)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4" name="TextBox 329"/>
            <p:cNvSpPr txBox="1"/>
            <p:nvPr/>
          </p:nvSpPr>
          <p:spPr>
            <a:xfrm>
              <a:off x="7263982" y="13897777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7" name="TextBox 329"/>
            <p:cNvSpPr txBox="1"/>
            <p:nvPr/>
          </p:nvSpPr>
          <p:spPr>
            <a:xfrm>
              <a:off x="7683082" y="17688738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DispatcherServlet : BoardVo</a:t>
              </a:r>
              <a:r>
                <a:rPr lang="ko-KR" altLang="en-US" b="1">
                  <a:latin typeface="+mn-ea"/>
                  <a:ea typeface="+mn-ea"/>
                </a:rPr>
                <a:t>생성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8"/>
            <p:cNvCxnSpPr/>
            <p:nvPr/>
          </p:nvCxnSpPr>
          <p:spPr>
            <a:xfrm>
              <a:off x="2873198" y="26285452"/>
              <a:ext cx="1637098" cy="4685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336"/>
            <p:cNvSpPr txBox="1"/>
            <p:nvPr/>
          </p:nvSpPr>
          <p:spPr>
            <a:xfrm>
              <a:off x="21944400" y="4091409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4" name="TextBox 336"/>
            <p:cNvSpPr txBox="1"/>
            <p:nvPr/>
          </p:nvSpPr>
          <p:spPr>
            <a:xfrm>
              <a:off x="18166148" y="4123158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5" name="TextBox 336"/>
            <p:cNvSpPr txBox="1"/>
            <p:nvPr/>
          </p:nvSpPr>
          <p:spPr>
            <a:xfrm>
              <a:off x="14165648" y="4139032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6" name="TextBox 329"/>
            <p:cNvSpPr txBox="1"/>
            <p:nvPr/>
          </p:nvSpPr>
          <p:spPr>
            <a:xfrm>
              <a:off x="18552482" y="985335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7" name="TextBox 329"/>
            <p:cNvSpPr txBox="1"/>
            <p:nvPr/>
          </p:nvSpPr>
          <p:spPr>
            <a:xfrm>
              <a:off x="22933982" y="990891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8" name="TextBox 343"/>
            <p:cNvSpPr txBox="1"/>
            <p:nvPr/>
          </p:nvSpPr>
          <p:spPr>
            <a:xfrm>
              <a:off x="29099444" y="9998448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579" name="TextBox 336"/>
            <p:cNvSpPr txBox="1"/>
            <p:nvPr/>
          </p:nvSpPr>
          <p:spPr>
            <a:xfrm>
              <a:off x="22830224" y="1096369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80" name="TextBox 336"/>
            <p:cNvSpPr txBox="1"/>
            <p:nvPr/>
          </p:nvSpPr>
          <p:spPr>
            <a:xfrm>
              <a:off x="18670976" y="10963698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81" name="TextBox 336"/>
            <p:cNvSpPr txBox="1"/>
            <p:nvPr/>
          </p:nvSpPr>
          <p:spPr>
            <a:xfrm>
              <a:off x="14543474" y="1032075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82" name="직선 화살표 연결선 328"/>
            <p:cNvCxnSpPr>
              <a:endCxn id="494" idx="3"/>
            </p:cNvCxnSpPr>
            <p:nvPr/>
          </p:nvCxnSpPr>
          <p:spPr>
            <a:xfrm flipV="1">
              <a:off x="18094166" y="7870448"/>
              <a:ext cx="1277604" cy="15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329"/>
            <p:cNvSpPr txBox="1"/>
            <p:nvPr/>
          </p:nvSpPr>
          <p:spPr>
            <a:xfrm>
              <a:off x="19946308" y="7695943"/>
              <a:ext cx="27433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upHit()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5" name="TextBox 329"/>
            <p:cNvSpPr txBox="1"/>
            <p:nvPr/>
          </p:nvSpPr>
          <p:spPr>
            <a:xfrm>
              <a:off x="18409608" y="8115045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6" name="TextBox 329"/>
            <p:cNvSpPr txBox="1"/>
            <p:nvPr/>
          </p:nvSpPr>
          <p:spPr>
            <a:xfrm>
              <a:off x="23399120" y="7648320"/>
              <a:ext cx="2743336" cy="636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update(”board.updateHit”,no)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87" name="직선 화살표 연결선 328"/>
            <p:cNvCxnSpPr/>
            <p:nvPr/>
          </p:nvCxnSpPr>
          <p:spPr>
            <a:xfrm flipV="1">
              <a:off x="22256572" y="786111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329"/>
            <p:cNvSpPr txBox="1"/>
            <p:nvPr/>
          </p:nvSpPr>
          <p:spPr>
            <a:xfrm>
              <a:off x="22433922" y="8091233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9" name="TextBox 329"/>
            <p:cNvSpPr txBox="1"/>
            <p:nvPr/>
          </p:nvSpPr>
          <p:spPr>
            <a:xfrm>
              <a:off x="28923620" y="7600693"/>
              <a:ext cx="2743336" cy="636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id=updateHit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 = 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90" name="직선 화살표 연결선 328"/>
            <p:cNvCxnSpPr/>
            <p:nvPr/>
          </p:nvCxnSpPr>
          <p:spPr>
            <a:xfrm flipV="1">
              <a:off x="26495196" y="786111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TextBox 336"/>
            <p:cNvSpPr txBox="1"/>
            <p:nvPr/>
          </p:nvSpPr>
          <p:spPr>
            <a:xfrm>
              <a:off x="5634427" y="1023979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96" name="직선 화살표 연결선 328"/>
            <p:cNvCxnSpPr/>
            <p:nvPr/>
          </p:nvCxnSpPr>
          <p:spPr>
            <a:xfrm flipV="1">
              <a:off x="6416500" y="1266648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화살표 연결선 328"/>
            <p:cNvCxnSpPr/>
            <p:nvPr/>
          </p:nvCxnSpPr>
          <p:spPr>
            <a:xfrm flipV="1">
              <a:off x="22399444" y="1279208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329"/>
            <p:cNvSpPr txBox="1"/>
            <p:nvPr/>
          </p:nvSpPr>
          <p:spPr>
            <a:xfrm>
              <a:off x="26472522" y="7976933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99" name="직선 화살표 연결선 328"/>
            <p:cNvCxnSpPr/>
            <p:nvPr/>
          </p:nvCxnSpPr>
          <p:spPr>
            <a:xfrm flipV="1">
              <a:off x="27314344" y="1284923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333"/>
            <p:cNvSpPr txBox="1"/>
            <p:nvPr/>
          </p:nvSpPr>
          <p:spPr>
            <a:xfrm>
              <a:off x="28900304" y="1237418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id=board.selectboard</a:t>
              </a:r>
              <a:endParaRPr lang="en-US" altLang="ko-KR" b="1">
                <a:latin typeface="+mn-ea"/>
                <a:ea typeface="+mn-ea"/>
              </a:endParaRPr>
            </a:p>
            <a:p>
              <a:pPr marL="0" indent="0" algn="l" defTabSz="4572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01" name="TextBox 343"/>
            <p:cNvSpPr txBox="1"/>
            <p:nvPr/>
          </p:nvSpPr>
          <p:spPr>
            <a:xfrm>
              <a:off x="28889888" y="13046448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603" name="TextBox 336"/>
            <p:cNvSpPr txBox="1"/>
            <p:nvPr/>
          </p:nvSpPr>
          <p:spPr>
            <a:xfrm>
              <a:off x="26922798" y="1400217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4" name="TextBox 336"/>
            <p:cNvSpPr txBox="1"/>
            <p:nvPr/>
          </p:nvSpPr>
          <p:spPr>
            <a:xfrm>
              <a:off x="22541296" y="140402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5" name="TextBox 336"/>
            <p:cNvSpPr txBox="1"/>
            <p:nvPr/>
          </p:nvSpPr>
          <p:spPr>
            <a:xfrm>
              <a:off x="18674146" y="140402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7" name="TextBox 336"/>
            <p:cNvSpPr txBox="1"/>
            <p:nvPr/>
          </p:nvSpPr>
          <p:spPr>
            <a:xfrm>
              <a:off x="14178347" y="139640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9" name="TextBox 336"/>
            <p:cNvSpPr txBox="1"/>
            <p:nvPr/>
          </p:nvSpPr>
          <p:spPr>
            <a:xfrm>
              <a:off x="11987598" y="13621166"/>
              <a:ext cx="1230128" cy="330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cxnSp>
          <p:nvCxnSpPr>
            <p:cNvPr id="724" name="직선 화살표 연결선 328"/>
            <p:cNvCxnSpPr/>
            <p:nvPr/>
          </p:nvCxnSpPr>
          <p:spPr>
            <a:xfrm flipV="1">
              <a:off x="6206951" y="17390880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TextBox 329"/>
            <p:cNvSpPr txBox="1"/>
            <p:nvPr/>
          </p:nvSpPr>
          <p:spPr>
            <a:xfrm>
              <a:off x="11721681" y="17174388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26" name="직선 화살표 연결선 328"/>
            <p:cNvCxnSpPr/>
            <p:nvPr/>
          </p:nvCxnSpPr>
          <p:spPr>
            <a:xfrm flipV="1">
              <a:off x="13122100" y="17381354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329"/>
            <p:cNvSpPr txBox="1"/>
            <p:nvPr/>
          </p:nvSpPr>
          <p:spPr>
            <a:xfrm>
              <a:off x="13398081" y="176506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28" name="TextBox 329"/>
            <p:cNvSpPr txBox="1"/>
            <p:nvPr/>
          </p:nvSpPr>
          <p:spPr>
            <a:xfrm>
              <a:off x="16293680" y="17155336"/>
              <a:ext cx="2400436" cy="359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29" name="직선 화살표 연결선 328"/>
            <p:cNvCxnSpPr/>
            <p:nvPr/>
          </p:nvCxnSpPr>
          <p:spPr>
            <a:xfrm flipV="1">
              <a:off x="17579800" y="17343250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TextBox 329"/>
            <p:cNvSpPr txBox="1"/>
            <p:nvPr/>
          </p:nvSpPr>
          <p:spPr>
            <a:xfrm>
              <a:off x="17855782" y="176125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1" name="TextBox 329"/>
            <p:cNvSpPr txBox="1"/>
            <p:nvPr/>
          </p:nvSpPr>
          <p:spPr>
            <a:xfrm>
              <a:off x="20237030" y="17174396"/>
              <a:ext cx="2400436" cy="359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2" name="TextBox 329"/>
            <p:cNvSpPr txBox="1"/>
            <p:nvPr/>
          </p:nvSpPr>
          <p:spPr>
            <a:xfrm>
              <a:off x="23970830" y="17231554"/>
              <a:ext cx="2400436" cy="635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update(”board.update”,boardVo)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33" name="직선 화살표 연결선 328"/>
            <p:cNvCxnSpPr/>
            <p:nvPr/>
          </p:nvCxnSpPr>
          <p:spPr>
            <a:xfrm>
              <a:off x="26590420" y="17503396"/>
              <a:ext cx="2208630" cy="494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TextBox 329"/>
            <p:cNvSpPr txBox="1"/>
            <p:nvPr/>
          </p:nvSpPr>
          <p:spPr>
            <a:xfrm>
              <a:off x="11550233" y="1848883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38" name="TextBox 329"/>
            <p:cNvSpPr txBox="1"/>
            <p:nvPr/>
          </p:nvSpPr>
          <p:spPr>
            <a:xfrm>
              <a:off x="7968833" y="1892698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“redirect:/board/list”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44" name="직선 화살표 연결선 328"/>
            <p:cNvCxnSpPr/>
            <p:nvPr/>
          </p:nvCxnSpPr>
          <p:spPr>
            <a:xfrm flipV="1">
              <a:off x="6073601" y="21258032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TextBox 329"/>
            <p:cNvSpPr txBox="1"/>
            <p:nvPr/>
          </p:nvSpPr>
          <p:spPr>
            <a:xfrm>
              <a:off x="11283533" y="20965336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/writeForm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7" name="TextBox 329"/>
            <p:cNvSpPr txBox="1"/>
            <p:nvPr/>
          </p:nvSpPr>
          <p:spPr>
            <a:xfrm>
              <a:off x="7606882" y="21651132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9" name="TextBox 329"/>
            <p:cNvSpPr txBox="1"/>
            <p:nvPr/>
          </p:nvSpPr>
          <p:spPr>
            <a:xfrm>
              <a:off x="11588333" y="21651136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52" name="직선 화살표 연결선 328"/>
            <p:cNvCxnSpPr/>
            <p:nvPr/>
          </p:nvCxnSpPr>
          <p:spPr>
            <a:xfrm flipV="1">
              <a:off x="6302201" y="24210780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TextBox 329"/>
            <p:cNvSpPr txBox="1"/>
            <p:nvPr/>
          </p:nvSpPr>
          <p:spPr>
            <a:xfrm>
              <a:off x="7606880" y="24451490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DispatcherServlet : BoardVo</a:t>
              </a:r>
              <a:r>
                <a:rPr lang="ko-KR" altLang="en-US" b="1">
                  <a:latin typeface="+mn-ea"/>
                  <a:ea typeface="+mn-ea"/>
                </a:rPr>
                <a:t>생성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54" name="TextBox 329"/>
            <p:cNvSpPr txBox="1"/>
            <p:nvPr/>
          </p:nvSpPr>
          <p:spPr>
            <a:xfrm>
              <a:off x="11512130" y="23879992"/>
              <a:ext cx="2400436" cy="635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/write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5" name="직선 화살표 연결선 328"/>
            <p:cNvCxnSpPr/>
            <p:nvPr/>
          </p:nvCxnSpPr>
          <p:spPr>
            <a:xfrm flipV="1">
              <a:off x="12855403" y="24239354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TextBox 329"/>
            <p:cNvSpPr txBox="1"/>
            <p:nvPr/>
          </p:nvSpPr>
          <p:spPr>
            <a:xfrm>
              <a:off x="15912680" y="2407049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57" name="TextBox 329"/>
            <p:cNvSpPr txBox="1"/>
            <p:nvPr/>
          </p:nvSpPr>
          <p:spPr>
            <a:xfrm>
              <a:off x="19856030" y="2403239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8" name="직선 화살표 연결선 328"/>
            <p:cNvCxnSpPr/>
            <p:nvPr/>
          </p:nvCxnSpPr>
          <p:spPr>
            <a:xfrm flipV="1">
              <a:off x="16989252" y="24239350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화살표 연결선 328"/>
            <p:cNvCxnSpPr/>
            <p:nvPr/>
          </p:nvCxnSpPr>
          <p:spPr>
            <a:xfrm>
              <a:off x="21942248" y="24151848"/>
              <a:ext cx="1713300" cy="684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TextBox 329"/>
            <p:cNvSpPr txBox="1"/>
            <p:nvPr/>
          </p:nvSpPr>
          <p:spPr>
            <a:xfrm>
              <a:off x="23951780" y="23899058"/>
              <a:ext cx="2400436" cy="6352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insert(”board.insert”,boardVo)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62" name="TextBox 329"/>
            <p:cNvSpPr txBox="1"/>
            <p:nvPr/>
          </p:nvSpPr>
          <p:spPr>
            <a:xfrm>
              <a:off x="21589582" y="176887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63" name="TextBox 329"/>
            <p:cNvSpPr txBox="1"/>
            <p:nvPr/>
          </p:nvSpPr>
          <p:spPr>
            <a:xfrm>
              <a:off x="26371134" y="17707788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64" name="직선 화살표 연결선 328"/>
            <p:cNvCxnSpPr/>
            <p:nvPr/>
          </p:nvCxnSpPr>
          <p:spPr>
            <a:xfrm flipV="1">
              <a:off x="26685670" y="24220306"/>
              <a:ext cx="1922876" cy="26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TextBox 333"/>
            <p:cNvSpPr txBox="1"/>
            <p:nvPr/>
          </p:nvSpPr>
          <p:spPr>
            <a:xfrm>
              <a:off x="28652668" y="24056608"/>
              <a:ext cx="3197502" cy="906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parameterType=BoardVo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(alice)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1" name="TextBox 329"/>
            <p:cNvSpPr txBox="1"/>
            <p:nvPr/>
          </p:nvSpPr>
          <p:spPr>
            <a:xfrm>
              <a:off x="11607379" y="2504204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73" name="TextBox 329"/>
            <p:cNvSpPr txBox="1"/>
            <p:nvPr/>
          </p:nvSpPr>
          <p:spPr>
            <a:xfrm>
              <a:off x="7721180" y="2555638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24" name="TextBox 336"/>
            <p:cNvSpPr txBox="1"/>
            <p:nvPr/>
          </p:nvSpPr>
          <p:spPr>
            <a:xfrm>
              <a:off x="7563449" y="80152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6" name="TextBox 329"/>
            <p:cNvSpPr txBox="1"/>
            <p:nvPr/>
          </p:nvSpPr>
          <p:spPr>
            <a:xfrm>
              <a:off x="27601234" y="969936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27" name="TextBox 336"/>
            <p:cNvSpPr txBox="1"/>
            <p:nvPr/>
          </p:nvSpPr>
          <p:spPr>
            <a:xfrm>
              <a:off x="14097601" y="129301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8" name="TextBox 336"/>
            <p:cNvSpPr txBox="1"/>
            <p:nvPr/>
          </p:nvSpPr>
          <p:spPr>
            <a:xfrm>
              <a:off x="18593400" y="1289209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9" name="TextBox 336"/>
            <p:cNvSpPr txBox="1"/>
            <p:nvPr/>
          </p:nvSpPr>
          <p:spPr>
            <a:xfrm>
              <a:off x="22365296" y="1294924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30" name="TextBox 336"/>
            <p:cNvSpPr txBox="1"/>
            <p:nvPr/>
          </p:nvSpPr>
          <p:spPr>
            <a:xfrm>
              <a:off x="27280192" y="1294924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31" name="TextBox 329"/>
            <p:cNvSpPr txBox="1"/>
            <p:nvPr/>
          </p:nvSpPr>
          <p:spPr>
            <a:xfrm>
              <a:off x="15912682" y="13536142"/>
              <a:ext cx="2705236" cy="35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boardVo.setUserNo(0)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2" name="TextBox 329"/>
            <p:cNvSpPr txBox="1"/>
            <p:nvPr/>
          </p:nvSpPr>
          <p:spPr>
            <a:xfrm>
              <a:off x="13017081" y="2439434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3" name="TextBox 329"/>
            <p:cNvSpPr txBox="1"/>
            <p:nvPr/>
          </p:nvSpPr>
          <p:spPr>
            <a:xfrm>
              <a:off x="17265230" y="24413396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4" name="TextBox 329"/>
            <p:cNvSpPr txBox="1"/>
            <p:nvPr/>
          </p:nvSpPr>
          <p:spPr>
            <a:xfrm>
              <a:off x="21513382" y="2437529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5" name="TextBox 329"/>
            <p:cNvSpPr txBox="1"/>
            <p:nvPr/>
          </p:nvSpPr>
          <p:spPr>
            <a:xfrm>
              <a:off x="26333032" y="2437529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488" name="직사각형 7"/>
          <p:cNvSpPr>
            <a:spLocks noChangeArrowheads="1"/>
          </p:cNvSpPr>
          <p:nvPr/>
        </p:nvSpPr>
        <p:spPr>
          <a:xfrm>
            <a:off x="516519" y="870101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</a:t>
            </a:r>
            <a:r>
              <a:rPr lang="en-US" altLang="ko-KR" sz="1600">
                <a:latin typeface="+mn-ea"/>
                <a:ea typeface="+mn-ea"/>
              </a:rPr>
              <a:t>/board/read?no=10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89" name="직사각형 338"/>
          <p:cNvSpPr/>
          <p:nvPr/>
        </p:nvSpPr>
        <p:spPr>
          <a:xfrm>
            <a:off x="485966" y="93332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0" name="TextBox 345"/>
          <p:cNvSpPr txBox="1"/>
          <p:nvPr/>
        </p:nvSpPr>
        <p:spPr>
          <a:xfrm>
            <a:off x="379934" y="82763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글읽기</a:t>
            </a:r>
            <a:endParaRPr lang="ko-KR" altLang="en-US" b="1">
              <a:latin typeface="+mn-ea"/>
            </a:endParaRPr>
          </a:p>
        </p:txBody>
      </p:sp>
      <p:sp>
        <p:nvSpPr>
          <p:cNvPr id="491" name="직사각형 346"/>
          <p:cNvSpPr/>
          <p:nvPr/>
        </p:nvSpPr>
        <p:spPr>
          <a:xfrm>
            <a:off x="759033" y="1102357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no=10</a:t>
            </a:r>
            <a:r>
              <a:rPr lang="ko-KR" altLang="en-US" b="1">
                <a:latin typeface="+mn-ea"/>
                <a:ea typeface="+mn-ea"/>
              </a:rPr>
              <a:t>글 읽기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35" name="직사각형 7"/>
          <p:cNvSpPr>
            <a:spLocks noChangeArrowheads="1"/>
          </p:cNvSpPr>
          <p:nvPr/>
        </p:nvSpPr>
        <p:spPr>
          <a:xfrm>
            <a:off x="873915" y="13897959"/>
            <a:ext cx="5271332" cy="378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board/modifyForm?no=1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36" name="직사각형 338"/>
          <p:cNvSpPr/>
          <p:nvPr/>
        </p:nvSpPr>
        <p:spPr>
          <a:xfrm>
            <a:off x="843363" y="1453020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45"/>
          <p:cNvSpPr txBox="1"/>
          <p:nvPr/>
        </p:nvSpPr>
        <p:spPr>
          <a:xfrm>
            <a:off x="737331" y="13473283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글수정폼</a:t>
            </a:r>
            <a:endParaRPr lang="ko-KR" altLang="en-US" b="1">
              <a:latin typeface="+mn-ea"/>
            </a:endParaRPr>
          </a:p>
        </p:txBody>
      </p:sp>
      <p:sp>
        <p:nvSpPr>
          <p:cNvPr id="538" name="직사각형 346"/>
          <p:cNvSpPr/>
          <p:nvPr/>
        </p:nvSpPr>
        <p:spPr>
          <a:xfrm>
            <a:off x="616368" y="15434701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글 수정폼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70" name="직사각형 7"/>
          <p:cNvSpPr>
            <a:spLocks noChangeArrowheads="1"/>
          </p:cNvSpPr>
          <p:nvPr/>
        </p:nvSpPr>
        <p:spPr>
          <a:xfrm>
            <a:off x="531017" y="18546160"/>
            <a:ext cx="5271331" cy="56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board/modify?no=10&amp;title=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반가워요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23" name="TextBox 345"/>
          <p:cNvSpPr txBox="1"/>
          <p:nvPr/>
        </p:nvSpPr>
        <p:spPr>
          <a:xfrm>
            <a:off x="718283" y="1789288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 수정</a:t>
            </a:r>
            <a:endParaRPr lang="ko-KR" altLang="en-US" b="1">
              <a:latin typeface="+mn-ea"/>
            </a:endParaRPr>
          </a:p>
        </p:txBody>
      </p:sp>
      <p:sp>
        <p:nvSpPr>
          <p:cNvPr id="739" name="직사각형 346"/>
          <p:cNvSpPr/>
          <p:nvPr/>
        </p:nvSpPr>
        <p:spPr>
          <a:xfrm>
            <a:off x="673519" y="1985430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“redirect:/board/list”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740" name="직사각형 7"/>
          <p:cNvSpPr>
            <a:spLocks noChangeArrowheads="1"/>
          </p:cNvSpPr>
          <p:nvPr/>
        </p:nvSpPr>
        <p:spPr>
          <a:xfrm>
            <a:off x="4626767" y="21327462"/>
            <a:ext cx="5271331" cy="330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41" name="TextBox 345"/>
          <p:cNvSpPr txBox="1"/>
          <p:nvPr/>
        </p:nvSpPr>
        <p:spPr>
          <a:xfrm>
            <a:off x="623032" y="2214103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글생성폼</a:t>
            </a:r>
            <a:endParaRPr lang="ko-KR" altLang="en-US" b="1">
              <a:latin typeface="+mn-ea"/>
            </a:endParaRPr>
          </a:p>
        </p:txBody>
      </p:sp>
      <p:sp>
        <p:nvSpPr>
          <p:cNvPr id="742" name="직사각형 7"/>
          <p:cNvSpPr>
            <a:spLocks noChangeArrowheads="1"/>
          </p:cNvSpPr>
          <p:nvPr/>
        </p:nvSpPr>
        <p:spPr>
          <a:xfrm>
            <a:off x="569116" y="22565708"/>
            <a:ext cx="5271332" cy="330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board/writeForm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43" name="직사각형 346"/>
          <p:cNvSpPr/>
          <p:nvPr/>
        </p:nvSpPr>
        <p:spPr>
          <a:xfrm>
            <a:off x="635417" y="2322615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게시판 글생성폼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50" name="TextBox 345"/>
          <p:cNvSpPr txBox="1"/>
          <p:nvPr/>
        </p:nvSpPr>
        <p:spPr>
          <a:xfrm>
            <a:off x="603982" y="2475088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글생성</a:t>
            </a:r>
            <a:endParaRPr lang="ko-KR" altLang="en-US" b="1">
              <a:latin typeface="+mn-ea"/>
            </a:endParaRPr>
          </a:p>
        </p:txBody>
      </p:sp>
      <p:sp>
        <p:nvSpPr>
          <p:cNvPr id="751" name="직사각형 7"/>
          <p:cNvSpPr>
            <a:spLocks noChangeArrowheads="1"/>
          </p:cNvSpPr>
          <p:nvPr/>
        </p:nvSpPr>
        <p:spPr>
          <a:xfrm>
            <a:off x="492915" y="25366060"/>
            <a:ext cx="5271332" cy="56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4"/>
              </a:rPr>
              <a:t>http://localhost:8088/mysite/board/write?userNo=1&amp;</a:t>
            </a:r>
            <a:endParaRPr lang="en-US" altLang="ko-KR" sz="16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title=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반가워요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70" name="직사각형 346"/>
          <p:cNvSpPr/>
          <p:nvPr/>
        </p:nvSpPr>
        <p:spPr>
          <a:xfrm>
            <a:off x="654467" y="26617050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“redirect:/board/list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23" name="직사각형 7"/>
          <p:cNvSpPr>
            <a:spLocks noChangeArrowheads="1"/>
          </p:cNvSpPr>
          <p:nvPr/>
        </p:nvSpPr>
        <p:spPr>
          <a:xfrm>
            <a:off x="4074319" y="28242612"/>
            <a:ext cx="5271331" cy="330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board/list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 rot="0">
            <a:off x="646635" y="441683"/>
            <a:ext cx="30757508" cy="10767337"/>
            <a:chOff x="646635" y="9143769"/>
            <a:chExt cx="30757508" cy="10767337"/>
          </a:xfrm>
        </p:grpSpPr>
        <p:cxnSp>
          <p:nvCxnSpPr>
            <p:cNvPr id="319" name="직선 화살표 연결선 318"/>
            <p:cNvCxnSpPr/>
            <p:nvPr/>
          </p:nvCxnSpPr>
          <p:spPr>
            <a:xfrm flipV="1">
              <a:off x="6229350" y="12218685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11735800" y="11906017"/>
              <a:ext cx="2694793" cy="947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write(@ModelAttribute BoardVo boardVo , HttpSession session)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321" name="직사각형 7"/>
            <p:cNvSpPr>
              <a:spLocks noChangeArrowheads="1"/>
            </p:cNvSpPr>
            <p:nvPr/>
          </p:nvSpPr>
          <p:spPr>
            <a:xfrm>
              <a:off x="2450140" y="11696470"/>
              <a:ext cx="3131194" cy="96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board/write?title=</a:t>
              </a:r>
              <a:r>
                <a:rPr lang="ko-KR" altLang="en-US" sz="1600">
                  <a:latin typeface="+mn-ea"/>
                  <a:ea typeface="+mn-ea"/>
                </a:rPr>
                <a:t>안녕하세요</a:t>
              </a:r>
              <a:r>
                <a:rPr lang="en-US" altLang="ko-KR" sz="1600">
                  <a:latin typeface="+mn-ea"/>
                  <a:ea typeface="+mn-ea"/>
                </a:rPr>
                <a:t>&amp;content=</a:t>
              </a:r>
              <a:r>
                <a:rPr lang="ko-KR" altLang="en-US" sz="1600">
                  <a:latin typeface="+mn-ea"/>
                  <a:ea typeface="+mn-ea"/>
                </a:rPr>
                <a:t>반갑습니다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811837" y="136487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redirect:/board/list</a:t>
              </a:r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22835" y="113913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■게시판 글쓰기 </a:t>
              </a:r>
              <a:r>
                <a:rPr lang="en-US" altLang="ko-KR" b="1">
                  <a:latin typeface="+mn-ea"/>
                </a:rPr>
                <a:t>2</a:t>
              </a:r>
              <a:endParaRPr lang="en-US" altLang="ko-KR" b="1">
                <a:latin typeface="+mn-ea"/>
              </a:endParaRPr>
            </a:p>
          </p:txBody>
        </p:sp>
        <p:cxnSp>
          <p:nvCxnSpPr>
            <p:cNvPr id="325" name="직선 화살표 연결선 324"/>
            <p:cNvCxnSpPr/>
            <p:nvPr/>
          </p:nvCxnSpPr>
          <p:spPr>
            <a:xfrm rot="10800000" flipV="1">
              <a:off x="26670000" y="127962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318"/>
            <p:cNvCxnSpPr/>
            <p:nvPr/>
          </p:nvCxnSpPr>
          <p:spPr>
            <a:xfrm flipV="1">
              <a:off x="14020800" y="1224379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319"/>
            <p:cNvSpPr txBox="1"/>
            <p:nvPr/>
          </p:nvSpPr>
          <p:spPr>
            <a:xfrm>
              <a:off x="7487649" y="123822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Dispatcher : BoardVo</a:t>
              </a:r>
              <a:r>
                <a:rPr lang="ko-KR" altLang="en-US" sz="1400" b="1">
                  <a:latin typeface="+mn-ea"/>
                  <a:ea typeface="+mn-ea"/>
                </a:rPr>
                <a:t>생성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46" name="직사각형 7"/>
            <p:cNvSpPr>
              <a:spLocks noChangeArrowheads="1"/>
            </p:cNvSpPr>
            <p:nvPr/>
          </p:nvSpPr>
          <p:spPr>
            <a:xfrm>
              <a:off x="15461290" y="9143769"/>
              <a:ext cx="3131192" cy="1556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</a:rPr>
                <a:t>jsp</a:t>
              </a:r>
              <a:r>
                <a:rPr lang="ko-KR" altLang="en-US" sz="1600">
                  <a:latin typeface="+mn-ea"/>
                  <a:ea typeface="+mn-ea"/>
                </a:rPr>
                <a:t>에서 </a:t>
              </a:r>
              <a:r>
                <a:rPr lang="en-US" altLang="ko-KR" sz="1600">
                  <a:latin typeface="+mn-ea"/>
                  <a:ea typeface="+mn-ea"/>
                </a:rPr>
                <a:t>session</a:t>
              </a:r>
              <a:r>
                <a:rPr lang="ko-KR" altLang="en-US" sz="1600">
                  <a:latin typeface="+mn-ea"/>
                  <a:ea typeface="+mn-ea"/>
                </a:rPr>
                <a:t>값을 파라미터로 넘기는게 아닌 내부 프로그램에서 꺼내는게 안전한게 아닌가 싶어 만들어 봤습니다</a:t>
              </a:r>
              <a:endParaRPr lang="ko-KR" altLang="en-US" sz="1600"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47" name="TextBox 319"/>
            <p:cNvSpPr txBox="1"/>
            <p:nvPr/>
          </p:nvSpPr>
          <p:spPr>
            <a:xfrm>
              <a:off x="14231352" y="124013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48" name="TextBox 319"/>
            <p:cNvSpPr txBox="1"/>
            <p:nvPr/>
          </p:nvSpPr>
          <p:spPr>
            <a:xfrm>
              <a:off x="14193250" y="127251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session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49" name="TextBox 319"/>
            <p:cNvSpPr txBox="1"/>
            <p:nvPr/>
          </p:nvSpPr>
          <p:spPr>
            <a:xfrm>
              <a:off x="15926800" y="11925066"/>
              <a:ext cx="2694792" cy="518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write(BoardVo boardVo,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HttpSession session)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0" name="직선 화살표 연결선 318"/>
            <p:cNvCxnSpPr/>
            <p:nvPr/>
          </p:nvCxnSpPr>
          <p:spPr>
            <a:xfrm flipV="1">
              <a:off x="18326100" y="121485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319"/>
            <p:cNvSpPr txBox="1"/>
            <p:nvPr/>
          </p:nvSpPr>
          <p:spPr>
            <a:xfrm>
              <a:off x="15622000" y="12610868"/>
              <a:ext cx="3266292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boardVo.setUserNo(authUser.getNo( ));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52" name="TextBox 319"/>
            <p:cNvSpPr txBox="1"/>
            <p:nvPr/>
          </p:nvSpPr>
          <p:spPr>
            <a:xfrm>
              <a:off x="19984450" y="120774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insertBoard(boardVo)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3" name="직선 화살표 연결선 318"/>
            <p:cNvCxnSpPr/>
            <p:nvPr/>
          </p:nvCxnSpPr>
          <p:spPr>
            <a:xfrm flipV="1">
              <a:off x="22078950" y="122247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319"/>
            <p:cNvSpPr txBox="1"/>
            <p:nvPr/>
          </p:nvSpPr>
          <p:spPr>
            <a:xfrm>
              <a:off x="23927798" y="120393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isnert(”board.insert”,boardVo)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5" name="직선 화살표 연결선 318"/>
            <p:cNvCxnSpPr/>
            <p:nvPr/>
          </p:nvCxnSpPr>
          <p:spPr>
            <a:xfrm flipV="1">
              <a:off x="26765250" y="12205700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TextBox 319"/>
            <p:cNvSpPr txBox="1"/>
            <p:nvPr/>
          </p:nvSpPr>
          <p:spPr>
            <a:xfrm>
              <a:off x="28575998" y="12020318"/>
              <a:ext cx="2694792" cy="727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id=board.insert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parameterType=BoardVo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(alice)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9" name="직선 화살표 연결선 324"/>
            <p:cNvCxnSpPr/>
            <p:nvPr/>
          </p:nvCxnSpPr>
          <p:spPr>
            <a:xfrm rot="10800000" flipV="1">
              <a:off x="22021800" y="12853398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화살표 연결선 324"/>
            <p:cNvCxnSpPr/>
            <p:nvPr/>
          </p:nvCxnSpPr>
          <p:spPr>
            <a:xfrm rot="10800000" flipV="1">
              <a:off x="18230852" y="133296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14306552" y="13482051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4"/>
            <p:cNvCxnSpPr/>
            <p:nvPr/>
          </p:nvCxnSpPr>
          <p:spPr>
            <a:xfrm rot="10800000" flipV="1">
              <a:off x="4171950" y="13596352"/>
              <a:ext cx="7391402" cy="3238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19"/>
            <p:cNvSpPr txBox="1"/>
            <p:nvPr/>
          </p:nvSpPr>
          <p:spPr>
            <a:xfrm>
              <a:off x="7278097" y="13887214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redirect:/board/list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1621498" y="13410961"/>
              <a:ext cx="2694793" cy="29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485" name="직선 화살표 연결선 318"/>
            <p:cNvCxnSpPr/>
            <p:nvPr/>
          </p:nvCxnSpPr>
          <p:spPr>
            <a:xfrm>
              <a:off x="3905250" y="14682200"/>
              <a:ext cx="2686050" cy="4381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직사각형 7"/>
            <p:cNvSpPr>
              <a:spLocks noChangeArrowheads="1"/>
            </p:cNvSpPr>
            <p:nvPr/>
          </p:nvSpPr>
          <p:spPr>
            <a:xfrm>
              <a:off x="2373940" y="16535170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http://localhost:8088/mysite/remove</a:t>
              </a:r>
              <a:r>
                <a:rPr lang="en-US" altLang="ko-KR" sz="1600">
                  <a:latin typeface="+mn-ea"/>
                  <a:ea typeface="+mn-ea"/>
                </a:rPr>
                <a:t>?no=10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87" name="직사각형 321"/>
            <p:cNvSpPr/>
            <p:nvPr/>
          </p:nvSpPr>
          <p:spPr>
            <a:xfrm>
              <a:off x="735637" y="184874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redirect:/board/list</a:t>
              </a:r>
              <a:endParaRPr lang="ko-KR" altLang="en-US"/>
            </a:p>
          </p:txBody>
        </p:sp>
        <p:sp>
          <p:nvSpPr>
            <p:cNvPr id="488" name="직사각형 322"/>
            <p:cNvSpPr/>
            <p:nvPr/>
          </p:nvSpPr>
          <p:spPr>
            <a:xfrm>
              <a:off x="724135" y="1726266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9" name="TextBox 323"/>
            <p:cNvSpPr txBox="1"/>
            <p:nvPr/>
          </p:nvSpPr>
          <p:spPr>
            <a:xfrm>
              <a:off x="646635" y="16382438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90" name="직선 화살표 연결선 324"/>
            <p:cNvCxnSpPr/>
            <p:nvPr/>
          </p:nvCxnSpPr>
          <p:spPr>
            <a:xfrm rot="10800000" flipV="1">
              <a:off x="4095750" y="18435052"/>
              <a:ext cx="7391402" cy="3238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직사각형 7"/>
            <p:cNvSpPr>
              <a:spLocks noChangeArrowheads="1"/>
            </p:cNvSpPr>
            <p:nvPr/>
          </p:nvSpPr>
          <p:spPr>
            <a:xfrm>
              <a:off x="6698290" y="14573020"/>
              <a:ext cx="3131193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18"/>
            <p:cNvCxnSpPr/>
            <p:nvPr/>
          </p:nvCxnSpPr>
          <p:spPr>
            <a:xfrm flipV="1">
              <a:off x="6076950" y="16847834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19"/>
            <p:cNvSpPr txBox="1"/>
            <p:nvPr/>
          </p:nvSpPr>
          <p:spPr>
            <a:xfrm>
              <a:off x="11602452" y="16554217"/>
              <a:ext cx="2694793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/remove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remove()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94" name="TextBox 319"/>
            <p:cNvSpPr txBox="1"/>
            <p:nvPr/>
          </p:nvSpPr>
          <p:spPr>
            <a:xfrm>
              <a:off x="7925800" y="170876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5" name="직선 화살표 연결선 318"/>
            <p:cNvCxnSpPr/>
            <p:nvPr/>
          </p:nvCxnSpPr>
          <p:spPr>
            <a:xfrm>
              <a:off x="12706350" y="16853894"/>
              <a:ext cx="3047999" cy="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319"/>
            <p:cNvSpPr txBox="1"/>
            <p:nvPr/>
          </p:nvSpPr>
          <p:spPr>
            <a:xfrm>
              <a:off x="16212548" y="16649465"/>
              <a:ext cx="2694792" cy="299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remove()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7" name="직선 화살표 연결선 318"/>
            <p:cNvCxnSpPr/>
            <p:nvPr/>
          </p:nvCxnSpPr>
          <p:spPr>
            <a:xfrm>
              <a:off x="17506948" y="16853894"/>
              <a:ext cx="3047999" cy="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TextBox 319"/>
            <p:cNvSpPr txBox="1"/>
            <p:nvPr/>
          </p:nvSpPr>
          <p:spPr>
            <a:xfrm>
              <a:off x="20689296" y="16706616"/>
              <a:ext cx="1723242" cy="29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delect()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9" name="직선 화살표 연결선 318"/>
            <p:cNvCxnSpPr/>
            <p:nvPr/>
          </p:nvCxnSpPr>
          <p:spPr>
            <a:xfrm>
              <a:off x="21564600" y="16891992"/>
              <a:ext cx="2266950" cy="190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TextBox 319"/>
            <p:cNvSpPr txBox="1"/>
            <p:nvPr/>
          </p:nvSpPr>
          <p:spPr>
            <a:xfrm>
              <a:off x="24232596" y="16763766"/>
              <a:ext cx="1723242" cy="518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delete(”board.delete”,no)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01" name="직선 화살표 연결선 318"/>
            <p:cNvCxnSpPr/>
            <p:nvPr/>
          </p:nvCxnSpPr>
          <p:spPr>
            <a:xfrm>
              <a:off x="26631900" y="17025346"/>
              <a:ext cx="1943100" cy="1905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319"/>
            <p:cNvSpPr txBox="1"/>
            <p:nvPr/>
          </p:nvSpPr>
          <p:spPr>
            <a:xfrm>
              <a:off x="28709350" y="16859016"/>
              <a:ext cx="2694792" cy="727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id=board.insert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parameterType=no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04" name="직선 화살표 연결선 324"/>
            <p:cNvCxnSpPr/>
            <p:nvPr/>
          </p:nvCxnSpPr>
          <p:spPr>
            <a:xfrm rot="10800000" flipV="1">
              <a:off x="26765250" y="17711150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화살표 연결선 324"/>
            <p:cNvCxnSpPr/>
            <p:nvPr/>
          </p:nvCxnSpPr>
          <p:spPr>
            <a:xfrm rot="10800000" flipV="1">
              <a:off x="21907500" y="17768302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화살표 연결선 324"/>
            <p:cNvCxnSpPr/>
            <p:nvPr/>
          </p:nvCxnSpPr>
          <p:spPr>
            <a:xfrm rot="10800000" flipV="1">
              <a:off x="18135600" y="17749250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화살표 연결선 324"/>
            <p:cNvCxnSpPr/>
            <p:nvPr/>
          </p:nvCxnSpPr>
          <p:spPr>
            <a:xfrm rot="10800000" flipV="1">
              <a:off x="14173199" y="18073102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319"/>
            <p:cNvSpPr txBox="1"/>
            <p:nvPr/>
          </p:nvSpPr>
          <p:spPr>
            <a:xfrm>
              <a:off x="7239997" y="18840214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redirect:/board/list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09" name="TextBox 319"/>
            <p:cNvSpPr txBox="1"/>
            <p:nvPr/>
          </p:nvSpPr>
          <p:spPr>
            <a:xfrm>
              <a:off x="11773898" y="18097260"/>
              <a:ext cx="2694793" cy="29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510" name="직선 화살표 연결선 318"/>
            <p:cNvCxnSpPr/>
            <p:nvPr/>
          </p:nvCxnSpPr>
          <p:spPr>
            <a:xfrm>
              <a:off x="4114800" y="19349450"/>
              <a:ext cx="2686050" cy="4381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직사각형 7"/>
            <p:cNvSpPr>
              <a:spLocks noChangeArrowheads="1"/>
            </p:cNvSpPr>
            <p:nvPr/>
          </p:nvSpPr>
          <p:spPr>
            <a:xfrm>
              <a:off x="6907840" y="19240270"/>
              <a:ext cx="3131193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12" name="TextBox 319"/>
            <p:cNvSpPr txBox="1"/>
            <p:nvPr/>
          </p:nvSpPr>
          <p:spPr>
            <a:xfrm>
              <a:off x="13640800" y="170876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3" name="TextBox 319"/>
            <p:cNvSpPr txBox="1"/>
            <p:nvPr/>
          </p:nvSpPr>
          <p:spPr>
            <a:xfrm>
              <a:off x="18327100" y="170304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4" name="TextBox 319"/>
            <p:cNvSpPr txBox="1"/>
            <p:nvPr/>
          </p:nvSpPr>
          <p:spPr>
            <a:xfrm>
              <a:off x="22156152" y="1712571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5" name="TextBox 319"/>
            <p:cNvSpPr txBox="1"/>
            <p:nvPr/>
          </p:nvSpPr>
          <p:spPr>
            <a:xfrm>
              <a:off x="26785304" y="1722096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6" name="TextBox 319"/>
            <p:cNvSpPr txBox="1"/>
            <p:nvPr/>
          </p:nvSpPr>
          <p:spPr>
            <a:xfrm>
              <a:off x="18574752" y="123251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7" name="TextBox 319"/>
            <p:cNvSpPr txBox="1"/>
            <p:nvPr/>
          </p:nvSpPr>
          <p:spPr>
            <a:xfrm>
              <a:off x="22251404" y="1240131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8" name="TextBox 319"/>
            <p:cNvSpPr txBox="1"/>
            <p:nvPr/>
          </p:nvSpPr>
          <p:spPr>
            <a:xfrm>
              <a:off x="26747204" y="1230606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6141273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Board2</a:t>
            </a:r>
            <a:endParaRPr lang="en-US" altLang="ko-KR" sz="48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579</ep:Words>
  <ep:PresentationFormat>사용자 지정</ep:PresentationFormat>
  <ep:Paragraphs>112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twoso</cp:lastModifiedBy>
  <dcterms:modified xsi:type="dcterms:W3CDTF">2021-01-31T10:18:07.152</dcterms:modified>
  <cp:revision>673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