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sldIdLst>
    <p:sldId id="311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784" autoAdjust="0"/>
    <p:restoredTop sz="92031" autoAdjust="0"/>
  </p:normalViewPr>
  <p:slideViewPr>
    <p:cSldViewPr snapToGrid="0">
      <p:cViewPr>
        <p:scale>
          <a:sx n="50" d="100"/>
          <a:sy n="5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5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/guest/add?name=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user/" TargetMode="External" /><Relationship Id="rId3" Type="http://schemas.openxmlformats.org/officeDocument/2006/relationships/hyperlink" Target="http://localhost:8088/mysite/guest/add?name=" TargetMode="External" /><Relationship Id="rId4" Type="http://schemas.openxmlformats.org/officeDocument/2006/relationships/hyperlink" Target="http://localhost:8088/mysite/board/write?userNo=1&amp;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hyperlink" Target="http://localhost:8088/mysite/remove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hyperlink" Target="http://localhost:8088/mysite/remove" TargetMode="External" /><Relationship Id="rId4" Type="http://schemas.openxmlformats.org/officeDocument/2006/relationships/hyperlink" Target="http://localhost:8088/mysite/rboard/write?userno=10&amp;amp;title=&#50504;&#45397;&#54616;&#49464;&#50836;&amp;amp;conten=" TargetMode="External" /><Relationship Id="rId5" Type="http://schemas.openxmlformats.org/officeDocument/2006/relationships/hyperlink" Target="http://localhost:8088/mysite/rbaord/writeReply?title=&#50504;&#45397;&amp;amp;content=&#44256;&#47560;&#50892;&amp;amp;userNo=5&amp;amp;groupNo=5&amp;amp;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Relationship Id="rId3" Type="http://schemas.openxmlformats.org/officeDocument/2006/relationships/hyperlink" Target="http://localhost:8088/mysite/modiify?no=10&amp;amp;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51042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grpSp>
        <p:nvGrpSpPr>
          <p:cNvPr id="444" name="그룹 327"/>
          <p:cNvGrpSpPr/>
          <p:nvPr/>
        </p:nvGrpSpPr>
        <p:grpSpPr>
          <a:xfrm rot="0">
            <a:off x="373271" y="381585"/>
            <a:ext cx="31438778" cy="22705426"/>
            <a:chOff x="601871" y="-894946"/>
            <a:chExt cx="31438778" cy="22705426"/>
          </a:xfrm>
        </p:grpSpPr>
        <p:cxnSp>
          <p:nvCxnSpPr>
            <p:cNvPr id="445" name="직선 화살표 연결선 328"/>
            <p:cNvCxnSpPr>
              <a:stCxn id="447" idx="3"/>
            </p:cNvCxnSpPr>
            <p:nvPr/>
          </p:nvCxnSpPr>
          <p:spPr>
            <a:xfrm flipV="1">
              <a:off x="4892500" y="3527098"/>
              <a:ext cx="6594651" cy="126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29"/>
            <p:cNvSpPr txBox="1"/>
            <p:nvPr/>
          </p:nvSpPr>
          <p:spPr>
            <a:xfrm>
              <a:off x="11497633" y="2966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40369" y="3347784"/>
              <a:ext cx="4052131" cy="3839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</a:t>
              </a:r>
              <a:r>
                <a:rPr lang="en-US" altLang="ko-KR" sz="1600">
                  <a:latin typeface="+mn-ea"/>
                  <a:ea typeface="+mn-ea"/>
                </a:rPr>
                <a:t>/guest/list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448" name="그룹 331"/>
            <p:cNvGrpSpPr/>
            <p:nvPr/>
          </p:nvGrpSpPr>
          <p:grpSpPr>
            <a:xfrm rot="0"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449" name="직선 화살표 연결선 361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화살표 연결선 362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332"/>
            <p:cNvSpPr txBox="1"/>
            <p:nvPr/>
          </p:nvSpPr>
          <p:spPr>
            <a:xfrm>
              <a:off x="19483590" y="2897156"/>
              <a:ext cx="2648540" cy="634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</a:rPr>
                <a:t>list&lt;GuestVo&gt; 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selectGuest()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33"/>
            <p:cNvSpPr txBox="1"/>
            <p:nvPr/>
          </p:nvSpPr>
          <p:spPr>
            <a:xfrm>
              <a:off x="22981244" y="346354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selectList(“guest.selectList”,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34"/>
            <p:cNvSpPr txBox="1"/>
            <p:nvPr/>
          </p:nvSpPr>
          <p:spPr>
            <a:xfrm>
              <a:off x="28459572" y="3449606"/>
              <a:ext cx="2419108" cy="358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id=guest.selectList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54" name="그룹 335"/>
            <p:cNvGrpSpPr/>
            <p:nvPr/>
          </p:nvGrpSpPr>
          <p:grpSpPr>
            <a:xfrm rot="0">
              <a:off x="3431950" y="3583629"/>
              <a:ext cx="25526770" cy="16188502"/>
              <a:chOff x="-13574446" y="11859420"/>
              <a:chExt cx="28575606" cy="9421796"/>
            </a:xfrm>
          </p:grpSpPr>
          <p:cxnSp>
            <p:nvCxnSpPr>
              <p:cNvPr id="455" name="직선 화살표 연결선 359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360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60"/>
              <p:cNvCxnSpPr/>
              <p:nvPr/>
            </p:nvCxnSpPr>
            <p:spPr>
              <a:xfrm flipH="1">
                <a:off x="12056066" y="148326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화살표 연결선 360"/>
              <p:cNvCxnSpPr/>
              <p:nvPr/>
            </p:nvCxnSpPr>
            <p:spPr>
              <a:xfrm flipH="1">
                <a:off x="7513783" y="1494352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화살표 연결선 360"/>
              <p:cNvCxnSpPr/>
              <p:nvPr/>
            </p:nvCxnSpPr>
            <p:spPr>
              <a:xfrm flipH="1">
                <a:off x="2758245" y="15032225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화살표 연결선 360"/>
              <p:cNvCxnSpPr/>
              <p:nvPr/>
            </p:nvCxnSpPr>
            <p:spPr>
              <a:xfrm flipH="1">
                <a:off x="-1933312" y="1499896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화살표 연결선 360"/>
              <p:cNvCxnSpPr>
                <a:endCxn id="491" idx="3"/>
              </p:cNvCxnSpPr>
              <p:nvPr/>
            </p:nvCxnSpPr>
            <p:spPr>
              <a:xfrm rot="10800000" flipV="1">
                <a:off x="-13553120" y="15010059"/>
                <a:ext cx="9233924" cy="30879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직선 화살표 연결선 360"/>
              <p:cNvCxnSpPr>
                <a:stCxn id="531" idx="1"/>
              </p:cNvCxnSpPr>
              <p:nvPr/>
            </p:nvCxnSpPr>
            <p:spPr>
              <a:xfrm rot="10800000" flipV="1">
                <a:off x="-6263179" y="17682380"/>
                <a:ext cx="2442813" cy="10636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직선 화살표 연결선 360"/>
              <p:cNvCxnSpPr>
                <a:endCxn id="525" idx="3"/>
              </p:cNvCxnSpPr>
              <p:nvPr/>
            </p:nvCxnSpPr>
            <p:spPr>
              <a:xfrm rot="10800000" flipV="1">
                <a:off x="-13574446" y="17870544"/>
                <a:ext cx="4691437" cy="4271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화살표 연결선 360"/>
              <p:cNvCxnSpPr/>
              <p:nvPr/>
            </p:nvCxnSpPr>
            <p:spPr>
              <a:xfrm flipH="1">
                <a:off x="12290642" y="1995494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360"/>
              <p:cNvCxnSpPr/>
              <p:nvPr/>
            </p:nvCxnSpPr>
            <p:spPr>
              <a:xfrm flipH="1">
                <a:off x="6895348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화살표 연결선 360"/>
              <p:cNvCxnSpPr/>
              <p:nvPr/>
            </p:nvCxnSpPr>
            <p:spPr>
              <a:xfrm flipH="1">
                <a:off x="2587642" y="1994385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직선 화살표 연결선 360"/>
              <p:cNvCxnSpPr/>
              <p:nvPr/>
            </p:nvCxnSpPr>
            <p:spPr>
              <a:xfrm flipH="1">
                <a:off x="-2061265" y="19999294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직선 화살표 연결선 360"/>
              <p:cNvCxnSpPr/>
              <p:nvPr/>
            </p:nvCxnSpPr>
            <p:spPr>
              <a:xfrm rot="10800000" flipV="1">
                <a:off x="-13471120" y="20232130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화살표 연결선 360"/>
              <p:cNvCxnSpPr/>
              <p:nvPr/>
            </p:nvCxnSpPr>
            <p:spPr>
              <a:xfrm rot="10800000" flipV="1">
                <a:off x="-13492446" y="21196718"/>
                <a:ext cx="8789445" cy="8449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336"/>
            <p:cNvSpPr txBox="1"/>
            <p:nvPr/>
          </p:nvSpPr>
          <p:spPr>
            <a:xfrm>
              <a:off x="26198900" y="404378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grpSp>
          <p:nvGrpSpPr>
            <p:cNvPr id="458" name="그룹 337"/>
            <p:cNvGrpSpPr/>
            <p:nvPr/>
          </p:nvGrpSpPr>
          <p:grpSpPr>
            <a:xfrm rot="0">
              <a:off x="21858216" y="3545529"/>
              <a:ext cx="1198672" cy="231371"/>
              <a:chOff x="12779879" y="11859420"/>
              <a:chExt cx="1710908" cy="179260"/>
            </a:xfrm>
          </p:grpSpPr>
          <p:cxnSp>
            <p:nvCxnSpPr>
              <p:cNvPr id="459" name="직선 화살표 연결선 357"/>
              <p:cNvCxnSpPr/>
              <p:nvPr/>
            </p:nvCxnSpPr>
            <p:spPr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화살표 연결선 358"/>
              <p:cNvCxnSpPr/>
              <p:nvPr/>
            </p:nvCxnSpPr>
            <p:spPr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직사각형 338"/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3" name="TextBox 340"/>
            <p:cNvSpPr txBox="1"/>
            <p:nvPr/>
          </p:nvSpPr>
          <p:spPr>
            <a:xfrm>
              <a:off x="4569507" y="3398631"/>
              <a:ext cx="4830689" cy="294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66" name="TextBox 343"/>
            <p:cNvSpPr txBox="1"/>
            <p:nvPr/>
          </p:nvSpPr>
          <p:spPr>
            <a:xfrm>
              <a:off x="28448572" y="4053263"/>
              <a:ext cx="3230130" cy="5737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resultType=”com.javaex.vo.guestVo”(alice)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467" name="TextBox 344"/>
            <p:cNvSpPr txBox="1"/>
            <p:nvPr/>
          </p:nvSpPr>
          <p:spPr>
            <a:xfrm>
              <a:off x="8581734" y="-894946"/>
              <a:ext cx="3248685" cy="1578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@ModelAttribute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UserVo{</a:t>
              </a:r>
              <a:endParaRPr lang="en-US" altLang="ko-KR" sz="140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id=a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password=1234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name=</a:t>
              </a:r>
              <a:r>
                <a:rPr lang="ko-KR" altLang="en-US" sz="1400" b="1">
                  <a:latin typeface="+mn-ea"/>
                </a:rPr>
                <a:t>황일영</a:t>
              </a:r>
              <a:endParaRPr lang="ko-KR" altLang="en-US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</a:rPr>
                <a:t>    gender=male</a:t>
              </a:r>
              <a:endParaRPr lang="en-US" altLang="ko-KR" sz="1400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>
                  <a:latin typeface="+mn-ea"/>
                </a:rPr>
                <a:t>}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468" name="TextBox 345"/>
            <p:cNvSpPr txBox="1"/>
            <p:nvPr/>
          </p:nvSpPr>
          <p:spPr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■방명록리스트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69" name="직사각형 346"/>
            <p:cNvSpPr/>
            <p:nvPr/>
          </p:nvSpPr>
          <p:spPr>
            <a:xfrm>
              <a:off x="601871" y="46368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방명록</a:t>
              </a:r>
              <a:endParaRPr lang="ko-KR" altLang="en-US"/>
            </a:p>
          </p:txBody>
        </p:sp>
        <p:cxnSp>
          <p:nvCxnSpPr>
            <p:cNvPr id="470" name="직선 화살표 연결선 347"/>
            <p:cNvCxnSpPr>
              <a:stCxn id="471" idx="1"/>
              <a:endCxn id="469" idx="3"/>
            </p:cNvCxnSpPr>
            <p:nvPr/>
          </p:nvCxnSpPr>
          <p:spPr>
            <a:xfrm rot="10800000" flipV="1">
              <a:off x="3565298" y="4155572"/>
              <a:ext cx="4390279" cy="10476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48"/>
            <p:cNvSpPr txBox="1"/>
            <p:nvPr/>
          </p:nvSpPr>
          <p:spPr>
            <a:xfrm>
              <a:off x="7955577" y="4007930"/>
              <a:ext cx="2140861" cy="295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addList.jsp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2" name="직선 화살표 연결선 349"/>
            <p:cNvCxnSpPr/>
            <p:nvPr/>
          </p:nvCxnSpPr>
          <p:spPr>
            <a:xfrm rot="10800000" flipV="1">
              <a:off x="9289975" y="4113031"/>
              <a:ext cx="2349574" cy="1293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350"/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351"/>
            <p:cNvSpPr txBox="1"/>
            <p:nvPr/>
          </p:nvSpPr>
          <p:spPr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75" name="그룹 352"/>
            <p:cNvGrpSpPr/>
            <p:nvPr/>
          </p:nvGrpSpPr>
          <p:grpSpPr>
            <a:xfrm rot="0">
              <a:off x="18164196" y="3551878"/>
              <a:ext cx="1228765" cy="291419"/>
              <a:chOff x="11757511" y="11859420"/>
              <a:chExt cx="2733276" cy="179260"/>
            </a:xfrm>
          </p:grpSpPr>
          <p:cxnSp>
            <p:nvCxnSpPr>
              <p:cNvPr id="476" name="직선 화살표 연결선 355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356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329"/>
            <p:cNvSpPr txBox="1"/>
            <p:nvPr/>
          </p:nvSpPr>
          <p:spPr>
            <a:xfrm>
              <a:off x="11821482" y="585534"/>
              <a:ext cx="2400436" cy="298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/guest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36"/>
            <p:cNvSpPr txBox="1"/>
            <p:nvPr/>
          </p:nvSpPr>
          <p:spPr>
            <a:xfrm>
              <a:off x="10863652" y="4272380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85" name="TextBox 336"/>
            <p:cNvSpPr txBox="1"/>
            <p:nvPr/>
          </p:nvSpPr>
          <p:spPr>
            <a:xfrm>
              <a:off x="12063803" y="3853279"/>
              <a:ext cx="1230128" cy="1059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model.addAttribute(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“guestList”,guestList)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87" name="TextBox 336"/>
            <p:cNvSpPr txBox="1"/>
            <p:nvPr/>
          </p:nvSpPr>
          <p:spPr>
            <a:xfrm>
              <a:off x="5682052" y="46914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28"/>
            <p:cNvCxnSpPr/>
            <p:nvPr/>
          </p:nvCxnSpPr>
          <p:spPr>
            <a:xfrm flipV="1">
              <a:off x="5768800" y="777063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29"/>
            <p:cNvSpPr txBox="1"/>
            <p:nvPr/>
          </p:nvSpPr>
          <p:spPr>
            <a:xfrm>
              <a:off x="11154733" y="73863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/add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add(@ModelAttribute 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4" name="TextBox 329"/>
            <p:cNvSpPr txBox="1"/>
            <p:nvPr/>
          </p:nvSpPr>
          <p:spPr>
            <a:xfrm>
              <a:off x="15955334" y="73863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add(Guest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5" name="TextBox 336"/>
            <p:cNvSpPr txBox="1"/>
            <p:nvPr/>
          </p:nvSpPr>
          <p:spPr>
            <a:xfrm>
              <a:off x="7434652" y="7987129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96" name="TextBox 336"/>
            <p:cNvSpPr txBox="1"/>
            <p:nvPr/>
          </p:nvSpPr>
          <p:spPr>
            <a:xfrm>
              <a:off x="21798350" y="4062834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7" name="TextBox 336"/>
            <p:cNvSpPr txBox="1"/>
            <p:nvPr/>
          </p:nvSpPr>
          <p:spPr>
            <a:xfrm>
              <a:off x="18140750" y="4119982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8" name="TextBox 336"/>
            <p:cNvSpPr txBox="1"/>
            <p:nvPr/>
          </p:nvSpPr>
          <p:spPr>
            <a:xfrm>
              <a:off x="13911649" y="413903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499" name="TextBox 336"/>
            <p:cNvSpPr txBox="1"/>
            <p:nvPr/>
          </p:nvSpPr>
          <p:spPr>
            <a:xfrm>
              <a:off x="9568248" y="436763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28"/>
            <p:cNvCxnSpPr>
              <a:endCxn id="494" idx="1"/>
            </p:cNvCxnSpPr>
            <p:nvPr/>
          </p:nvCxnSpPr>
          <p:spPr>
            <a:xfrm flipV="1">
              <a:off x="13617400" y="7706936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28"/>
            <p:cNvCxnSpPr/>
            <p:nvPr/>
          </p:nvCxnSpPr>
          <p:spPr>
            <a:xfrm flipV="1">
              <a:off x="18684700" y="78849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29"/>
            <p:cNvSpPr txBox="1"/>
            <p:nvPr/>
          </p:nvSpPr>
          <p:spPr>
            <a:xfrm>
              <a:off x="20089184" y="7576884"/>
              <a:ext cx="27433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insert(Guest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28"/>
            <p:cNvCxnSpPr>
              <a:endCxn id="504" idx="1"/>
            </p:cNvCxnSpPr>
            <p:nvPr/>
          </p:nvCxnSpPr>
          <p:spPr>
            <a:xfrm flipV="1">
              <a:off x="22609000" y="7764817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33"/>
            <p:cNvSpPr txBox="1"/>
            <p:nvPr/>
          </p:nvSpPr>
          <p:spPr>
            <a:xfrm>
              <a:off x="24233048" y="7444996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insert(“guest.insert”,guestVo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5" name="TextBox 329"/>
            <p:cNvSpPr txBox="1"/>
            <p:nvPr/>
          </p:nvSpPr>
          <p:spPr>
            <a:xfrm>
              <a:off x="138217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6" name="TextBox 329"/>
            <p:cNvSpPr txBox="1"/>
            <p:nvPr/>
          </p:nvSpPr>
          <p:spPr>
            <a:xfrm>
              <a:off x="18088934" y="80912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9" name="TextBox 329"/>
            <p:cNvSpPr txBox="1"/>
            <p:nvPr/>
          </p:nvSpPr>
          <p:spPr>
            <a:xfrm>
              <a:off x="22394234" y="80531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guestVo(0x001)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0" name="TextBox 333"/>
            <p:cNvSpPr txBox="1"/>
            <p:nvPr/>
          </p:nvSpPr>
          <p:spPr>
            <a:xfrm>
              <a:off x="28843148" y="7368796"/>
              <a:ext cx="3197502" cy="906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parameterType=”com.javaex.vo.GuestVo(alise)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1" name="직선 화살표 연결선 328"/>
            <p:cNvCxnSpPr/>
            <p:nvPr/>
          </p:nvCxnSpPr>
          <p:spPr>
            <a:xfrm flipV="1">
              <a:off x="27390548" y="7675381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36"/>
            <p:cNvSpPr txBox="1"/>
            <p:nvPr/>
          </p:nvSpPr>
          <p:spPr>
            <a:xfrm>
              <a:off x="26751350" y="8844384"/>
              <a:ext cx="1230128" cy="573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int (</a:t>
              </a:r>
              <a:r>
                <a:rPr lang="ko-KR" altLang="en-US" sz="1600" b="1">
                  <a:latin typeface="+mn-ea"/>
                  <a:ea typeface="+mn-ea"/>
                </a:rPr>
                <a:t>쓸곳이없음</a:t>
              </a:r>
              <a:r>
                <a:rPr lang="en-US" altLang="ko-KR" sz="1600" b="1">
                  <a:latin typeface="+mn-ea"/>
                  <a:ea typeface="+mn-ea"/>
                </a:rPr>
                <a:t>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17" name="TextBox 329"/>
            <p:cNvSpPr txBox="1"/>
            <p:nvPr/>
          </p:nvSpPr>
          <p:spPr>
            <a:xfrm>
              <a:off x="11859583" y="87579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9" name="TextBox 329"/>
            <p:cNvSpPr txBox="1"/>
            <p:nvPr/>
          </p:nvSpPr>
          <p:spPr>
            <a:xfrm>
              <a:off x="7668584" y="93485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1" name="직선 화살표 연결선 328"/>
            <p:cNvCxnSpPr/>
            <p:nvPr/>
          </p:nvCxnSpPr>
          <p:spPr>
            <a:xfrm>
              <a:off x="3349450" y="984530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328"/>
            <p:cNvCxnSpPr/>
            <p:nvPr/>
          </p:nvCxnSpPr>
          <p:spPr>
            <a:xfrm flipV="1">
              <a:off x="5978350" y="1209498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TextBox 329"/>
            <p:cNvSpPr txBox="1"/>
            <p:nvPr/>
          </p:nvSpPr>
          <p:spPr>
            <a:xfrm>
              <a:off x="11421433" y="11729784"/>
              <a:ext cx="2400436" cy="907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delteForm(@RequestParam(”no”) int 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29"/>
            <p:cNvSpPr txBox="1"/>
            <p:nvPr/>
          </p:nvSpPr>
          <p:spPr>
            <a:xfrm>
              <a:off x="16012484" y="120917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1" name="TextBox 329"/>
            <p:cNvSpPr txBox="1"/>
            <p:nvPr/>
          </p:nvSpPr>
          <p:spPr>
            <a:xfrm>
              <a:off x="12145332" y="134061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32" name="TextBox 329"/>
            <p:cNvSpPr txBox="1"/>
            <p:nvPr/>
          </p:nvSpPr>
          <p:spPr>
            <a:xfrm>
              <a:off x="7668584" y="1344428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TextBox 336"/>
            <p:cNvSpPr txBox="1"/>
            <p:nvPr/>
          </p:nvSpPr>
          <p:spPr>
            <a:xfrm>
              <a:off x="5491554" y="140259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39" name="직선 화살표 연결선 328"/>
            <p:cNvCxnSpPr/>
            <p:nvPr/>
          </p:nvCxnSpPr>
          <p:spPr>
            <a:xfrm>
              <a:off x="3387550" y="18703552"/>
              <a:ext cx="1527350" cy="3446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29"/>
            <p:cNvSpPr txBox="1"/>
            <p:nvPr/>
          </p:nvSpPr>
          <p:spPr>
            <a:xfrm>
              <a:off x="11326183" y="16111285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delte(@ModelAttribute 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36"/>
            <p:cNvSpPr txBox="1"/>
            <p:nvPr/>
          </p:nvSpPr>
          <p:spPr>
            <a:xfrm>
              <a:off x="7491802" y="16654877"/>
              <a:ext cx="2696978" cy="573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Dispatcherservlet : GuestVo </a:t>
              </a:r>
              <a:r>
                <a:rPr lang="ko-KR" altLang="en-US" sz="1600" b="1">
                  <a:latin typeface="+mn-ea"/>
                  <a:ea typeface="+mn-ea"/>
                </a:rPr>
                <a:t>생성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42" name="TextBox 329"/>
            <p:cNvSpPr txBox="1"/>
            <p:nvPr/>
          </p:nvSpPr>
          <p:spPr>
            <a:xfrm>
              <a:off x="13707435" y="16968536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3" name="직선 화살표 연결선 328"/>
            <p:cNvCxnSpPr/>
            <p:nvPr/>
          </p:nvCxnSpPr>
          <p:spPr>
            <a:xfrm flipV="1">
              <a:off x="13674551" y="16374684"/>
              <a:ext cx="2337934" cy="157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329"/>
            <p:cNvSpPr txBox="1"/>
            <p:nvPr/>
          </p:nvSpPr>
          <p:spPr>
            <a:xfrm>
              <a:off x="16126784" y="15863635"/>
              <a:ext cx="2400436" cy="907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28"/>
            <p:cNvCxnSpPr/>
            <p:nvPr/>
          </p:nvCxnSpPr>
          <p:spPr>
            <a:xfrm flipV="1">
              <a:off x="18437048" y="16419331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329"/>
            <p:cNvSpPr txBox="1"/>
            <p:nvPr/>
          </p:nvSpPr>
          <p:spPr>
            <a:xfrm>
              <a:off x="17898434" y="16797082"/>
              <a:ext cx="2400436" cy="364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guestVo(0x002)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7" name="TextBox 329"/>
            <p:cNvSpPr txBox="1"/>
            <p:nvPr/>
          </p:nvSpPr>
          <p:spPr>
            <a:xfrm>
              <a:off x="19670084" y="15939833"/>
              <a:ext cx="2743336" cy="907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delete(GuestVo 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8" name="직선 화살표 연결선 328"/>
            <p:cNvCxnSpPr/>
            <p:nvPr/>
          </p:nvCxnSpPr>
          <p:spPr>
            <a:xfrm flipV="1">
              <a:off x="21808898" y="16413515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Box 333"/>
            <p:cNvSpPr txBox="1"/>
            <p:nvPr/>
          </p:nvSpPr>
          <p:spPr>
            <a:xfrm>
              <a:off x="23794896" y="16246095"/>
              <a:ext cx="3197502" cy="639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delete(“guest.delete”,guestVo 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50" name="직선 화살표 연결선 328"/>
            <p:cNvCxnSpPr/>
            <p:nvPr/>
          </p:nvCxnSpPr>
          <p:spPr>
            <a:xfrm flipV="1">
              <a:off x="27314348" y="16457429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333"/>
            <p:cNvSpPr txBox="1"/>
            <p:nvPr/>
          </p:nvSpPr>
          <p:spPr>
            <a:xfrm>
              <a:off x="28690748" y="16265148"/>
              <a:ext cx="3197502" cy="906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id=guest.delete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parameter=com.javaex.vo.GuestVo(alise)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2" name="TextBox 336"/>
            <p:cNvSpPr txBox="1"/>
            <p:nvPr/>
          </p:nvSpPr>
          <p:spPr>
            <a:xfrm>
              <a:off x="27056154" y="177216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5" name="TextBox 336"/>
            <p:cNvSpPr txBox="1"/>
            <p:nvPr/>
          </p:nvSpPr>
          <p:spPr>
            <a:xfrm>
              <a:off x="223127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7" name="TextBox 336"/>
            <p:cNvSpPr txBox="1"/>
            <p:nvPr/>
          </p:nvSpPr>
          <p:spPr>
            <a:xfrm>
              <a:off x="18464604" y="176835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59" name="TextBox 336"/>
            <p:cNvSpPr txBox="1"/>
            <p:nvPr/>
          </p:nvSpPr>
          <p:spPr>
            <a:xfrm>
              <a:off x="14311704" y="17778836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count 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0" name="TextBox 336"/>
            <p:cNvSpPr txBox="1"/>
            <p:nvPr/>
          </p:nvSpPr>
          <p:spPr>
            <a:xfrm>
              <a:off x="11416104" y="17816936"/>
              <a:ext cx="1763528" cy="335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if(count==1)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1" name="TextBox 336"/>
            <p:cNvSpPr txBox="1"/>
            <p:nvPr/>
          </p:nvSpPr>
          <p:spPr>
            <a:xfrm>
              <a:off x="11454204" y="181788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성공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562" name="TextBox 336"/>
            <p:cNvSpPr txBox="1"/>
            <p:nvPr/>
          </p:nvSpPr>
          <p:spPr>
            <a:xfrm>
              <a:off x="11473255" y="18597984"/>
              <a:ext cx="1230128" cy="335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4" name="TextBox 329"/>
            <p:cNvSpPr txBox="1"/>
            <p:nvPr/>
          </p:nvSpPr>
          <p:spPr>
            <a:xfrm>
              <a:off x="7459034" y="18244884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5" name="TextBox 336"/>
            <p:cNvSpPr txBox="1"/>
            <p:nvPr/>
          </p:nvSpPr>
          <p:spPr>
            <a:xfrm>
              <a:off x="11416104" y="19112332"/>
              <a:ext cx="1230128" cy="82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else</a:t>
              </a:r>
              <a:endParaRPr lang="en-US" altLang="ko-KR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실패</a:t>
              </a:r>
              <a:endParaRPr lang="ko-KR" altLang="en-US" sz="16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redirect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67" name="TextBox 329"/>
            <p:cNvSpPr txBox="1"/>
            <p:nvPr/>
          </p:nvSpPr>
          <p:spPr>
            <a:xfrm>
              <a:off x="7649534" y="19806984"/>
              <a:ext cx="2400436" cy="1184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“redirect:/guest/deleteForm?no=”+guestVo.getNo()+”result=fail”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8"/>
            <p:cNvCxnSpPr/>
            <p:nvPr/>
          </p:nvCxnSpPr>
          <p:spPr>
            <a:xfrm>
              <a:off x="3406600" y="21218150"/>
              <a:ext cx="1622600" cy="5923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extBox 329"/>
            <p:cNvSpPr txBox="1"/>
            <p:nvPr/>
          </p:nvSpPr>
          <p:spPr>
            <a:xfrm>
              <a:off x="7554285" y="13863384"/>
              <a:ext cx="2400436" cy="14602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&lt;c:if test=”${’fail’ eq param.result}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비밀번호가 틀렸습니다</a:t>
              </a:r>
              <a:r>
                <a:rPr lang="en-US" altLang="ko-KR" b="1">
                  <a:latin typeface="+mn-ea"/>
                  <a:ea typeface="+mn-ea"/>
                </a:rPr>
                <a:t>.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&lt;/c:if&gt;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488" name="직사각형 7"/>
          <p:cNvSpPr>
            <a:spLocks noChangeArrowheads="1"/>
          </p:cNvSpPr>
          <p:nvPr/>
        </p:nvSpPr>
        <p:spPr>
          <a:xfrm>
            <a:off x="516519" y="8701016"/>
            <a:ext cx="5271331" cy="669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http://localhost:8088/mysite/guest/add?</a:t>
            </a:r>
            <a:r>
              <a:rPr lang="en-US" altLang="ko-KR" sz="1600">
                <a:latin typeface="+mn-ea"/>
                <a:ea typeface="+mn-ea"/>
              </a:rPr>
              <a:t>name=</a:t>
            </a:r>
            <a:r>
              <a:rPr lang="ko-KR" altLang="en-US" sz="1600">
                <a:latin typeface="+mn-ea"/>
                <a:ea typeface="+mn-ea"/>
              </a:rPr>
              <a:t>영훈</a:t>
            </a:r>
            <a:r>
              <a:rPr lang="en-US" altLang="ko-KR" sz="1600">
                <a:latin typeface="+mn-ea"/>
                <a:ea typeface="+mn-ea"/>
              </a:rPr>
              <a:t>&amp;password=1234&amp;content=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489" name="직사각형 338"/>
          <p:cNvSpPr/>
          <p:nvPr/>
        </p:nvSpPr>
        <p:spPr>
          <a:xfrm>
            <a:off x="485966" y="93332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0" name="TextBox 345"/>
          <p:cNvSpPr txBox="1"/>
          <p:nvPr/>
        </p:nvSpPr>
        <p:spPr>
          <a:xfrm>
            <a:off x="379934" y="82763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등록</a:t>
            </a:r>
            <a:endParaRPr lang="ko-KR" altLang="en-US" b="1">
              <a:latin typeface="+mn-ea"/>
            </a:endParaRPr>
          </a:p>
        </p:txBody>
      </p:sp>
      <p:sp>
        <p:nvSpPr>
          <p:cNvPr id="491" name="직사각형 346"/>
          <p:cNvSpPr/>
          <p:nvPr/>
        </p:nvSpPr>
        <p:spPr>
          <a:xfrm>
            <a:off x="258971" y="102377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“redirect:/guest/list”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-&gt;list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20" name="직사각형 7"/>
          <p:cNvSpPr>
            <a:spLocks noChangeArrowheads="1"/>
          </p:cNvSpPr>
          <p:nvPr/>
        </p:nvSpPr>
        <p:spPr>
          <a:xfrm>
            <a:off x="2935869" y="1172996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2" name="직사각형 7"/>
          <p:cNvSpPr>
            <a:spLocks noChangeArrowheads="1"/>
          </p:cNvSpPr>
          <p:nvPr/>
        </p:nvSpPr>
        <p:spPr>
          <a:xfrm>
            <a:off x="497469" y="1315871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/deleteForm?no=10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23" name="직사각형 338"/>
          <p:cNvSpPr/>
          <p:nvPr/>
        </p:nvSpPr>
        <p:spPr>
          <a:xfrm>
            <a:off x="466917" y="137909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4" name="TextBox 345"/>
          <p:cNvSpPr txBox="1"/>
          <p:nvPr/>
        </p:nvSpPr>
        <p:spPr>
          <a:xfrm>
            <a:off x="360885" y="127340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삭제폼</a:t>
            </a:r>
            <a:endParaRPr lang="ko-KR" altLang="en-US" b="1">
              <a:latin typeface="+mn-ea"/>
            </a:endParaRPr>
          </a:p>
        </p:txBody>
      </p:sp>
      <p:sp>
        <p:nvSpPr>
          <p:cNvPr id="525" name="직사각형 346"/>
          <p:cNvSpPr/>
          <p:nvPr/>
        </p:nvSpPr>
        <p:spPr>
          <a:xfrm>
            <a:off x="239921" y="14695458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ko-KR" altLang="en-US" b="1">
                <a:latin typeface="+mn-ea"/>
                <a:ea typeface="+mn-ea"/>
              </a:rPr>
              <a:t>	방명록삭제폼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35" name="직사각형 7"/>
          <p:cNvSpPr>
            <a:spLocks noChangeArrowheads="1"/>
          </p:cNvSpPr>
          <p:nvPr/>
        </p:nvSpPr>
        <p:spPr>
          <a:xfrm>
            <a:off x="554618" y="17483068"/>
            <a:ext cx="5271331" cy="669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</a:t>
            </a:r>
            <a:r>
              <a:rPr lang="en-US" altLang="ko-KR" sz="1600">
                <a:latin typeface="+mn-ea"/>
                <a:ea typeface="+mn-ea"/>
              </a:rPr>
              <a:t>/delete?no=10&amp;password=1234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36" name="직사각형 338"/>
          <p:cNvSpPr/>
          <p:nvPr/>
        </p:nvSpPr>
        <p:spPr>
          <a:xfrm>
            <a:off x="524066" y="18115318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45"/>
          <p:cNvSpPr txBox="1"/>
          <p:nvPr/>
        </p:nvSpPr>
        <p:spPr>
          <a:xfrm>
            <a:off x="418034" y="17058392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■방명록 삭제</a:t>
            </a:r>
            <a:endParaRPr lang="ko-KR" altLang="en-US" b="1">
              <a:latin typeface="+mn-ea"/>
            </a:endParaRPr>
          </a:p>
        </p:txBody>
      </p:sp>
      <p:sp>
        <p:nvSpPr>
          <p:cNvPr id="538" name="직사각형 346"/>
          <p:cNvSpPr/>
          <p:nvPr/>
        </p:nvSpPr>
        <p:spPr>
          <a:xfrm>
            <a:off x="297071" y="19019810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방명록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8" name="직사각형 346"/>
          <p:cNvSpPr/>
          <p:nvPr/>
        </p:nvSpPr>
        <p:spPr>
          <a:xfrm>
            <a:off x="201821" y="20677160"/>
            <a:ext cx="2963427" cy="248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“redirect:/guest/deleteForm?no=”+guestVo.getNo()+”result=fail” --&gt;deleteForm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0" name="직사각형 7"/>
          <p:cNvSpPr>
            <a:spLocks noChangeArrowheads="1"/>
          </p:cNvSpPr>
          <p:nvPr/>
        </p:nvSpPr>
        <p:spPr>
          <a:xfrm>
            <a:off x="4802769" y="23159968"/>
            <a:ext cx="5271331" cy="57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</a:t>
            </a:r>
            <a:r>
              <a:rPr lang="en-US" altLang="ko-KR" sz="1600">
                <a:latin typeface="+mn-ea"/>
                <a:ea typeface="+mn-ea"/>
              </a:rPr>
              <a:t>t</a:t>
            </a:r>
            <a:r>
              <a:rPr lang="en-US" altLang="ko-KR" sz="1600" b="1">
                <a:latin typeface="+mn-ea"/>
                <a:ea typeface="+mn-ea"/>
              </a:rPr>
              <a:t>/deleteForm?no=10&amp;result=fail”</a:t>
            </a:r>
            <a:endParaRPr lang="en-US" altLang="ko-KR" sz="1600" b="1">
              <a:latin typeface="+mn-ea"/>
              <a:ea typeface="+mn-ea"/>
            </a:endParaRPr>
          </a:p>
        </p:txBody>
      </p:sp>
      <p:sp>
        <p:nvSpPr>
          <p:cNvPr id="571" name="직사각형 7"/>
          <p:cNvSpPr>
            <a:spLocks noChangeArrowheads="1"/>
          </p:cNvSpPr>
          <p:nvPr/>
        </p:nvSpPr>
        <p:spPr>
          <a:xfrm>
            <a:off x="4097917" y="20340568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http://localhost:8088/mysite/guest/</a:t>
            </a:r>
            <a:r>
              <a:rPr lang="en-US" altLang="ko-KR" sz="1600">
                <a:latin typeface="+mn-ea"/>
                <a:ea typeface="+mn-ea"/>
              </a:rPr>
              <a:t>list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982920" y="1604541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9375172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</a:t>
            </a:r>
            <a:endParaRPr lang="en-US" altLang="ko-KR" sz="4800" b="1">
              <a:latin typeface="+mn-ea"/>
            </a:endParaRPr>
          </a:p>
        </p:txBody>
      </p:sp>
      <p:grpSp>
        <p:nvGrpSpPr>
          <p:cNvPr id="444" name="그룹 327"/>
          <p:cNvGrpSpPr/>
          <p:nvPr/>
        </p:nvGrpSpPr>
        <p:grpSpPr>
          <a:xfrm rot="0">
            <a:off x="492125" y="2004940"/>
            <a:ext cx="31727704" cy="26168424"/>
            <a:chOff x="601871" y="585534"/>
            <a:chExt cx="31727704" cy="26168424"/>
          </a:xfrm>
        </p:grpSpPr>
        <p:cxnSp>
          <p:nvCxnSpPr>
            <p:cNvPr id="445" name="직선 화살표 연결선 328"/>
            <p:cNvCxnSpPr>
              <a:stCxn id="447" idx="3"/>
            </p:cNvCxnSpPr>
            <p:nvPr/>
          </p:nvCxnSpPr>
          <p:spPr>
            <a:xfrm flipV="1">
              <a:off x="4892500" y="3527098"/>
              <a:ext cx="6594651" cy="126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29"/>
            <p:cNvSpPr txBox="1"/>
            <p:nvPr/>
          </p:nvSpPr>
          <p:spPr>
            <a:xfrm>
              <a:off x="11497633" y="2966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40368" y="3347784"/>
              <a:ext cx="4052131" cy="383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</a:t>
              </a:r>
              <a:r>
                <a:rPr lang="en-US" altLang="ko-KR" sz="1600">
                  <a:latin typeface="+mn-ea"/>
                  <a:ea typeface="+mn-ea"/>
                </a:rPr>
                <a:t>/board/list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grpSp>
          <p:nvGrpSpPr>
            <p:cNvPr id="448" name="그룹 331"/>
            <p:cNvGrpSpPr/>
            <p:nvPr/>
          </p:nvGrpSpPr>
          <p:grpSpPr>
            <a:xfrm rot="0"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449" name="직선 화살표 연결선 361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화살표 연결선 362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332"/>
            <p:cNvSpPr txBox="1"/>
            <p:nvPr/>
          </p:nvSpPr>
          <p:spPr>
            <a:xfrm>
              <a:off x="19483590" y="2897156"/>
              <a:ext cx="2648540" cy="634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33"/>
            <p:cNvSpPr txBox="1"/>
            <p:nvPr/>
          </p:nvSpPr>
          <p:spPr>
            <a:xfrm>
              <a:off x="22981244" y="3463546"/>
              <a:ext cx="3197502" cy="363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selectList(“board.selectList”)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34"/>
            <p:cNvSpPr txBox="1"/>
            <p:nvPr/>
          </p:nvSpPr>
          <p:spPr>
            <a:xfrm>
              <a:off x="28459572" y="3449606"/>
              <a:ext cx="2419108" cy="3583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54" name="그룹 335"/>
            <p:cNvGrpSpPr/>
            <p:nvPr/>
          </p:nvGrpSpPr>
          <p:grpSpPr>
            <a:xfrm rot="0">
              <a:off x="3746690" y="3583632"/>
              <a:ext cx="25021530" cy="22103528"/>
              <a:chOff x="-13222116" y="11859423"/>
              <a:chExt cx="28010022" cy="12864371"/>
            </a:xfrm>
          </p:grpSpPr>
          <p:cxnSp>
            <p:nvCxnSpPr>
              <p:cNvPr id="455" name="직선 화살표 연결선 359"/>
              <p:cNvCxnSpPr/>
              <p:nvPr/>
            </p:nvCxnSpPr>
            <p:spPr>
              <a:xfrm flipV="1">
                <a:off x="12122756" y="11859423"/>
                <a:ext cx="2368025" cy="875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화살표 연결선 360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직선 화살표 연결선 360"/>
              <p:cNvCxnSpPr/>
              <p:nvPr/>
            </p:nvCxnSpPr>
            <p:spPr>
              <a:xfrm flipH="1">
                <a:off x="12056066" y="158720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화살표 연결선 360"/>
              <p:cNvCxnSpPr/>
              <p:nvPr/>
            </p:nvCxnSpPr>
            <p:spPr>
              <a:xfrm flipH="1">
                <a:off x="7513782" y="1598295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화살표 연결선 360"/>
              <p:cNvCxnSpPr/>
              <p:nvPr/>
            </p:nvCxnSpPr>
            <p:spPr>
              <a:xfrm flipH="1">
                <a:off x="2758244" y="1607165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화살표 연결선 360"/>
              <p:cNvCxnSpPr/>
              <p:nvPr/>
            </p:nvCxnSpPr>
            <p:spPr>
              <a:xfrm flipH="1">
                <a:off x="-1959968" y="1562261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직선 화살표 연결선 360"/>
              <p:cNvCxnSpPr/>
              <p:nvPr/>
            </p:nvCxnSpPr>
            <p:spPr>
              <a:xfrm rot="10800000" flipV="1">
                <a:off x="-6234747" y="15398113"/>
                <a:ext cx="1382387" cy="14732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화살표 연결선 360"/>
              <p:cNvCxnSpPr/>
              <p:nvPr/>
            </p:nvCxnSpPr>
            <p:spPr>
              <a:xfrm flipH="1">
                <a:off x="11949436" y="17759676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직선 화살표 연결선 360"/>
              <p:cNvCxnSpPr/>
              <p:nvPr/>
            </p:nvCxnSpPr>
            <p:spPr>
              <a:xfrm flipH="1">
                <a:off x="6980647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화살표 연결선 360"/>
              <p:cNvCxnSpPr>
                <a:endCxn id="10" idx="3"/>
              </p:cNvCxnSpPr>
              <p:nvPr/>
            </p:nvCxnSpPr>
            <p:spPr>
              <a:xfrm rot="10800000" flipV="1">
                <a:off x="3752501" y="17715324"/>
                <a:ext cx="1865543" cy="5411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직선 화살표 연결선 360"/>
              <p:cNvCxnSpPr>
                <a:endCxn id="739" idx="3"/>
              </p:cNvCxnSpPr>
              <p:nvPr/>
            </p:nvCxnSpPr>
            <p:spPr>
              <a:xfrm rot="10800000" flipV="1">
                <a:off x="-13222116" y="20653450"/>
                <a:ext cx="8732263" cy="17913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직선 화살표 연결선 360"/>
              <p:cNvCxnSpPr/>
              <p:nvPr/>
            </p:nvCxnSpPr>
            <p:spPr>
              <a:xfrm flipH="1">
                <a:off x="11949440" y="14777219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화살표 연결선 360"/>
              <p:cNvCxnSpPr/>
              <p:nvPr/>
            </p:nvCxnSpPr>
            <p:spPr>
              <a:xfrm flipH="1">
                <a:off x="6964658" y="1480493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화살표 연결선 360"/>
              <p:cNvCxnSpPr/>
              <p:nvPr/>
            </p:nvCxnSpPr>
            <p:spPr>
              <a:xfrm flipH="1">
                <a:off x="2592980" y="14874234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화살표 연결선 360"/>
              <p:cNvCxnSpPr>
                <a:endCxn id="491" idx="3"/>
              </p:cNvCxnSpPr>
              <p:nvPr/>
            </p:nvCxnSpPr>
            <p:spPr>
              <a:xfrm rot="10800000" flipV="1">
                <a:off x="-13126385" y="15564428"/>
                <a:ext cx="4142232" cy="12862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직선 화살표 연결선 360"/>
              <p:cNvCxnSpPr/>
              <p:nvPr/>
            </p:nvCxnSpPr>
            <p:spPr>
              <a:xfrm flipH="1">
                <a:off x="7023298" y="1773750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직선 화살표 연결선 360"/>
              <p:cNvCxnSpPr/>
              <p:nvPr/>
            </p:nvCxnSpPr>
            <p:spPr>
              <a:xfrm rot="10800000" flipV="1">
                <a:off x="-2274501" y="17727766"/>
                <a:ext cx="2275851" cy="973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직선 화살표 연결선 360"/>
              <p:cNvCxnSpPr/>
              <p:nvPr/>
            </p:nvCxnSpPr>
            <p:spPr>
              <a:xfrm rot="10800000" flipV="1">
                <a:off x="-13071041" y="17948164"/>
                <a:ext cx="3718724" cy="17874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직선 화살표 연결선 360"/>
              <p:cNvCxnSpPr/>
              <p:nvPr/>
            </p:nvCxnSpPr>
            <p:spPr>
              <a:xfrm rot="10800000" flipV="1">
                <a:off x="-6822737" y="17781848"/>
                <a:ext cx="2695126" cy="15657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직선 화살표 연결선 360"/>
              <p:cNvCxnSpPr/>
              <p:nvPr/>
            </p:nvCxnSpPr>
            <p:spPr>
              <a:xfrm flipH="1">
                <a:off x="12077388" y="2069778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직선 화살표 연결선 360"/>
              <p:cNvCxnSpPr/>
              <p:nvPr/>
            </p:nvCxnSpPr>
            <p:spPr>
              <a:xfrm flipH="1">
                <a:off x="2523665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직선 화살표 연결선 360"/>
              <p:cNvCxnSpPr/>
              <p:nvPr/>
            </p:nvCxnSpPr>
            <p:spPr>
              <a:xfrm flipH="1">
                <a:off x="-2530424" y="206756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직선 화살표 연결선 360"/>
              <p:cNvCxnSpPr/>
              <p:nvPr/>
            </p:nvCxnSpPr>
            <p:spPr>
              <a:xfrm rot="10800000" flipV="1">
                <a:off x="-12708511" y="22493896"/>
                <a:ext cx="3782760" cy="35616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직선 화살표 연결선 360"/>
              <p:cNvCxnSpPr/>
              <p:nvPr/>
            </p:nvCxnSpPr>
            <p:spPr>
              <a:xfrm rot="10800000" flipV="1">
                <a:off x="-6950688" y="22495258"/>
                <a:ext cx="2452406" cy="3327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직선 화살표 연결선 360"/>
              <p:cNvCxnSpPr/>
              <p:nvPr/>
            </p:nvCxnSpPr>
            <p:spPr>
              <a:xfrm flipH="1">
                <a:off x="11864136" y="2429004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직선 화살표 연결선 360"/>
              <p:cNvCxnSpPr/>
              <p:nvPr/>
            </p:nvCxnSpPr>
            <p:spPr>
              <a:xfrm flipH="1">
                <a:off x="6980648" y="24301128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직선 화살표 연결선 360"/>
              <p:cNvCxnSpPr/>
              <p:nvPr/>
            </p:nvCxnSpPr>
            <p:spPr>
              <a:xfrm flipH="1">
                <a:off x="1755956" y="24312212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직선 화살표 연결선 360"/>
              <p:cNvCxnSpPr/>
              <p:nvPr/>
            </p:nvCxnSpPr>
            <p:spPr>
              <a:xfrm rot="10800000" flipV="1">
                <a:off x="-2642984" y="24312212"/>
                <a:ext cx="2823081" cy="9005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직선 화살표 연결선 360"/>
              <p:cNvCxnSpPr/>
              <p:nvPr/>
            </p:nvCxnSpPr>
            <p:spPr>
              <a:xfrm rot="10800000" flipV="1">
                <a:off x="-12964413" y="24456216"/>
                <a:ext cx="8261310" cy="2675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336"/>
            <p:cNvSpPr txBox="1"/>
            <p:nvPr/>
          </p:nvSpPr>
          <p:spPr>
            <a:xfrm>
              <a:off x="26198900" y="4043783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grpSp>
          <p:nvGrpSpPr>
            <p:cNvPr id="458" name="그룹 337"/>
            <p:cNvGrpSpPr/>
            <p:nvPr/>
          </p:nvGrpSpPr>
          <p:grpSpPr>
            <a:xfrm rot="0">
              <a:off x="21858216" y="3545528"/>
              <a:ext cx="1198672" cy="231371"/>
              <a:chOff x="12779879" y="11859420"/>
              <a:chExt cx="1710908" cy="179260"/>
            </a:xfrm>
          </p:grpSpPr>
          <p:cxnSp>
            <p:nvCxnSpPr>
              <p:cNvPr id="459" name="직선 화살표 연결선 357"/>
              <p:cNvCxnSpPr/>
              <p:nvPr/>
            </p:nvCxnSpPr>
            <p:spPr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화살표 연결선 358"/>
              <p:cNvCxnSpPr/>
              <p:nvPr/>
            </p:nvCxnSpPr>
            <p:spPr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1" name="직사각형 338"/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3" name="TextBox 340"/>
            <p:cNvSpPr txBox="1"/>
            <p:nvPr/>
          </p:nvSpPr>
          <p:spPr>
            <a:xfrm>
              <a:off x="4569507" y="3398631"/>
              <a:ext cx="4830689" cy="294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66" name="TextBox 343"/>
            <p:cNvSpPr txBox="1"/>
            <p:nvPr/>
          </p:nvSpPr>
          <p:spPr>
            <a:xfrm>
              <a:off x="28448572" y="4053263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468" name="TextBox 345"/>
            <p:cNvSpPr txBox="1"/>
            <p:nvPr/>
          </p:nvSpPr>
          <p:spPr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■게시판리스트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69" name="직사각형 346"/>
            <p:cNvSpPr/>
            <p:nvPr/>
          </p:nvSpPr>
          <p:spPr>
            <a:xfrm>
              <a:off x="601871" y="46368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게시판</a:t>
              </a:r>
              <a:endParaRPr lang="ko-KR" altLang="en-US"/>
            </a:p>
          </p:txBody>
        </p:sp>
        <p:cxnSp>
          <p:nvCxnSpPr>
            <p:cNvPr id="470" name="직선 화살표 연결선 347"/>
            <p:cNvCxnSpPr>
              <a:stCxn id="471" idx="1"/>
              <a:endCxn id="469" idx="3"/>
            </p:cNvCxnSpPr>
            <p:nvPr/>
          </p:nvCxnSpPr>
          <p:spPr>
            <a:xfrm rot="10800000" flipV="1">
              <a:off x="3565298" y="4155572"/>
              <a:ext cx="4390279" cy="10476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348"/>
            <p:cNvSpPr txBox="1"/>
            <p:nvPr/>
          </p:nvSpPr>
          <p:spPr>
            <a:xfrm>
              <a:off x="7955577" y="4007930"/>
              <a:ext cx="2140861" cy="295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addList.jsp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2" name="직선 화살표 연결선 349"/>
            <p:cNvCxnSpPr/>
            <p:nvPr/>
          </p:nvCxnSpPr>
          <p:spPr>
            <a:xfrm rot="10800000" flipV="1">
              <a:off x="9289975" y="4113031"/>
              <a:ext cx="2349574" cy="12933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화살표 연결선 350"/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351"/>
            <p:cNvSpPr txBox="1"/>
            <p:nvPr/>
          </p:nvSpPr>
          <p:spPr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grpSp>
          <p:nvGrpSpPr>
            <p:cNvPr id="475" name="그룹 352"/>
            <p:cNvGrpSpPr/>
            <p:nvPr/>
          </p:nvGrpSpPr>
          <p:grpSpPr>
            <a:xfrm rot="0">
              <a:off x="18164196" y="3551878"/>
              <a:ext cx="1228765" cy="291419"/>
              <a:chOff x="11757511" y="11859420"/>
              <a:chExt cx="2733276" cy="179260"/>
            </a:xfrm>
          </p:grpSpPr>
          <p:cxnSp>
            <p:nvCxnSpPr>
              <p:cNvPr id="476" name="직선 화살표 연결선 355"/>
              <p:cNvCxnSpPr/>
              <p:nvPr/>
            </p:nvCxnSpPr>
            <p:spPr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화살표 연결선 356"/>
              <p:cNvCxnSpPr/>
              <p:nvPr/>
            </p:nvCxnSpPr>
            <p:spPr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0" name="TextBox 329"/>
            <p:cNvSpPr txBox="1"/>
            <p:nvPr/>
          </p:nvSpPr>
          <p:spPr>
            <a:xfrm>
              <a:off x="11821482" y="585534"/>
              <a:ext cx="2400436" cy="298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/board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36"/>
            <p:cNvSpPr txBox="1"/>
            <p:nvPr/>
          </p:nvSpPr>
          <p:spPr>
            <a:xfrm>
              <a:off x="11768527" y="3923129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487" name="TextBox 336"/>
            <p:cNvSpPr txBox="1"/>
            <p:nvPr/>
          </p:nvSpPr>
          <p:spPr>
            <a:xfrm>
              <a:off x="5682052" y="46914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28"/>
            <p:cNvCxnSpPr/>
            <p:nvPr/>
          </p:nvCxnSpPr>
          <p:spPr>
            <a:xfrm flipV="1">
              <a:off x="5768800" y="777063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29"/>
            <p:cNvSpPr txBox="1"/>
            <p:nvPr/>
          </p:nvSpPr>
          <p:spPr>
            <a:xfrm>
              <a:off x="11154733" y="7386385"/>
              <a:ext cx="2400436" cy="641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/read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4" name="TextBox 329"/>
            <p:cNvSpPr txBox="1"/>
            <p:nvPr/>
          </p:nvSpPr>
          <p:spPr>
            <a:xfrm>
              <a:off x="16971334" y="768800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9" name="TextBox 336"/>
            <p:cNvSpPr txBox="1"/>
            <p:nvPr/>
          </p:nvSpPr>
          <p:spPr>
            <a:xfrm>
              <a:off x="9568248" y="4367633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guestList(0x001)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00" name="직선 화살표 연결선 328"/>
            <p:cNvCxnSpPr>
              <a:endCxn id="494" idx="1"/>
            </p:cNvCxnSpPr>
            <p:nvPr/>
          </p:nvCxnSpPr>
          <p:spPr>
            <a:xfrm>
              <a:off x="13617400" y="7864100"/>
              <a:ext cx="3353934" cy="634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28"/>
            <p:cNvCxnSpPr/>
            <p:nvPr/>
          </p:nvCxnSpPr>
          <p:spPr>
            <a:xfrm flipV="1">
              <a:off x="18684700" y="967086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329"/>
            <p:cNvSpPr txBox="1"/>
            <p:nvPr/>
          </p:nvSpPr>
          <p:spPr>
            <a:xfrm>
              <a:off x="20089184" y="9362818"/>
              <a:ext cx="27433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03" name="직선 화살표 연결선 328"/>
            <p:cNvCxnSpPr>
              <a:endCxn id="504" idx="1"/>
            </p:cNvCxnSpPr>
            <p:nvPr/>
          </p:nvCxnSpPr>
          <p:spPr>
            <a:xfrm flipV="1">
              <a:off x="22609000" y="9550753"/>
              <a:ext cx="1624048" cy="421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333"/>
            <p:cNvSpPr txBox="1"/>
            <p:nvPr/>
          </p:nvSpPr>
          <p:spPr>
            <a:xfrm>
              <a:off x="24233052" y="923093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selectOne(”board.selectBoard”,no)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5" name="TextBox 329"/>
            <p:cNvSpPr txBox="1"/>
            <p:nvPr/>
          </p:nvSpPr>
          <p:spPr>
            <a:xfrm>
              <a:off x="13821734" y="8091232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0" name="TextBox 333"/>
            <p:cNvSpPr txBox="1"/>
            <p:nvPr/>
          </p:nvSpPr>
          <p:spPr>
            <a:xfrm>
              <a:off x="28843152" y="915473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id=board.selectboard</a:t>
              </a:r>
              <a:endParaRPr lang="en-US" altLang="ko-KR" b="1">
                <a:latin typeface="+mn-ea"/>
                <a:ea typeface="+mn-ea"/>
              </a:endParaRPr>
            </a:p>
            <a:p>
              <a:pPr marL="0" indent="0" algn="l" defTabSz="4572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1" name="직선 화살표 연결선 328"/>
            <p:cNvCxnSpPr/>
            <p:nvPr/>
          </p:nvCxnSpPr>
          <p:spPr>
            <a:xfrm flipV="1">
              <a:off x="27390544" y="9461317"/>
              <a:ext cx="1241602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36"/>
            <p:cNvSpPr txBox="1"/>
            <p:nvPr/>
          </p:nvSpPr>
          <p:spPr>
            <a:xfrm>
              <a:off x="26751350" y="1063032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17" name="TextBox 329"/>
            <p:cNvSpPr txBox="1"/>
            <p:nvPr/>
          </p:nvSpPr>
          <p:spPr>
            <a:xfrm>
              <a:off x="11097583" y="9400920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19" name="TextBox 329"/>
            <p:cNvSpPr txBox="1"/>
            <p:nvPr/>
          </p:nvSpPr>
          <p:spPr>
            <a:xfrm>
              <a:off x="7954334" y="9777160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read.jsp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29" name="TextBox 329"/>
            <p:cNvSpPr txBox="1"/>
            <p:nvPr/>
          </p:nvSpPr>
          <p:spPr>
            <a:xfrm>
              <a:off x="16012484" y="12091734"/>
              <a:ext cx="2400436" cy="3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0" name="TextBox 329"/>
            <p:cNvSpPr txBox="1"/>
            <p:nvPr/>
          </p:nvSpPr>
          <p:spPr>
            <a:xfrm>
              <a:off x="11664532" y="12388790"/>
              <a:ext cx="2400436" cy="639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36"/>
            <p:cNvSpPr txBox="1"/>
            <p:nvPr/>
          </p:nvSpPr>
          <p:spPr>
            <a:xfrm>
              <a:off x="7906350" y="128158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43" name="직선 화살표 연결선 328"/>
            <p:cNvCxnSpPr/>
            <p:nvPr/>
          </p:nvCxnSpPr>
          <p:spPr>
            <a:xfrm flipV="1">
              <a:off x="13598350" y="12752207"/>
              <a:ext cx="2380047" cy="77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329"/>
            <p:cNvSpPr txBox="1"/>
            <p:nvPr/>
          </p:nvSpPr>
          <p:spPr>
            <a:xfrm>
              <a:off x="16388932" y="12621742"/>
              <a:ext cx="2400436" cy="35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28"/>
            <p:cNvCxnSpPr/>
            <p:nvPr/>
          </p:nvCxnSpPr>
          <p:spPr>
            <a:xfrm flipV="1">
              <a:off x="18456096" y="1273493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TextBox 329"/>
            <p:cNvSpPr txBox="1"/>
            <p:nvPr/>
          </p:nvSpPr>
          <p:spPr>
            <a:xfrm>
              <a:off x="20141782" y="12621742"/>
              <a:ext cx="2743336" cy="359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8" name="직선 화살표 연결선 328"/>
            <p:cNvCxnSpPr/>
            <p:nvPr/>
          </p:nvCxnSpPr>
          <p:spPr>
            <a:xfrm>
              <a:off x="22018446" y="17331948"/>
              <a:ext cx="1713300" cy="684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TextBox 333"/>
            <p:cNvSpPr txBox="1"/>
            <p:nvPr/>
          </p:nvSpPr>
          <p:spPr>
            <a:xfrm>
              <a:off x="24114204" y="12660986"/>
              <a:ext cx="3197502" cy="643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selectOne(”board.selectBoard”,no)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51" name="TextBox 333"/>
            <p:cNvSpPr txBox="1"/>
            <p:nvPr/>
          </p:nvSpPr>
          <p:spPr>
            <a:xfrm>
              <a:off x="28881268" y="17560556"/>
              <a:ext cx="3197502" cy="906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id=board.update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parameterType=BoardVo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(alice)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4" name="TextBox 329"/>
            <p:cNvSpPr txBox="1"/>
            <p:nvPr/>
          </p:nvSpPr>
          <p:spPr>
            <a:xfrm>
              <a:off x="7263982" y="13897777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67" name="TextBox 329"/>
            <p:cNvSpPr txBox="1"/>
            <p:nvPr/>
          </p:nvSpPr>
          <p:spPr>
            <a:xfrm>
              <a:off x="7683082" y="17688738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DispatcherServlet : BoardVo</a:t>
              </a:r>
              <a:r>
                <a:rPr lang="ko-KR" altLang="en-US" b="1">
                  <a:latin typeface="+mn-ea"/>
                  <a:ea typeface="+mn-ea"/>
                </a:rPr>
                <a:t>생성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28"/>
            <p:cNvCxnSpPr/>
            <p:nvPr/>
          </p:nvCxnSpPr>
          <p:spPr>
            <a:xfrm>
              <a:off x="2873198" y="26285452"/>
              <a:ext cx="1637098" cy="4685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336"/>
            <p:cNvSpPr txBox="1"/>
            <p:nvPr/>
          </p:nvSpPr>
          <p:spPr>
            <a:xfrm>
              <a:off x="21944400" y="4091409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4" name="TextBox 336"/>
            <p:cNvSpPr txBox="1"/>
            <p:nvPr/>
          </p:nvSpPr>
          <p:spPr>
            <a:xfrm>
              <a:off x="18166148" y="4123158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5" name="TextBox 336"/>
            <p:cNvSpPr txBox="1"/>
            <p:nvPr/>
          </p:nvSpPr>
          <p:spPr>
            <a:xfrm>
              <a:off x="14165648" y="4139032"/>
              <a:ext cx="1230128" cy="573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boardList(0x001)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76" name="TextBox 329"/>
            <p:cNvSpPr txBox="1"/>
            <p:nvPr/>
          </p:nvSpPr>
          <p:spPr>
            <a:xfrm>
              <a:off x="18552482" y="985335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7" name="TextBox 329"/>
            <p:cNvSpPr txBox="1"/>
            <p:nvPr/>
          </p:nvSpPr>
          <p:spPr>
            <a:xfrm>
              <a:off x="22933982" y="990891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78" name="TextBox 343"/>
            <p:cNvSpPr txBox="1"/>
            <p:nvPr/>
          </p:nvSpPr>
          <p:spPr>
            <a:xfrm>
              <a:off x="29099444" y="9998448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579" name="TextBox 336"/>
            <p:cNvSpPr txBox="1"/>
            <p:nvPr/>
          </p:nvSpPr>
          <p:spPr>
            <a:xfrm>
              <a:off x="22830224" y="1096369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80" name="TextBox 336"/>
            <p:cNvSpPr txBox="1"/>
            <p:nvPr/>
          </p:nvSpPr>
          <p:spPr>
            <a:xfrm>
              <a:off x="18670976" y="10963698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581" name="TextBox 336"/>
            <p:cNvSpPr txBox="1"/>
            <p:nvPr/>
          </p:nvSpPr>
          <p:spPr>
            <a:xfrm>
              <a:off x="14543474" y="1032075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boardVo(0x002)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82" name="직선 화살표 연결선 328"/>
            <p:cNvCxnSpPr>
              <a:endCxn id="494" idx="3"/>
            </p:cNvCxnSpPr>
            <p:nvPr/>
          </p:nvCxnSpPr>
          <p:spPr>
            <a:xfrm flipV="1">
              <a:off x="18094166" y="7870448"/>
              <a:ext cx="1277604" cy="15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329"/>
            <p:cNvSpPr txBox="1"/>
            <p:nvPr/>
          </p:nvSpPr>
          <p:spPr>
            <a:xfrm>
              <a:off x="19946308" y="7695943"/>
              <a:ext cx="27433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upHit()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5" name="TextBox 329"/>
            <p:cNvSpPr txBox="1"/>
            <p:nvPr/>
          </p:nvSpPr>
          <p:spPr>
            <a:xfrm>
              <a:off x="18409608" y="8115045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6" name="TextBox 329"/>
            <p:cNvSpPr txBox="1"/>
            <p:nvPr/>
          </p:nvSpPr>
          <p:spPr>
            <a:xfrm>
              <a:off x="23399120" y="7648320"/>
              <a:ext cx="2743336" cy="636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update(”board.updateHit”,no)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87" name="직선 화살표 연결선 328"/>
            <p:cNvCxnSpPr/>
            <p:nvPr/>
          </p:nvCxnSpPr>
          <p:spPr>
            <a:xfrm flipV="1">
              <a:off x="22256572" y="786111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329"/>
            <p:cNvSpPr txBox="1"/>
            <p:nvPr/>
          </p:nvSpPr>
          <p:spPr>
            <a:xfrm>
              <a:off x="22433922" y="8091233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89" name="TextBox 329"/>
            <p:cNvSpPr txBox="1"/>
            <p:nvPr/>
          </p:nvSpPr>
          <p:spPr>
            <a:xfrm>
              <a:off x="28923620" y="7600693"/>
              <a:ext cx="2743336" cy="636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id=updateHit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 = 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90" name="직선 화살표 연결선 328"/>
            <p:cNvCxnSpPr/>
            <p:nvPr/>
          </p:nvCxnSpPr>
          <p:spPr>
            <a:xfrm flipV="1">
              <a:off x="26495196" y="786111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TextBox 336"/>
            <p:cNvSpPr txBox="1"/>
            <p:nvPr/>
          </p:nvSpPr>
          <p:spPr>
            <a:xfrm>
              <a:off x="5634427" y="1023979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html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cxnSp>
          <p:nvCxnSpPr>
            <p:cNvPr id="596" name="직선 화살표 연결선 328"/>
            <p:cNvCxnSpPr/>
            <p:nvPr/>
          </p:nvCxnSpPr>
          <p:spPr>
            <a:xfrm flipV="1">
              <a:off x="6416500" y="12666481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화살표 연결선 328"/>
            <p:cNvCxnSpPr/>
            <p:nvPr/>
          </p:nvCxnSpPr>
          <p:spPr>
            <a:xfrm flipV="1">
              <a:off x="22399444" y="1279208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329"/>
            <p:cNvSpPr txBox="1"/>
            <p:nvPr/>
          </p:nvSpPr>
          <p:spPr>
            <a:xfrm>
              <a:off x="26472522" y="7976933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99" name="직선 화살표 연결선 328"/>
            <p:cNvCxnSpPr/>
            <p:nvPr/>
          </p:nvCxnSpPr>
          <p:spPr>
            <a:xfrm flipV="1">
              <a:off x="27314344" y="12849237"/>
              <a:ext cx="112730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333"/>
            <p:cNvSpPr txBox="1"/>
            <p:nvPr/>
          </p:nvSpPr>
          <p:spPr>
            <a:xfrm>
              <a:off x="28900304" y="12374181"/>
              <a:ext cx="3197502" cy="639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id=board.selectboard</a:t>
              </a:r>
              <a:endParaRPr lang="en-US" altLang="ko-KR" b="1">
                <a:latin typeface="+mn-ea"/>
                <a:ea typeface="+mn-ea"/>
              </a:endParaRPr>
            </a:p>
            <a:p>
              <a:pPr marL="0" indent="0" algn="l" defTabSz="4572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601" name="TextBox 343"/>
            <p:cNvSpPr txBox="1"/>
            <p:nvPr/>
          </p:nvSpPr>
          <p:spPr>
            <a:xfrm>
              <a:off x="28889888" y="13046448"/>
              <a:ext cx="3230130" cy="573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</a:rPr>
                <a:t>resultMap=”resultMapBoardVo”(alice)</a:t>
              </a:r>
              <a:endParaRPr lang="en-US" altLang="ko-KR" sz="1600" b="1">
                <a:latin typeface="+mn-ea"/>
              </a:endParaRPr>
            </a:p>
          </p:txBody>
        </p:sp>
        <p:sp>
          <p:nvSpPr>
            <p:cNvPr id="603" name="TextBox 336"/>
            <p:cNvSpPr txBox="1"/>
            <p:nvPr/>
          </p:nvSpPr>
          <p:spPr>
            <a:xfrm>
              <a:off x="26922798" y="14002170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4" name="TextBox 336"/>
            <p:cNvSpPr txBox="1"/>
            <p:nvPr/>
          </p:nvSpPr>
          <p:spPr>
            <a:xfrm>
              <a:off x="22541296" y="140402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5" name="TextBox 336"/>
            <p:cNvSpPr txBox="1"/>
            <p:nvPr/>
          </p:nvSpPr>
          <p:spPr>
            <a:xfrm>
              <a:off x="18674146" y="140402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7" name="TextBox 336"/>
            <p:cNvSpPr txBox="1"/>
            <p:nvPr/>
          </p:nvSpPr>
          <p:spPr>
            <a:xfrm>
              <a:off x="14178347" y="13964066"/>
              <a:ext cx="1230128" cy="573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boardVo(0x003)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609" name="TextBox 336"/>
            <p:cNvSpPr txBox="1"/>
            <p:nvPr/>
          </p:nvSpPr>
          <p:spPr>
            <a:xfrm>
              <a:off x="11987598" y="13621166"/>
              <a:ext cx="1230128" cy="330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>
                  <a:latin typeface="+mn-ea"/>
                  <a:ea typeface="+mn-ea"/>
                </a:rPr>
                <a:t>포워드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cxnSp>
          <p:nvCxnSpPr>
            <p:cNvPr id="724" name="직선 화살표 연결선 328"/>
            <p:cNvCxnSpPr/>
            <p:nvPr/>
          </p:nvCxnSpPr>
          <p:spPr>
            <a:xfrm flipV="1">
              <a:off x="6206951" y="17390880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TextBox 329"/>
            <p:cNvSpPr txBox="1"/>
            <p:nvPr/>
          </p:nvSpPr>
          <p:spPr>
            <a:xfrm>
              <a:off x="11721681" y="17174388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26" name="직선 화살표 연결선 328"/>
            <p:cNvCxnSpPr/>
            <p:nvPr/>
          </p:nvCxnSpPr>
          <p:spPr>
            <a:xfrm flipV="1">
              <a:off x="13122100" y="17381354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329"/>
            <p:cNvSpPr txBox="1"/>
            <p:nvPr/>
          </p:nvSpPr>
          <p:spPr>
            <a:xfrm>
              <a:off x="13398081" y="176506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28" name="TextBox 329"/>
            <p:cNvSpPr txBox="1"/>
            <p:nvPr/>
          </p:nvSpPr>
          <p:spPr>
            <a:xfrm>
              <a:off x="16293680" y="17155336"/>
              <a:ext cx="2400436" cy="359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29" name="직선 화살표 연결선 328"/>
            <p:cNvCxnSpPr/>
            <p:nvPr/>
          </p:nvCxnSpPr>
          <p:spPr>
            <a:xfrm flipV="1">
              <a:off x="17579800" y="17343250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TextBox 329"/>
            <p:cNvSpPr txBox="1"/>
            <p:nvPr/>
          </p:nvSpPr>
          <p:spPr>
            <a:xfrm>
              <a:off x="17855782" y="176125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1" name="TextBox 329"/>
            <p:cNvSpPr txBox="1"/>
            <p:nvPr/>
          </p:nvSpPr>
          <p:spPr>
            <a:xfrm>
              <a:off x="20237030" y="17174396"/>
              <a:ext cx="2400436" cy="359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32" name="TextBox 329"/>
            <p:cNvSpPr txBox="1"/>
            <p:nvPr/>
          </p:nvSpPr>
          <p:spPr>
            <a:xfrm>
              <a:off x="23970830" y="17231554"/>
              <a:ext cx="2400436" cy="635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update(”board.update”,boardVo)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33" name="직선 화살표 연결선 328"/>
            <p:cNvCxnSpPr/>
            <p:nvPr/>
          </p:nvCxnSpPr>
          <p:spPr>
            <a:xfrm>
              <a:off x="26590420" y="17503396"/>
              <a:ext cx="2208630" cy="494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TextBox 329"/>
            <p:cNvSpPr txBox="1"/>
            <p:nvPr/>
          </p:nvSpPr>
          <p:spPr>
            <a:xfrm>
              <a:off x="11550233" y="1848883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38" name="TextBox 329"/>
            <p:cNvSpPr txBox="1"/>
            <p:nvPr/>
          </p:nvSpPr>
          <p:spPr>
            <a:xfrm>
              <a:off x="7968833" y="1892698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“redirect:/board/list”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44" name="직선 화살표 연결선 328"/>
            <p:cNvCxnSpPr/>
            <p:nvPr/>
          </p:nvCxnSpPr>
          <p:spPr>
            <a:xfrm flipV="1">
              <a:off x="6073601" y="21258032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TextBox 329"/>
            <p:cNvSpPr txBox="1"/>
            <p:nvPr/>
          </p:nvSpPr>
          <p:spPr>
            <a:xfrm>
              <a:off x="11283533" y="20965336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/writeForm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7" name="TextBox 329"/>
            <p:cNvSpPr txBox="1"/>
            <p:nvPr/>
          </p:nvSpPr>
          <p:spPr>
            <a:xfrm>
              <a:off x="7606882" y="21651132"/>
              <a:ext cx="2400436" cy="364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49" name="TextBox 329"/>
            <p:cNvSpPr txBox="1"/>
            <p:nvPr/>
          </p:nvSpPr>
          <p:spPr>
            <a:xfrm>
              <a:off x="11588333" y="21651136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752" name="직선 화살표 연결선 328"/>
            <p:cNvCxnSpPr/>
            <p:nvPr/>
          </p:nvCxnSpPr>
          <p:spPr>
            <a:xfrm flipV="1">
              <a:off x="6302201" y="24210780"/>
              <a:ext cx="5070650" cy="172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TextBox 329"/>
            <p:cNvSpPr txBox="1"/>
            <p:nvPr/>
          </p:nvSpPr>
          <p:spPr>
            <a:xfrm>
              <a:off x="7606880" y="24451490"/>
              <a:ext cx="2400436" cy="63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DispatcherServlet : BoardVo</a:t>
              </a:r>
              <a:r>
                <a:rPr lang="ko-KR" altLang="en-US" b="1">
                  <a:latin typeface="+mn-ea"/>
                  <a:ea typeface="+mn-ea"/>
                </a:rPr>
                <a:t>생성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54" name="TextBox 329"/>
            <p:cNvSpPr txBox="1"/>
            <p:nvPr/>
          </p:nvSpPr>
          <p:spPr>
            <a:xfrm>
              <a:off x="11512130" y="23879992"/>
              <a:ext cx="2400436" cy="635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/write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5" name="직선 화살표 연결선 328"/>
            <p:cNvCxnSpPr/>
            <p:nvPr/>
          </p:nvCxnSpPr>
          <p:spPr>
            <a:xfrm flipV="1">
              <a:off x="12855403" y="24239354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TextBox 329"/>
            <p:cNvSpPr txBox="1"/>
            <p:nvPr/>
          </p:nvSpPr>
          <p:spPr>
            <a:xfrm>
              <a:off x="15912680" y="2407049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write()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57" name="TextBox 329"/>
            <p:cNvSpPr txBox="1"/>
            <p:nvPr/>
          </p:nvSpPr>
          <p:spPr>
            <a:xfrm>
              <a:off x="19856030" y="2403239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58" name="직선 화살표 연결선 328"/>
            <p:cNvCxnSpPr/>
            <p:nvPr/>
          </p:nvCxnSpPr>
          <p:spPr>
            <a:xfrm flipV="1">
              <a:off x="16989252" y="24239350"/>
              <a:ext cx="2722946" cy="77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화살표 연결선 328"/>
            <p:cNvCxnSpPr/>
            <p:nvPr/>
          </p:nvCxnSpPr>
          <p:spPr>
            <a:xfrm>
              <a:off x="21942248" y="24151848"/>
              <a:ext cx="1713300" cy="684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TextBox 329"/>
            <p:cNvSpPr txBox="1"/>
            <p:nvPr/>
          </p:nvSpPr>
          <p:spPr>
            <a:xfrm>
              <a:off x="23951780" y="23899058"/>
              <a:ext cx="2400436" cy="6352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insert(”board.insert”,boardVo)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62" name="TextBox 329"/>
            <p:cNvSpPr txBox="1"/>
            <p:nvPr/>
          </p:nvSpPr>
          <p:spPr>
            <a:xfrm>
              <a:off x="21589582" y="17688740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63" name="TextBox 329"/>
            <p:cNvSpPr txBox="1"/>
            <p:nvPr/>
          </p:nvSpPr>
          <p:spPr>
            <a:xfrm>
              <a:off x="26371134" y="17707788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boardVo(0x004)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764" name="직선 화살표 연결선 328"/>
            <p:cNvCxnSpPr/>
            <p:nvPr/>
          </p:nvCxnSpPr>
          <p:spPr>
            <a:xfrm flipV="1">
              <a:off x="26685670" y="24220306"/>
              <a:ext cx="1922876" cy="26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TextBox 333"/>
            <p:cNvSpPr txBox="1"/>
            <p:nvPr/>
          </p:nvSpPr>
          <p:spPr>
            <a:xfrm>
              <a:off x="28652668" y="24056608"/>
              <a:ext cx="3197502" cy="906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id=board.insert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parameterType=BoardVo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(alice)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771" name="TextBox 329"/>
            <p:cNvSpPr txBox="1"/>
            <p:nvPr/>
          </p:nvSpPr>
          <p:spPr>
            <a:xfrm>
              <a:off x="11607379" y="25042042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773" name="TextBox 329"/>
            <p:cNvSpPr txBox="1"/>
            <p:nvPr/>
          </p:nvSpPr>
          <p:spPr>
            <a:xfrm>
              <a:off x="7721180" y="25556388"/>
              <a:ext cx="2400436" cy="359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“redirect:/board/list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24" name="TextBox 336"/>
            <p:cNvSpPr txBox="1"/>
            <p:nvPr/>
          </p:nvSpPr>
          <p:spPr>
            <a:xfrm>
              <a:off x="7563449" y="80152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6" name="TextBox 329"/>
            <p:cNvSpPr txBox="1"/>
            <p:nvPr/>
          </p:nvSpPr>
          <p:spPr>
            <a:xfrm>
              <a:off x="27601234" y="9699368"/>
              <a:ext cx="2400436" cy="364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27" name="TextBox 336"/>
            <p:cNvSpPr txBox="1"/>
            <p:nvPr/>
          </p:nvSpPr>
          <p:spPr>
            <a:xfrm>
              <a:off x="14097601" y="12930196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8" name="TextBox 336"/>
            <p:cNvSpPr txBox="1"/>
            <p:nvPr/>
          </p:nvSpPr>
          <p:spPr>
            <a:xfrm>
              <a:off x="18593400" y="1289209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29" name="TextBox 336"/>
            <p:cNvSpPr txBox="1"/>
            <p:nvPr/>
          </p:nvSpPr>
          <p:spPr>
            <a:xfrm>
              <a:off x="22365296" y="1294924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30" name="TextBox 336"/>
            <p:cNvSpPr txBox="1"/>
            <p:nvPr/>
          </p:nvSpPr>
          <p:spPr>
            <a:xfrm>
              <a:off x="27280192" y="12949247"/>
              <a:ext cx="2696978" cy="329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>
                  <a:latin typeface="+mn-ea"/>
                  <a:ea typeface="+mn-ea"/>
                </a:rPr>
                <a:t>no</a:t>
              </a:r>
              <a:endParaRPr lang="en-US" altLang="ko-KR" sz="1600" b="1">
                <a:latin typeface="+mn-ea"/>
                <a:ea typeface="+mn-ea"/>
              </a:endParaRPr>
            </a:p>
          </p:txBody>
        </p:sp>
        <p:sp>
          <p:nvSpPr>
            <p:cNvPr id="931" name="TextBox 329"/>
            <p:cNvSpPr txBox="1"/>
            <p:nvPr/>
          </p:nvSpPr>
          <p:spPr>
            <a:xfrm>
              <a:off x="15912682" y="13536142"/>
              <a:ext cx="2705236" cy="35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boardVo.setUserNo(0)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2" name="TextBox 329"/>
            <p:cNvSpPr txBox="1"/>
            <p:nvPr/>
          </p:nvSpPr>
          <p:spPr>
            <a:xfrm>
              <a:off x="13017081" y="2439434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3" name="TextBox 329"/>
            <p:cNvSpPr txBox="1"/>
            <p:nvPr/>
          </p:nvSpPr>
          <p:spPr>
            <a:xfrm>
              <a:off x="17265230" y="24413396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4" name="TextBox 329"/>
            <p:cNvSpPr txBox="1"/>
            <p:nvPr/>
          </p:nvSpPr>
          <p:spPr>
            <a:xfrm>
              <a:off x="21513382" y="2437529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935" name="TextBox 329"/>
            <p:cNvSpPr txBox="1"/>
            <p:nvPr/>
          </p:nvSpPr>
          <p:spPr>
            <a:xfrm>
              <a:off x="26333032" y="24375294"/>
              <a:ext cx="2400436" cy="359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boardVo(0x005)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sp>
        <p:nvSpPr>
          <p:cNvPr id="488" name="직사각형 7"/>
          <p:cNvSpPr>
            <a:spLocks noChangeArrowheads="1"/>
          </p:cNvSpPr>
          <p:nvPr/>
        </p:nvSpPr>
        <p:spPr>
          <a:xfrm>
            <a:off x="516519" y="8701016"/>
            <a:ext cx="5271331" cy="383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</a:t>
            </a:r>
            <a:r>
              <a:rPr lang="en-US" altLang="ko-KR" sz="1600">
                <a:latin typeface="+mn-ea"/>
                <a:ea typeface="+mn-ea"/>
              </a:rPr>
              <a:t>/board/read?no=10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489" name="직사각형 338"/>
          <p:cNvSpPr/>
          <p:nvPr/>
        </p:nvSpPr>
        <p:spPr>
          <a:xfrm>
            <a:off x="485966" y="9333265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0" name="TextBox 345"/>
          <p:cNvSpPr txBox="1"/>
          <p:nvPr/>
        </p:nvSpPr>
        <p:spPr>
          <a:xfrm>
            <a:off x="379934" y="8276338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글읽기</a:t>
            </a:r>
            <a:endParaRPr lang="ko-KR" altLang="en-US" b="1">
              <a:latin typeface="+mn-ea"/>
            </a:endParaRPr>
          </a:p>
        </p:txBody>
      </p:sp>
      <p:sp>
        <p:nvSpPr>
          <p:cNvPr id="491" name="직사각형 346"/>
          <p:cNvSpPr/>
          <p:nvPr/>
        </p:nvSpPr>
        <p:spPr>
          <a:xfrm>
            <a:off x="759033" y="1102357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no=10</a:t>
            </a:r>
            <a:r>
              <a:rPr lang="ko-KR" altLang="en-US" b="1">
                <a:latin typeface="+mn-ea"/>
                <a:ea typeface="+mn-ea"/>
              </a:rPr>
              <a:t>글 읽기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35" name="직사각형 7"/>
          <p:cNvSpPr>
            <a:spLocks noChangeArrowheads="1"/>
          </p:cNvSpPr>
          <p:nvPr/>
        </p:nvSpPr>
        <p:spPr>
          <a:xfrm>
            <a:off x="873915" y="13897959"/>
            <a:ext cx="5271332" cy="378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board/modifyForm?no=1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36" name="직사각형 338"/>
          <p:cNvSpPr/>
          <p:nvPr/>
        </p:nvSpPr>
        <p:spPr>
          <a:xfrm>
            <a:off x="843363" y="14530209"/>
            <a:ext cx="1487832" cy="412510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요청화면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7" name="TextBox 345"/>
          <p:cNvSpPr txBox="1"/>
          <p:nvPr/>
        </p:nvSpPr>
        <p:spPr>
          <a:xfrm>
            <a:off x="737331" y="13473283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글수정폼</a:t>
            </a:r>
            <a:endParaRPr lang="ko-KR" altLang="en-US" b="1">
              <a:latin typeface="+mn-ea"/>
            </a:endParaRPr>
          </a:p>
        </p:txBody>
      </p:sp>
      <p:sp>
        <p:nvSpPr>
          <p:cNvPr id="538" name="직사각형 346"/>
          <p:cNvSpPr/>
          <p:nvPr/>
        </p:nvSpPr>
        <p:spPr>
          <a:xfrm>
            <a:off x="616368" y="15434701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글 수정폼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70" name="직사각형 7"/>
          <p:cNvSpPr>
            <a:spLocks noChangeArrowheads="1"/>
          </p:cNvSpPr>
          <p:nvPr/>
        </p:nvSpPr>
        <p:spPr>
          <a:xfrm>
            <a:off x="531017" y="18546160"/>
            <a:ext cx="5271331" cy="56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board/modify?no=10&amp;title=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반가워요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23" name="TextBox 345"/>
          <p:cNvSpPr txBox="1"/>
          <p:nvPr/>
        </p:nvSpPr>
        <p:spPr>
          <a:xfrm>
            <a:off x="718283" y="1789288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 수정</a:t>
            </a:r>
            <a:endParaRPr lang="ko-KR" altLang="en-US" b="1">
              <a:latin typeface="+mn-ea"/>
            </a:endParaRPr>
          </a:p>
        </p:txBody>
      </p:sp>
      <p:sp>
        <p:nvSpPr>
          <p:cNvPr id="739" name="직사각형 346"/>
          <p:cNvSpPr/>
          <p:nvPr/>
        </p:nvSpPr>
        <p:spPr>
          <a:xfrm>
            <a:off x="673519" y="1985430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“redirect:/board/list”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740" name="직사각형 7"/>
          <p:cNvSpPr>
            <a:spLocks noChangeArrowheads="1"/>
          </p:cNvSpPr>
          <p:nvPr/>
        </p:nvSpPr>
        <p:spPr>
          <a:xfrm>
            <a:off x="4626767" y="21327462"/>
            <a:ext cx="5271331" cy="330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41" name="TextBox 345"/>
          <p:cNvSpPr txBox="1"/>
          <p:nvPr/>
        </p:nvSpPr>
        <p:spPr>
          <a:xfrm>
            <a:off x="623032" y="2214103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글생성폼</a:t>
            </a:r>
            <a:endParaRPr lang="ko-KR" altLang="en-US" b="1">
              <a:latin typeface="+mn-ea"/>
            </a:endParaRPr>
          </a:p>
        </p:txBody>
      </p:sp>
      <p:sp>
        <p:nvSpPr>
          <p:cNvPr id="742" name="직사각형 7"/>
          <p:cNvSpPr>
            <a:spLocks noChangeArrowheads="1"/>
          </p:cNvSpPr>
          <p:nvPr/>
        </p:nvSpPr>
        <p:spPr>
          <a:xfrm>
            <a:off x="569116" y="22565708"/>
            <a:ext cx="5271332" cy="330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board/writeForm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743" name="직사각형 346"/>
          <p:cNvSpPr/>
          <p:nvPr/>
        </p:nvSpPr>
        <p:spPr>
          <a:xfrm>
            <a:off x="635417" y="23226152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</a:t>
            </a:r>
            <a:r>
              <a:rPr lang="ko-KR" altLang="en-US" b="1">
                <a:latin typeface="+mn-ea"/>
                <a:ea typeface="+mn-ea"/>
              </a:rPr>
              <a:t>게시판 글생성폼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50" name="TextBox 345"/>
          <p:cNvSpPr txBox="1"/>
          <p:nvPr/>
        </p:nvSpPr>
        <p:spPr>
          <a:xfrm>
            <a:off x="603982" y="24750884"/>
            <a:ext cx="241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b="1">
                <a:latin typeface="+mn-ea"/>
              </a:rPr>
              <a:t>■게시판 글생성</a:t>
            </a:r>
            <a:endParaRPr lang="ko-KR" altLang="en-US" b="1">
              <a:latin typeface="+mn-ea"/>
            </a:endParaRPr>
          </a:p>
        </p:txBody>
      </p:sp>
      <p:sp>
        <p:nvSpPr>
          <p:cNvPr id="751" name="직사각형 7"/>
          <p:cNvSpPr>
            <a:spLocks noChangeArrowheads="1"/>
          </p:cNvSpPr>
          <p:nvPr/>
        </p:nvSpPr>
        <p:spPr>
          <a:xfrm>
            <a:off x="492915" y="25366060"/>
            <a:ext cx="5271332" cy="56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4"/>
              </a:rPr>
              <a:t>http://localhost:8088/mysite/board/write?userNo=1&amp;</a:t>
            </a:r>
            <a:endParaRPr lang="en-US" altLang="ko-KR" sz="160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</a:rPr>
              <a:t>title=</a:t>
            </a:r>
            <a:r>
              <a:rPr lang="ko-KR" altLang="en-US" sz="1600">
                <a:latin typeface="+mn-ea"/>
                <a:ea typeface="+mn-ea"/>
              </a:rPr>
              <a:t>안녕하세요</a:t>
            </a:r>
            <a:r>
              <a:rPr lang="en-US" altLang="ko-KR" sz="1600">
                <a:latin typeface="+mn-ea"/>
                <a:ea typeface="+mn-ea"/>
              </a:rPr>
              <a:t>&amp;content=</a:t>
            </a:r>
            <a:r>
              <a:rPr lang="ko-KR" altLang="en-US" sz="1600">
                <a:latin typeface="+mn-ea"/>
                <a:ea typeface="+mn-ea"/>
              </a:rPr>
              <a:t>반가워요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770" name="직사각형 346"/>
          <p:cNvSpPr/>
          <p:nvPr/>
        </p:nvSpPr>
        <p:spPr>
          <a:xfrm>
            <a:off x="654467" y="26617050"/>
            <a:ext cx="2963427" cy="113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응답화면</a:t>
            </a:r>
            <a:endParaRPr lang="ko-KR" altLang="en-US"/>
          </a:p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	“redirect:/board/list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23" name="직사각형 7"/>
          <p:cNvSpPr>
            <a:spLocks noChangeArrowheads="1"/>
          </p:cNvSpPr>
          <p:nvPr/>
        </p:nvSpPr>
        <p:spPr>
          <a:xfrm>
            <a:off x="4074319" y="28242612"/>
            <a:ext cx="5271331" cy="330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>
                <a:latin typeface="+mn-ea"/>
                <a:ea typeface="+mn-ea"/>
                <a:hlinkClick r:id="rId3"/>
              </a:rPr>
              <a:t>http://localhost:8088/mysite/</a:t>
            </a:r>
            <a:r>
              <a:rPr lang="en-US" altLang="ko-KR" sz="1600">
                <a:latin typeface="+mn-ea"/>
                <a:ea typeface="+mn-ea"/>
              </a:rPr>
              <a:t>board/list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 rot="0">
            <a:off x="646635" y="441683"/>
            <a:ext cx="30757508" cy="10767337"/>
            <a:chOff x="646635" y="9143769"/>
            <a:chExt cx="30757508" cy="10767337"/>
          </a:xfrm>
        </p:grpSpPr>
        <p:cxnSp>
          <p:nvCxnSpPr>
            <p:cNvPr id="319" name="직선 화살표 연결선 318"/>
            <p:cNvCxnSpPr/>
            <p:nvPr/>
          </p:nvCxnSpPr>
          <p:spPr>
            <a:xfrm flipV="1">
              <a:off x="6229350" y="12218685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11735800" y="11906017"/>
              <a:ext cx="2694793" cy="947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write(@ModelAttribute BoardVo boardVo , HttpSession session)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321" name="직사각형 7"/>
            <p:cNvSpPr>
              <a:spLocks noChangeArrowheads="1"/>
            </p:cNvSpPr>
            <p:nvPr/>
          </p:nvSpPr>
          <p:spPr>
            <a:xfrm>
              <a:off x="2450140" y="11696470"/>
              <a:ext cx="3131194" cy="96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board/write?title=</a:t>
              </a:r>
              <a:r>
                <a:rPr lang="ko-KR" altLang="en-US" sz="1600">
                  <a:latin typeface="+mn-ea"/>
                  <a:ea typeface="+mn-ea"/>
                </a:rPr>
                <a:t>안녕하세요</a:t>
              </a:r>
              <a:r>
                <a:rPr lang="en-US" altLang="ko-KR" sz="1600">
                  <a:latin typeface="+mn-ea"/>
                  <a:ea typeface="+mn-ea"/>
                </a:rPr>
                <a:t>&amp;content=</a:t>
              </a:r>
              <a:r>
                <a:rPr lang="ko-KR" altLang="en-US" sz="1600">
                  <a:latin typeface="+mn-ea"/>
                  <a:ea typeface="+mn-ea"/>
                </a:rPr>
                <a:t>반갑습니다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811837" y="136487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redirect:/board/list</a:t>
              </a:r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22835" y="113913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■게시판 글쓰기 </a:t>
              </a:r>
              <a:r>
                <a:rPr lang="en-US" altLang="ko-KR" b="1">
                  <a:latin typeface="+mn-ea"/>
                </a:rPr>
                <a:t>2</a:t>
              </a:r>
              <a:endParaRPr lang="en-US" altLang="ko-KR" b="1">
                <a:latin typeface="+mn-ea"/>
              </a:endParaRPr>
            </a:p>
          </p:txBody>
        </p:sp>
        <p:cxnSp>
          <p:nvCxnSpPr>
            <p:cNvPr id="325" name="직선 화살표 연결선 324"/>
            <p:cNvCxnSpPr/>
            <p:nvPr/>
          </p:nvCxnSpPr>
          <p:spPr>
            <a:xfrm rot="10800000" flipV="1">
              <a:off x="26670000" y="127962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318"/>
            <p:cNvCxnSpPr/>
            <p:nvPr/>
          </p:nvCxnSpPr>
          <p:spPr>
            <a:xfrm flipV="1">
              <a:off x="14020800" y="1224379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319"/>
            <p:cNvSpPr txBox="1"/>
            <p:nvPr/>
          </p:nvSpPr>
          <p:spPr>
            <a:xfrm>
              <a:off x="7487649" y="123822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Dispatcher : BoardVo</a:t>
              </a:r>
              <a:r>
                <a:rPr lang="ko-KR" altLang="en-US" sz="1400" b="1">
                  <a:latin typeface="+mn-ea"/>
                  <a:ea typeface="+mn-ea"/>
                </a:rPr>
                <a:t>생성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46" name="직사각형 7"/>
            <p:cNvSpPr>
              <a:spLocks noChangeArrowheads="1"/>
            </p:cNvSpPr>
            <p:nvPr/>
          </p:nvSpPr>
          <p:spPr>
            <a:xfrm>
              <a:off x="15461290" y="9143769"/>
              <a:ext cx="3131192" cy="1556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</a:rPr>
                <a:t>jsp</a:t>
              </a:r>
              <a:r>
                <a:rPr lang="ko-KR" altLang="en-US" sz="1600">
                  <a:latin typeface="+mn-ea"/>
                  <a:ea typeface="+mn-ea"/>
                </a:rPr>
                <a:t>에서 </a:t>
              </a:r>
              <a:r>
                <a:rPr lang="en-US" altLang="ko-KR" sz="1600">
                  <a:latin typeface="+mn-ea"/>
                  <a:ea typeface="+mn-ea"/>
                </a:rPr>
                <a:t>session</a:t>
              </a:r>
              <a:r>
                <a:rPr lang="ko-KR" altLang="en-US" sz="1600">
                  <a:latin typeface="+mn-ea"/>
                  <a:ea typeface="+mn-ea"/>
                </a:rPr>
                <a:t>값을 파라미터로 넘기는게 아닌 내부 프로그램에서 꺼내는게 안전한게 아닌가 싶어 만들어 봤습니다</a:t>
              </a:r>
              <a:endParaRPr lang="ko-KR" altLang="en-US" sz="1600"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447" name="TextBox 319"/>
            <p:cNvSpPr txBox="1"/>
            <p:nvPr/>
          </p:nvSpPr>
          <p:spPr>
            <a:xfrm>
              <a:off x="14231352" y="124013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48" name="TextBox 319"/>
            <p:cNvSpPr txBox="1"/>
            <p:nvPr/>
          </p:nvSpPr>
          <p:spPr>
            <a:xfrm>
              <a:off x="14193250" y="127251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session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49" name="TextBox 319"/>
            <p:cNvSpPr txBox="1"/>
            <p:nvPr/>
          </p:nvSpPr>
          <p:spPr>
            <a:xfrm>
              <a:off x="15926800" y="11925066"/>
              <a:ext cx="2694792" cy="518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write(BoardVo boardVo,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HttpSession session)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0" name="직선 화살표 연결선 318"/>
            <p:cNvCxnSpPr/>
            <p:nvPr/>
          </p:nvCxnSpPr>
          <p:spPr>
            <a:xfrm flipV="1">
              <a:off x="18326100" y="121485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319"/>
            <p:cNvSpPr txBox="1"/>
            <p:nvPr/>
          </p:nvSpPr>
          <p:spPr>
            <a:xfrm>
              <a:off x="15622000" y="12610868"/>
              <a:ext cx="3266292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boardVo.setUserNo(authUser.getNo( ));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52" name="TextBox 319"/>
            <p:cNvSpPr txBox="1"/>
            <p:nvPr/>
          </p:nvSpPr>
          <p:spPr>
            <a:xfrm>
              <a:off x="19984450" y="120774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insertBoard(boardVo)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3" name="직선 화살표 연결선 318"/>
            <p:cNvCxnSpPr/>
            <p:nvPr/>
          </p:nvCxnSpPr>
          <p:spPr>
            <a:xfrm flipV="1">
              <a:off x="22078950" y="122247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319"/>
            <p:cNvSpPr txBox="1"/>
            <p:nvPr/>
          </p:nvSpPr>
          <p:spPr>
            <a:xfrm>
              <a:off x="23927798" y="120393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isnert(”board.insert”,boardVo)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5" name="직선 화살표 연결선 318"/>
            <p:cNvCxnSpPr/>
            <p:nvPr/>
          </p:nvCxnSpPr>
          <p:spPr>
            <a:xfrm flipV="1">
              <a:off x="26765250" y="12205700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TextBox 319"/>
            <p:cNvSpPr txBox="1"/>
            <p:nvPr/>
          </p:nvSpPr>
          <p:spPr>
            <a:xfrm>
              <a:off x="28575998" y="12020318"/>
              <a:ext cx="2694792" cy="727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id=board.insert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parameterType=BoardVo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(alice)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9" name="직선 화살표 연결선 324"/>
            <p:cNvCxnSpPr/>
            <p:nvPr/>
          </p:nvCxnSpPr>
          <p:spPr>
            <a:xfrm rot="10800000" flipV="1">
              <a:off x="22021800" y="12853398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화살표 연결선 324"/>
            <p:cNvCxnSpPr/>
            <p:nvPr/>
          </p:nvCxnSpPr>
          <p:spPr>
            <a:xfrm rot="10800000" flipV="1">
              <a:off x="18230852" y="133296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14306552" y="13482051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4"/>
            <p:cNvCxnSpPr/>
            <p:nvPr/>
          </p:nvCxnSpPr>
          <p:spPr>
            <a:xfrm rot="10800000" flipV="1">
              <a:off x="4171950" y="13596352"/>
              <a:ext cx="7391402" cy="3238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19"/>
            <p:cNvSpPr txBox="1"/>
            <p:nvPr/>
          </p:nvSpPr>
          <p:spPr>
            <a:xfrm>
              <a:off x="7278097" y="13887214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redirect:/board/list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1621498" y="13410961"/>
              <a:ext cx="2694793" cy="29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485" name="직선 화살표 연결선 318"/>
            <p:cNvCxnSpPr/>
            <p:nvPr/>
          </p:nvCxnSpPr>
          <p:spPr>
            <a:xfrm>
              <a:off x="3905250" y="14682200"/>
              <a:ext cx="2686050" cy="4381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직사각형 7"/>
            <p:cNvSpPr>
              <a:spLocks noChangeArrowheads="1"/>
            </p:cNvSpPr>
            <p:nvPr/>
          </p:nvSpPr>
          <p:spPr>
            <a:xfrm>
              <a:off x="2373940" y="16535170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http://localhost:8088/mysite/remove</a:t>
              </a:r>
              <a:r>
                <a:rPr lang="en-US" altLang="ko-KR" sz="1600">
                  <a:latin typeface="+mn-ea"/>
                  <a:ea typeface="+mn-ea"/>
                </a:rPr>
                <a:t>?no=10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87" name="직사각형 321"/>
            <p:cNvSpPr/>
            <p:nvPr/>
          </p:nvSpPr>
          <p:spPr>
            <a:xfrm>
              <a:off x="735637" y="184874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redirect:/board/list</a:t>
              </a:r>
              <a:endParaRPr lang="ko-KR" altLang="en-US"/>
            </a:p>
          </p:txBody>
        </p:sp>
        <p:sp>
          <p:nvSpPr>
            <p:cNvPr id="488" name="직사각형 322"/>
            <p:cNvSpPr/>
            <p:nvPr/>
          </p:nvSpPr>
          <p:spPr>
            <a:xfrm>
              <a:off x="724135" y="1726266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9" name="TextBox 323"/>
            <p:cNvSpPr txBox="1"/>
            <p:nvPr/>
          </p:nvSpPr>
          <p:spPr>
            <a:xfrm>
              <a:off x="646635" y="16382438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90" name="직선 화살표 연결선 324"/>
            <p:cNvCxnSpPr/>
            <p:nvPr/>
          </p:nvCxnSpPr>
          <p:spPr>
            <a:xfrm rot="10800000" flipV="1">
              <a:off x="4095750" y="18435052"/>
              <a:ext cx="7391402" cy="32384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직사각형 7"/>
            <p:cNvSpPr>
              <a:spLocks noChangeArrowheads="1"/>
            </p:cNvSpPr>
            <p:nvPr/>
          </p:nvSpPr>
          <p:spPr>
            <a:xfrm>
              <a:off x="6698290" y="14573020"/>
              <a:ext cx="3131193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492" name="직선 화살표 연결선 318"/>
            <p:cNvCxnSpPr/>
            <p:nvPr/>
          </p:nvCxnSpPr>
          <p:spPr>
            <a:xfrm flipV="1">
              <a:off x="6076950" y="16847834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319"/>
            <p:cNvSpPr txBox="1"/>
            <p:nvPr/>
          </p:nvSpPr>
          <p:spPr>
            <a:xfrm>
              <a:off x="11602452" y="16554217"/>
              <a:ext cx="2694793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/remove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remove()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94" name="TextBox 319"/>
            <p:cNvSpPr txBox="1"/>
            <p:nvPr/>
          </p:nvSpPr>
          <p:spPr>
            <a:xfrm>
              <a:off x="7925800" y="170876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5" name="직선 화살표 연결선 318"/>
            <p:cNvCxnSpPr/>
            <p:nvPr/>
          </p:nvCxnSpPr>
          <p:spPr>
            <a:xfrm>
              <a:off x="12706350" y="16853894"/>
              <a:ext cx="3047999" cy="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TextBox 319"/>
            <p:cNvSpPr txBox="1"/>
            <p:nvPr/>
          </p:nvSpPr>
          <p:spPr>
            <a:xfrm>
              <a:off x="16212548" y="16649465"/>
              <a:ext cx="2694792" cy="299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remove()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7" name="직선 화살표 연결선 318"/>
            <p:cNvCxnSpPr/>
            <p:nvPr/>
          </p:nvCxnSpPr>
          <p:spPr>
            <a:xfrm>
              <a:off x="17506948" y="16853894"/>
              <a:ext cx="3047999" cy="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TextBox 319"/>
            <p:cNvSpPr txBox="1"/>
            <p:nvPr/>
          </p:nvSpPr>
          <p:spPr>
            <a:xfrm>
              <a:off x="20689296" y="16706616"/>
              <a:ext cx="1723242" cy="29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delect()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99" name="직선 화살표 연결선 318"/>
            <p:cNvCxnSpPr/>
            <p:nvPr/>
          </p:nvCxnSpPr>
          <p:spPr>
            <a:xfrm>
              <a:off x="21564600" y="16891992"/>
              <a:ext cx="2266950" cy="190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TextBox 319"/>
            <p:cNvSpPr txBox="1"/>
            <p:nvPr/>
          </p:nvSpPr>
          <p:spPr>
            <a:xfrm>
              <a:off x="24232596" y="16763766"/>
              <a:ext cx="1723242" cy="518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delete(”board.delete”,no)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01" name="직선 화살표 연결선 318"/>
            <p:cNvCxnSpPr/>
            <p:nvPr/>
          </p:nvCxnSpPr>
          <p:spPr>
            <a:xfrm>
              <a:off x="26631900" y="17025346"/>
              <a:ext cx="1943100" cy="1905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319"/>
            <p:cNvSpPr txBox="1"/>
            <p:nvPr/>
          </p:nvSpPr>
          <p:spPr>
            <a:xfrm>
              <a:off x="28709350" y="16859016"/>
              <a:ext cx="2694792" cy="727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id=board.insert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parameterType=no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04" name="직선 화살표 연결선 324"/>
            <p:cNvCxnSpPr/>
            <p:nvPr/>
          </p:nvCxnSpPr>
          <p:spPr>
            <a:xfrm rot="10800000" flipV="1">
              <a:off x="26765250" y="17711150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화살표 연결선 324"/>
            <p:cNvCxnSpPr/>
            <p:nvPr/>
          </p:nvCxnSpPr>
          <p:spPr>
            <a:xfrm rot="10800000" flipV="1">
              <a:off x="21907500" y="17768302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화살표 연결선 324"/>
            <p:cNvCxnSpPr/>
            <p:nvPr/>
          </p:nvCxnSpPr>
          <p:spPr>
            <a:xfrm rot="10800000" flipV="1">
              <a:off x="18135600" y="17749250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화살표 연결선 324"/>
            <p:cNvCxnSpPr/>
            <p:nvPr/>
          </p:nvCxnSpPr>
          <p:spPr>
            <a:xfrm rot="10800000" flipV="1">
              <a:off x="14173199" y="18073102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319"/>
            <p:cNvSpPr txBox="1"/>
            <p:nvPr/>
          </p:nvSpPr>
          <p:spPr>
            <a:xfrm>
              <a:off x="7239997" y="18840214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redirect:/board/list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09" name="TextBox 319"/>
            <p:cNvSpPr txBox="1"/>
            <p:nvPr/>
          </p:nvSpPr>
          <p:spPr>
            <a:xfrm>
              <a:off x="11773898" y="18097260"/>
              <a:ext cx="2694793" cy="29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510" name="직선 화살표 연결선 318"/>
            <p:cNvCxnSpPr/>
            <p:nvPr/>
          </p:nvCxnSpPr>
          <p:spPr>
            <a:xfrm>
              <a:off x="4114800" y="19349450"/>
              <a:ext cx="2686050" cy="4381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직사각형 7"/>
            <p:cNvSpPr>
              <a:spLocks noChangeArrowheads="1"/>
            </p:cNvSpPr>
            <p:nvPr/>
          </p:nvSpPr>
          <p:spPr>
            <a:xfrm>
              <a:off x="6907840" y="19240270"/>
              <a:ext cx="3131193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12" name="TextBox 319"/>
            <p:cNvSpPr txBox="1"/>
            <p:nvPr/>
          </p:nvSpPr>
          <p:spPr>
            <a:xfrm>
              <a:off x="13640800" y="170876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3" name="TextBox 319"/>
            <p:cNvSpPr txBox="1"/>
            <p:nvPr/>
          </p:nvSpPr>
          <p:spPr>
            <a:xfrm>
              <a:off x="18327100" y="170304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4" name="TextBox 319"/>
            <p:cNvSpPr txBox="1"/>
            <p:nvPr/>
          </p:nvSpPr>
          <p:spPr>
            <a:xfrm>
              <a:off x="22156152" y="1712571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5" name="TextBox 319"/>
            <p:cNvSpPr txBox="1"/>
            <p:nvPr/>
          </p:nvSpPr>
          <p:spPr>
            <a:xfrm>
              <a:off x="26785304" y="1722096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6" name="TextBox 319"/>
            <p:cNvSpPr txBox="1"/>
            <p:nvPr/>
          </p:nvSpPr>
          <p:spPr>
            <a:xfrm>
              <a:off x="18574752" y="1232511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7" name="TextBox 319"/>
            <p:cNvSpPr txBox="1"/>
            <p:nvPr/>
          </p:nvSpPr>
          <p:spPr>
            <a:xfrm>
              <a:off x="22251404" y="1240131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8" name="TextBox 319"/>
            <p:cNvSpPr txBox="1"/>
            <p:nvPr/>
          </p:nvSpPr>
          <p:spPr>
            <a:xfrm>
              <a:off x="26747204" y="12306068"/>
              <a:ext cx="2694794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6141273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Board2</a:t>
            </a:r>
            <a:endParaRPr lang="en-US" altLang="ko-KR" sz="48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l" defTabSz="4572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 rot="0">
            <a:off x="741886" y="-209551"/>
            <a:ext cx="32129104" cy="29009974"/>
            <a:chOff x="665685" y="8702086"/>
            <a:chExt cx="32129104" cy="29009974"/>
          </a:xfrm>
        </p:grpSpPr>
        <p:cxnSp>
          <p:nvCxnSpPr>
            <p:cNvPr id="319" name="직선 화살표 연결선 318"/>
            <p:cNvCxnSpPr/>
            <p:nvPr/>
          </p:nvCxnSpPr>
          <p:spPr>
            <a:xfrm flipV="1">
              <a:off x="6229350" y="12218685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11735800" y="11906015"/>
              <a:ext cx="2694793" cy="518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/list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list()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321" name="직사각형 7"/>
            <p:cNvSpPr>
              <a:spLocks noChangeArrowheads="1"/>
            </p:cNvSpPr>
            <p:nvPr/>
          </p:nvSpPr>
          <p:spPr>
            <a:xfrm>
              <a:off x="2450140" y="11696470"/>
              <a:ext cx="3131193" cy="670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811837" y="136487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Reply </a:t>
              </a:r>
              <a:r>
                <a:rPr lang="ko-KR" altLang="en-US" b="1">
                  <a:latin typeface="+mn-ea"/>
                  <a:ea typeface="+mn-ea"/>
                </a:rPr>
                <a:t>게시판 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22835" y="11391337"/>
              <a:ext cx="3085858" cy="366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리스트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325" name="직선 화살표 연결선 324"/>
            <p:cNvCxnSpPr/>
            <p:nvPr/>
          </p:nvCxnSpPr>
          <p:spPr>
            <a:xfrm rot="10800000" flipV="1">
              <a:off x="26670000" y="127962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318"/>
            <p:cNvCxnSpPr/>
            <p:nvPr/>
          </p:nvCxnSpPr>
          <p:spPr>
            <a:xfrm flipV="1">
              <a:off x="14020800" y="1224379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319"/>
            <p:cNvSpPr txBox="1"/>
            <p:nvPr/>
          </p:nvSpPr>
          <p:spPr>
            <a:xfrm>
              <a:off x="7487649" y="12382268"/>
              <a:ext cx="2694793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49" name="TextBox 319"/>
            <p:cNvSpPr txBox="1"/>
            <p:nvPr/>
          </p:nvSpPr>
          <p:spPr>
            <a:xfrm>
              <a:off x="15926800" y="11925064"/>
              <a:ext cx="2694792" cy="299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list()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0" name="직선 화살표 연결선 318"/>
            <p:cNvCxnSpPr/>
            <p:nvPr/>
          </p:nvCxnSpPr>
          <p:spPr>
            <a:xfrm flipV="1">
              <a:off x="18326100" y="121485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TextBox 319"/>
            <p:cNvSpPr txBox="1"/>
            <p:nvPr/>
          </p:nvSpPr>
          <p:spPr>
            <a:xfrm>
              <a:off x="19984450" y="120774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selectRBoardList()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3" name="직선 화살표 연결선 318"/>
            <p:cNvCxnSpPr/>
            <p:nvPr/>
          </p:nvCxnSpPr>
          <p:spPr>
            <a:xfrm flipV="1">
              <a:off x="22078950" y="12224749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319"/>
            <p:cNvSpPr txBox="1"/>
            <p:nvPr/>
          </p:nvSpPr>
          <p:spPr>
            <a:xfrm>
              <a:off x="23927798" y="12039368"/>
              <a:ext cx="2694792" cy="2993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selectList(”rboard.selectList”)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55" name="직선 화살표 연결선 318"/>
            <p:cNvCxnSpPr/>
            <p:nvPr/>
          </p:nvCxnSpPr>
          <p:spPr>
            <a:xfrm flipV="1">
              <a:off x="26765250" y="12205700"/>
              <a:ext cx="158114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TextBox 319"/>
            <p:cNvSpPr txBox="1"/>
            <p:nvPr/>
          </p:nvSpPr>
          <p:spPr>
            <a:xfrm>
              <a:off x="28575998" y="12020318"/>
              <a:ext cx="2694792" cy="727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id=rboard.selectList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resultMap = resultMapRBoardVo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479" name="직선 화살표 연결선 324"/>
            <p:cNvCxnSpPr/>
            <p:nvPr/>
          </p:nvCxnSpPr>
          <p:spPr>
            <a:xfrm rot="10800000" flipV="1">
              <a:off x="22021800" y="12853398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화살표 연결선 324"/>
            <p:cNvCxnSpPr/>
            <p:nvPr/>
          </p:nvCxnSpPr>
          <p:spPr>
            <a:xfrm rot="10800000" flipV="1">
              <a:off x="18230852" y="13329649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14306552" y="13482051"/>
              <a:ext cx="1752600" cy="5715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4"/>
            <p:cNvCxnSpPr/>
            <p:nvPr/>
          </p:nvCxnSpPr>
          <p:spPr>
            <a:xfrm rot="10800000" flipV="1">
              <a:off x="9639300" y="13367764"/>
              <a:ext cx="1885950" cy="1714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19"/>
            <p:cNvSpPr txBox="1"/>
            <p:nvPr/>
          </p:nvSpPr>
          <p:spPr>
            <a:xfrm>
              <a:off x="8211547" y="13696714"/>
              <a:ext cx="2694793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list.jsp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1773898" y="13068060"/>
              <a:ext cx="2694793" cy="299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포워드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86" name="직사각형 7"/>
            <p:cNvSpPr>
              <a:spLocks noChangeArrowheads="1"/>
            </p:cNvSpPr>
            <p:nvPr/>
          </p:nvSpPr>
          <p:spPr>
            <a:xfrm>
              <a:off x="2373940" y="16535170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rboard/writeForm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87" name="직사각형 321"/>
            <p:cNvSpPr/>
            <p:nvPr/>
          </p:nvSpPr>
          <p:spPr>
            <a:xfrm>
              <a:off x="1002337" y="184302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글쓰기 폼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488" name="직사각형 322"/>
            <p:cNvSpPr/>
            <p:nvPr/>
          </p:nvSpPr>
          <p:spPr>
            <a:xfrm>
              <a:off x="724135" y="1726266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9" name="TextBox 323"/>
            <p:cNvSpPr txBox="1"/>
            <p:nvPr/>
          </p:nvSpPr>
          <p:spPr>
            <a:xfrm>
              <a:off x="665685" y="16153837"/>
              <a:ext cx="2876308" cy="366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글쓰기 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90" name="직선 화살표 연결선 324"/>
            <p:cNvCxnSpPr/>
            <p:nvPr/>
          </p:nvCxnSpPr>
          <p:spPr>
            <a:xfrm rot="10800000" flipV="1">
              <a:off x="9505950" y="18054088"/>
              <a:ext cx="1943100" cy="55240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18"/>
            <p:cNvCxnSpPr/>
            <p:nvPr/>
          </p:nvCxnSpPr>
          <p:spPr>
            <a:xfrm>
              <a:off x="5162553" y="36970700"/>
              <a:ext cx="2266946" cy="3254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318"/>
            <p:cNvCxnSpPr/>
            <p:nvPr/>
          </p:nvCxnSpPr>
          <p:spPr>
            <a:xfrm>
              <a:off x="27279602" y="20873446"/>
              <a:ext cx="1943100" cy="1905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319"/>
            <p:cNvSpPr txBox="1"/>
            <p:nvPr/>
          </p:nvSpPr>
          <p:spPr>
            <a:xfrm>
              <a:off x="29242750" y="20573768"/>
              <a:ext cx="2694792" cy="94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id=rboard.insertRBoard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parameterType=RBoardVo(alice)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04" name="직선 화살표 연결선 324"/>
            <p:cNvCxnSpPr/>
            <p:nvPr/>
          </p:nvCxnSpPr>
          <p:spPr>
            <a:xfrm rot="10800000">
              <a:off x="27317702" y="2205455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319"/>
            <p:cNvSpPr txBox="1"/>
            <p:nvPr/>
          </p:nvSpPr>
          <p:spPr>
            <a:xfrm>
              <a:off x="7678147" y="18459214"/>
              <a:ext cx="2694793" cy="299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writeForm.jsp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09" name="TextBox 319"/>
            <p:cNvSpPr txBox="1"/>
            <p:nvPr/>
          </p:nvSpPr>
          <p:spPr>
            <a:xfrm>
              <a:off x="11888198" y="17906760"/>
              <a:ext cx="2694793" cy="299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포워드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11" name="직사각형 7"/>
            <p:cNvSpPr>
              <a:spLocks noChangeArrowheads="1"/>
            </p:cNvSpPr>
            <p:nvPr/>
          </p:nvSpPr>
          <p:spPr>
            <a:xfrm>
              <a:off x="6412535" y="8702086"/>
              <a:ext cx="3131193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12" name="TextBox 319"/>
            <p:cNvSpPr txBox="1"/>
            <p:nvPr/>
          </p:nvSpPr>
          <p:spPr>
            <a:xfrm>
              <a:off x="11659600" y="16725669"/>
              <a:ext cx="2694793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/writeForm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writeForm()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19" name="TextBox 319"/>
            <p:cNvSpPr txBox="1"/>
            <p:nvPr/>
          </p:nvSpPr>
          <p:spPr>
            <a:xfrm>
              <a:off x="27166300" y="12953760"/>
              <a:ext cx="2694793" cy="299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20" name="TextBox 319"/>
            <p:cNvSpPr txBox="1"/>
            <p:nvPr/>
          </p:nvSpPr>
          <p:spPr>
            <a:xfrm>
              <a:off x="22270452" y="13068060"/>
              <a:ext cx="2694794" cy="299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21" name="TextBox 319"/>
            <p:cNvSpPr txBox="1"/>
            <p:nvPr/>
          </p:nvSpPr>
          <p:spPr>
            <a:xfrm>
              <a:off x="18422352" y="13506210"/>
              <a:ext cx="2694794" cy="299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22" name="TextBox 319"/>
            <p:cNvSpPr txBox="1"/>
            <p:nvPr/>
          </p:nvSpPr>
          <p:spPr>
            <a:xfrm>
              <a:off x="14574252" y="13677660"/>
              <a:ext cx="2694794" cy="299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23" name="직선 화살표 연결선 324"/>
            <p:cNvCxnSpPr>
              <a:endCxn id="322" idx="3"/>
            </p:cNvCxnSpPr>
            <p:nvPr/>
          </p:nvCxnSpPr>
          <p:spPr>
            <a:xfrm rot="10800000" flipV="1">
              <a:off x="3775264" y="13882114"/>
              <a:ext cx="4282885" cy="33300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319"/>
            <p:cNvSpPr txBox="1"/>
            <p:nvPr/>
          </p:nvSpPr>
          <p:spPr>
            <a:xfrm>
              <a:off x="6382747" y="14192014"/>
              <a:ext cx="2694793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html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25" name="직선 화살표 연결선 324"/>
            <p:cNvCxnSpPr>
              <a:endCxn id="487" idx="3"/>
            </p:cNvCxnSpPr>
            <p:nvPr/>
          </p:nvCxnSpPr>
          <p:spPr>
            <a:xfrm rot="10800000" flipV="1">
              <a:off x="3965764" y="18701794"/>
              <a:ext cx="3158935" cy="2948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319"/>
            <p:cNvSpPr txBox="1"/>
            <p:nvPr/>
          </p:nvSpPr>
          <p:spPr>
            <a:xfrm>
              <a:off x="4915898" y="19106914"/>
              <a:ext cx="2694793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html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27" name="TextBox 323"/>
            <p:cNvSpPr txBox="1"/>
            <p:nvPr/>
          </p:nvSpPr>
          <p:spPr>
            <a:xfrm>
              <a:off x="760935" y="20173388"/>
              <a:ext cx="2876308" cy="366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글등록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528" name="직사각형 7"/>
            <p:cNvSpPr>
              <a:spLocks noChangeArrowheads="1"/>
            </p:cNvSpPr>
            <p:nvPr/>
          </p:nvSpPr>
          <p:spPr>
            <a:xfrm>
              <a:off x="2469189" y="20554720"/>
              <a:ext cx="3131193" cy="96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4"/>
                </a:rPr>
                <a:t>http://localhost:8088/mysite/rboard/write?userno=10&amp;title=</a:t>
              </a:r>
              <a:r>
                <a:rPr lang="ko-KR" altLang="en-US" sz="1600">
                  <a:latin typeface="+mn-ea"/>
                  <a:ea typeface="+mn-ea"/>
                  <a:hlinkClick r:id="rId4"/>
                </a:rPr>
                <a:t>안녕하세요</a:t>
              </a:r>
              <a:r>
                <a:rPr lang="en-US" altLang="ko-KR" sz="1600">
                  <a:latin typeface="+mn-ea"/>
                  <a:ea typeface="+mn-ea"/>
                  <a:hlinkClick r:id="rId4"/>
                </a:rPr>
                <a:t>&amp;conten</a:t>
              </a:r>
              <a:r>
                <a:rPr lang="en-US" altLang="ko-KR" sz="1600">
                  <a:latin typeface="+mn-ea"/>
                  <a:ea typeface="+mn-ea"/>
                </a:rPr>
                <a:t>t=</a:t>
              </a:r>
              <a:r>
                <a:rPr lang="ko-KR" altLang="en-US" sz="1600">
                  <a:latin typeface="+mn-ea"/>
                  <a:ea typeface="+mn-ea"/>
                </a:rPr>
                <a:t>날이좋아요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529" name="직사각형 321"/>
            <p:cNvSpPr/>
            <p:nvPr/>
          </p:nvSpPr>
          <p:spPr>
            <a:xfrm>
              <a:off x="1097587" y="2244982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글쓰기 </a:t>
              </a:r>
              <a:r>
                <a:rPr lang="en-US" altLang="ko-KR" b="1">
                  <a:latin typeface="+mn-ea"/>
                  <a:ea typeface="+mn-ea"/>
                </a:rPr>
                <a:t>redirect:/rboard/list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30" name="직사각형 322"/>
            <p:cNvSpPr/>
            <p:nvPr/>
          </p:nvSpPr>
          <p:spPr>
            <a:xfrm>
              <a:off x="819384" y="21282220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31" name="직선 화살표 연결선 318"/>
            <p:cNvCxnSpPr/>
            <p:nvPr/>
          </p:nvCxnSpPr>
          <p:spPr>
            <a:xfrm flipV="1">
              <a:off x="6172200" y="20867384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TextBox 319"/>
            <p:cNvSpPr txBox="1"/>
            <p:nvPr/>
          </p:nvSpPr>
          <p:spPr>
            <a:xfrm>
              <a:off x="11640550" y="20688068"/>
              <a:ext cx="2694793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37" name="직선 화살표 연결선 318"/>
            <p:cNvCxnSpPr/>
            <p:nvPr/>
          </p:nvCxnSpPr>
          <p:spPr>
            <a:xfrm flipV="1">
              <a:off x="13068300" y="20873448"/>
              <a:ext cx="2514600" cy="38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TextBox 319"/>
            <p:cNvSpPr txBox="1"/>
            <p:nvPr/>
          </p:nvSpPr>
          <p:spPr>
            <a:xfrm>
              <a:off x="15774402" y="207261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39" name="직선 화살표 연결선 318"/>
            <p:cNvCxnSpPr/>
            <p:nvPr/>
          </p:nvCxnSpPr>
          <p:spPr>
            <a:xfrm flipV="1">
              <a:off x="17164050" y="20892500"/>
              <a:ext cx="2514600" cy="38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19"/>
            <p:cNvSpPr txBox="1"/>
            <p:nvPr/>
          </p:nvSpPr>
          <p:spPr>
            <a:xfrm>
              <a:off x="19889202" y="2074522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insertRBoard()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41" name="직선 화살표 연결선 318"/>
            <p:cNvCxnSpPr/>
            <p:nvPr/>
          </p:nvCxnSpPr>
          <p:spPr>
            <a:xfrm flipV="1">
              <a:off x="21755100" y="20835348"/>
              <a:ext cx="2514600" cy="38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TextBox 319"/>
            <p:cNvSpPr txBox="1"/>
            <p:nvPr/>
          </p:nvSpPr>
          <p:spPr>
            <a:xfrm>
              <a:off x="24442150" y="20707122"/>
              <a:ext cx="2694792" cy="518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insert(”rboard.insertRBoard”rBoard)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43" name="TextBox 319"/>
            <p:cNvSpPr txBox="1"/>
            <p:nvPr/>
          </p:nvSpPr>
          <p:spPr>
            <a:xfrm>
              <a:off x="22175202" y="211452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44" name="TextBox 319"/>
            <p:cNvSpPr txBox="1"/>
            <p:nvPr/>
          </p:nvSpPr>
          <p:spPr>
            <a:xfrm>
              <a:off x="17793702" y="212214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45" name="TextBox 319"/>
            <p:cNvSpPr txBox="1"/>
            <p:nvPr/>
          </p:nvSpPr>
          <p:spPr>
            <a:xfrm>
              <a:off x="13507453" y="211833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46" name="TextBox 319"/>
            <p:cNvSpPr txBox="1"/>
            <p:nvPr/>
          </p:nvSpPr>
          <p:spPr>
            <a:xfrm>
              <a:off x="7773403" y="211833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47" name="직선 화살표 연결선 324"/>
            <p:cNvCxnSpPr/>
            <p:nvPr/>
          </p:nvCxnSpPr>
          <p:spPr>
            <a:xfrm rot="10800000">
              <a:off x="22612354" y="22226002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화살표 연결선 324"/>
            <p:cNvCxnSpPr/>
            <p:nvPr/>
          </p:nvCxnSpPr>
          <p:spPr>
            <a:xfrm rot="10800000">
              <a:off x="17945104" y="2241650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화살표 연결선 324"/>
            <p:cNvCxnSpPr/>
            <p:nvPr/>
          </p:nvCxnSpPr>
          <p:spPr>
            <a:xfrm rot="10800000">
              <a:off x="14001753" y="2241650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324"/>
            <p:cNvCxnSpPr>
              <a:endCxn id="529" idx="3"/>
            </p:cNvCxnSpPr>
            <p:nvPr/>
          </p:nvCxnSpPr>
          <p:spPr>
            <a:xfrm rot="10800000" flipV="1">
              <a:off x="4061014" y="22359380"/>
              <a:ext cx="7635683" cy="6568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319"/>
            <p:cNvSpPr txBox="1"/>
            <p:nvPr/>
          </p:nvSpPr>
          <p:spPr>
            <a:xfrm>
              <a:off x="11773902" y="22135868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52" name="TextBox 319"/>
            <p:cNvSpPr txBox="1"/>
            <p:nvPr/>
          </p:nvSpPr>
          <p:spPr>
            <a:xfrm>
              <a:off x="7773403" y="2291692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redirect:/rboard/list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53" name="직사각형 7"/>
            <p:cNvSpPr>
              <a:spLocks noChangeArrowheads="1"/>
            </p:cNvSpPr>
            <p:nvPr/>
          </p:nvSpPr>
          <p:spPr>
            <a:xfrm>
              <a:off x="6317290" y="23545570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54" name="TextBox 323"/>
            <p:cNvSpPr txBox="1"/>
            <p:nvPr/>
          </p:nvSpPr>
          <p:spPr>
            <a:xfrm>
              <a:off x="837135" y="25335934"/>
              <a:ext cx="2876308" cy="366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글읽기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555" name="직사각형 7"/>
            <p:cNvSpPr>
              <a:spLocks noChangeArrowheads="1"/>
            </p:cNvSpPr>
            <p:nvPr/>
          </p:nvSpPr>
          <p:spPr>
            <a:xfrm>
              <a:off x="2545388" y="25717270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4"/>
                </a:rPr>
                <a:t>http://localhost:8088/mysite/rboard</a:t>
              </a:r>
              <a:r>
                <a:rPr lang="en-US" altLang="ko-KR" sz="1600">
                  <a:latin typeface="+mn-ea"/>
                  <a:ea typeface="+mn-ea"/>
                </a:rPr>
                <a:t>/read?no=10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56" name="직사각형 321"/>
            <p:cNvSpPr/>
            <p:nvPr/>
          </p:nvSpPr>
          <p:spPr>
            <a:xfrm>
              <a:off x="1021387" y="2759332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글읽기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57" name="직사각형 322"/>
            <p:cNvSpPr/>
            <p:nvPr/>
          </p:nvSpPr>
          <p:spPr>
            <a:xfrm>
              <a:off x="895584" y="2644477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8" name="직선 화살표 연결선 318"/>
            <p:cNvCxnSpPr/>
            <p:nvPr/>
          </p:nvCxnSpPr>
          <p:spPr>
            <a:xfrm flipV="1">
              <a:off x="6248400" y="26029934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TextBox 319"/>
            <p:cNvSpPr txBox="1"/>
            <p:nvPr/>
          </p:nvSpPr>
          <p:spPr>
            <a:xfrm>
              <a:off x="11716750" y="25850626"/>
              <a:ext cx="2694793" cy="518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/read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read()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60" name="TextBox 319"/>
            <p:cNvSpPr txBox="1"/>
            <p:nvPr/>
          </p:nvSpPr>
          <p:spPr>
            <a:xfrm>
              <a:off x="7849602" y="2634592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61" name="직선 화살표 연결선 324"/>
            <p:cNvCxnSpPr/>
            <p:nvPr/>
          </p:nvCxnSpPr>
          <p:spPr>
            <a:xfrm rot="10800000" flipV="1">
              <a:off x="9525000" y="27521936"/>
              <a:ext cx="2247898" cy="24761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TextBox 319"/>
            <p:cNvSpPr txBox="1"/>
            <p:nvPr/>
          </p:nvSpPr>
          <p:spPr>
            <a:xfrm>
              <a:off x="11850102" y="27298418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포워드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63" name="TextBox 319"/>
            <p:cNvSpPr txBox="1"/>
            <p:nvPr/>
          </p:nvSpPr>
          <p:spPr>
            <a:xfrm>
              <a:off x="7849602" y="28079474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read.jsp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65" name="직선 화살표 연결선 318"/>
            <p:cNvCxnSpPr/>
            <p:nvPr/>
          </p:nvCxnSpPr>
          <p:spPr>
            <a:xfrm flipV="1">
              <a:off x="13468349" y="26093154"/>
              <a:ext cx="2286000" cy="190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TextBox 319"/>
            <p:cNvSpPr txBox="1"/>
            <p:nvPr/>
          </p:nvSpPr>
          <p:spPr>
            <a:xfrm>
              <a:off x="16002999" y="25964924"/>
              <a:ext cx="2694794" cy="29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read()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67" name="직선 화살표 연결선 318"/>
            <p:cNvCxnSpPr/>
            <p:nvPr/>
          </p:nvCxnSpPr>
          <p:spPr>
            <a:xfrm flipV="1">
              <a:off x="17125950" y="26112206"/>
              <a:ext cx="2286000" cy="190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extBox 319"/>
            <p:cNvSpPr txBox="1"/>
            <p:nvPr/>
          </p:nvSpPr>
          <p:spPr>
            <a:xfrm>
              <a:off x="19908248" y="25945876"/>
              <a:ext cx="2694794" cy="29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selectRBoard()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69" name="직선 화살표 연결선 318"/>
            <p:cNvCxnSpPr/>
            <p:nvPr/>
          </p:nvCxnSpPr>
          <p:spPr>
            <a:xfrm flipV="1">
              <a:off x="21412200" y="26093158"/>
              <a:ext cx="2286000" cy="190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319"/>
            <p:cNvSpPr txBox="1"/>
            <p:nvPr/>
          </p:nvSpPr>
          <p:spPr>
            <a:xfrm>
              <a:off x="24251648" y="25964924"/>
              <a:ext cx="2694794" cy="51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selectRBoard(”rboard.selectOne”,no)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71" name="직선 화살표 연결선 318"/>
            <p:cNvCxnSpPr/>
            <p:nvPr/>
          </p:nvCxnSpPr>
          <p:spPr>
            <a:xfrm flipV="1">
              <a:off x="27279600" y="26131262"/>
              <a:ext cx="2286000" cy="190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extBox 319"/>
            <p:cNvSpPr txBox="1"/>
            <p:nvPr/>
          </p:nvSpPr>
          <p:spPr>
            <a:xfrm>
              <a:off x="29547548" y="25926818"/>
              <a:ext cx="2694792" cy="94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id=rboard.selectOne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parameterType=int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resultMap = resultMapRBoardVo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73" name="직선 화살표 연결선 324"/>
            <p:cNvCxnSpPr/>
            <p:nvPr/>
          </p:nvCxnSpPr>
          <p:spPr>
            <a:xfrm rot="10800000">
              <a:off x="27584402" y="2735045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화살표 연결선 324"/>
            <p:cNvCxnSpPr/>
            <p:nvPr/>
          </p:nvCxnSpPr>
          <p:spPr>
            <a:xfrm rot="10800000">
              <a:off x="21983704" y="2738855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화살표 연결선 324"/>
            <p:cNvCxnSpPr/>
            <p:nvPr/>
          </p:nvCxnSpPr>
          <p:spPr>
            <a:xfrm rot="10800000">
              <a:off x="17983206" y="27369502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화살표 연결선 324"/>
            <p:cNvCxnSpPr/>
            <p:nvPr/>
          </p:nvCxnSpPr>
          <p:spPr>
            <a:xfrm rot="10800000">
              <a:off x="13811257" y="27407598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화살표 연결선 324"/>
            <p:cNvCxnSpPr/>
            <p:nvPr/>
          </p:nvCxnSpPr>
          <p:spPr>
            <a:xfrm rot="10800000" flipV="1">
              <a:off x="4480114" y="28150598"/>
              <a:ext cx="3158935" cy="2948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TextBox 319"/>
            <p:cNvSpPr txBox="1"/>
            <p:nvPr/>
          </p:nvSpPr>
          <p:spPr>
            <a:xfrm>
              <a:off x="5639798" y="28422364"/>
              <a:ext cx="2694793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html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79" name="TextBox 323"/>
            <p:cNvSpPr txBox="1"/>
            <p:nvPr/>
          </p:nvSpPr>
          <p:spPr>
            <a:xfrm>
              <a:off x="837135" y="29545984"/>
              <a:ext cx="2876308" cy="366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답글폼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580" name="직사각형 7"/>
            <p:cNvSpPr>
              <a:spLocks noChangeArrowheads="1"/>
            </p:cNvSpPr>
            <p:nvPr/>
          </p:nvSpPr>
          <p:spPr>
            <a:xfrm>
              <a:off x="2545388" y="29927322"/>
              <a:ext cx="3131193" cy="966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4"/>
                </a:rPr>
                <a:t>http://localhost:8088/mysite/r</a:t>
              </a:r>
              <a:r>
                <a:rPr lang="en-US" altLang="ko-KR" sz="1600">
                  <a:latin typeface="+mn-ea"/>
                  <a:ea typeface="+mn-ea"/>
                </a:rPr>
                <a:t>baord/writeReplyForm?groupNo=5&amp;orderNo=1&amp;depth=0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81" name="직사각형 321"/>
            <p:cNvSpPr/>
            <p:nvPr/>
          </p:nvSpPr>
          <p:spPr>
            <a:xfrm>
              <a:off x="1040437" y="3180337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답글 폼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582" name="직사각형 322"/>
            <p:cNvSpPr/>
            <p:nvPr/>
          </p:nvSpPr>
          <p:spPr>
            <a:xfrm>
              <a:off x="895584" y="30654824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83" name="직선 화살표 연결선 318"/>
            <p:cNvCxnSpPr/>
            <p:nvPr/>
          </p:nvCxnSpPr>
          <p:spPr>
            <a:xfrm flipV="1">
              <a:off x="6248400" y="30239984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TextBox 319"/>
            <p:cNvSpPr txBox="1"/>
            <p:nvPr/>
          </p:nvSpPr>
          <p:spPr>
            <a:xfrm>
              <a:off x="11716750" y="30060674"/>
              <a:ext cx="2694793" cy="5184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/writeReplyForm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writeReplyForm()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85" name="TextBox 319"/>
            <p:cNvSpPr txBox="1"/>
            <p:nvPr/>
          </p:nvSpPr>
          <p:spPr>
            <a:xfrm>
              <a:off x="7849602" y="30555972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dispatcher : rBoarVo </a:t>
              </a:r>
              <a:r>
                <a:rPr lang="ko-KR" altLang="en-US" sz="1400" b="1">
                  <a:latin typeface="+mn-ea"/>
                  <a:ea typeface="+mn-ea"/>
                </a:rPr>
                <a:t>생성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86" name="TextBox 319"/>
            <p:cNvSpPr txBox="1"/>
            <p:nvPr/>
          </p:nvSpPr>
          <p:spPr>
            <a:xfrm>
              <a:off x="8192502" y="32232374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writeReplyForm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87" name="직선 화살표 연결선 324"/>
            <p:cNvCxnSpPr/>
            <p:nvPr/>
          </p:nvCxnSpPr>
          <p:spPr>
            <a:xfrm rot="10800000" flipV="1">
              <a:off x="4480114" y="32360650"/>
              <a:ext cx="3158935" cy="2948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319"/>
            <p:cNvSpPr txBox="1"/>
            <p:nvPr/>
          </p:nvSpPr>
          <p:spPr>
            <a:xfrm>
              <a:off x="5639798" y="32632414"/>
              <a:ext cx="2694793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html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91" name="TextBox 319"/>
            <p:cNvSpPr txBox="1"/>
            <p:nvPr/>
          </p:nvSpPr>
          <p:spPr>
            <a:xfrm>
              <a:off x="14250401" y="26269720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92" name="TextBox 319"/>
            <p:cNvSpPr txBox="1"/>
            <p:nvPr/>
          </p:nvSpPr>
          <p:spPr>
            <a:xfrm>
              <a:off x="17946100" y="26384020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93" name="TextBox 319"/>
            <p:cNvSpPr txBox="1"/>
            <p:nvPr/>
          </p:nvSpPr>
          <p:spPr>
            <a:xfrm>
              <a:off x="22022798" y="26364968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594" name="TextBox 319"/>
            <p:cNvSpPr txBox="1"/>
            <p:nvPr/>
          </p:nvSpPr>
          <p:spPr>
            <a:xfrm>
              <a:off x="27413948" y="26269720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no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597" name="직선 화살표 연결선 324"/>
            <p:cNvCxnSpPr/>
            <p:nvPr/>
          </p:nvCxnSpPr>
          <p:spPr>
            <a:xfrm rot="10800000" flipV="1">
              <a:off x="9315449" y="31865338"/>
              <a:ext cx="2247898" cy="24761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319"/>
            <p:cNvSpPr txBox="1"/>
            <p:nvPr/>
          </p:nvSpPr>
          <p:spPr>
            <a:xfrm>
              <a:off x="11640552" y="31641820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포워드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599" name="TextBox 319"/>
            <p:cNvSpPr txBox="1"/>
            <p:nvPr/>
          </p:nvSpPr>
          <p:spPr>
            <a:xfrm>
              <a:off x="10440402" y="32041874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rBoarVo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600" name="직사각형 7"/>
            <p:cNvSpPr>
              <a:spLocks noChangeArrowheads="1"/>
            </p:cNvSpPr>
            <p:nvPr/>
          </p:nvSpPr>
          <p:spPr>
            <a:xfrm>
              <a:off x="2526338" y="33984972"/>
              <a:ext cx="3131193" cy="1556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5"/>
                </a:rPr>
                <a:t>http://localhost:8088/mysite/rbaord/writeReply?title=</a:t>
              </a:r>
              <a:r>
                <a:rPr lang="ko-KR" altLang="en-US" sz="1600">
                  <a:latin typeface="+mn-ea"/>
                  <a:ea typeface="+mn-ea"/>
                  <a:hlinkClick r:id="rId5"/>
                </a:rPr>
                <a:t>안녕</a:t>
              </a:r>
              <a:r>
                <a:rPr lang="en-US" altLang="ko-KR" sz="1600">
                  <a:latin typeface="+mn-ea"/>
                  <a:ea typeface="+mn-ea"/>
                  <a:hlinkClick r:id="rId5"/>
                </a:rPr>
                <a:t>&amp;content=</a:t>
              </a:r>
              <a:r>
                <a:rPr lang="ko-KR" altLang="en-US" sz="1600">
                  <a:latin typeface="+mn-ea"/>
                  <a:ea typeface="+mn-ea"/>
                  <a:hlinkClick r:id="rId5"/>
                </a:rPr>
                <a:t>고마워</a:t>
              </a:r>
              <a:r>
                <a:rPr lang="en-US" altLang="ko-KR" sz="1600">
                  <a:latin typeface="+mn-ea"/>
                  <a:ea typeface="+mn-ea"/>
                  <a:hlinkClick r:id="rId5"/>
                </a:rPr>
                <a:t>&amp;userNo=5&amp;groupNo=5&amp;</a:t>
              </a:r>
              <a:endParaRPr lang="en-US" altLang="ko-KR" sz="1600"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</a:rPr>
                <a:t>orderNo=1&amp;depth=0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601" name="TextBox 323"/>
            <p:cNvSpPr txBox="1"/>
            <p:nvPr/>
          </p:nvSpPr>
          <p:spPr>
            <a:xfrm>
              <a:off x="932385" y="33489328"/>
              <a:ext cx="2876308" cy="3663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</a:t>
              </a:r>
              <a:r>
                <a:rPr lang="en-US" altLang="ko-KR" b="1">
                  <a:latin typeface="+mn-ea"/>
                </a:rPr>
                <a:t>Reply</a:t>
              </a:r>
              <a:r>
                <a:rPr lang="ko-KR" altLang="en-US" b="1">
                  <a:latin typeface="+mn-ea"/>
                </a:rPr>
                <a:t>게시판 답글생성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602" name="직사각형 321"/>
            <p:cNvSpPr/>
            <p:nvPr/>
          </p:nvSpPr>
          <p:spPr>
            <a:xfrm>
              <a:off x="1078537" y="3616582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답글 폼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603" name="직사각형 322"/>
            <p:cNvSpPr/>
            <p:nvPr/>
          </p:nvSpPr>
          <p:spPr>
            <a:xfrm>
              <a:off x="933684" y="3501727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04" name="직선 화살표 연결선 318"/>
            <p:cNvCxnSpPr/>
            <p:nvPr/>
          </p:nvCxnSpPr>
          <p:spPr>
            <a:xfrm flipV="1">
              <a:off x="6305550" y="34069036"/>
              <a:ext cx="5229268" cy="441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319"/>
            <p:cNvSpPr txBox="1"/>
            <p:nvPr/>
          </p:nvSpPr>
          <p:spPr>
            <a:xfrm>
              <a:off x="11716750" y="33756376"/>
              <a:ext cx="2694793" cy="5184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/writeReply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writeReply()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06" name="TextBox 319"/>
            <p:cNvSpPr txBox="1"/>
            <p:nvPr/>
          </p:nvSpPr>
          <p:spPr>
            <a:xfrm>
              <a:off x="7887702" y="34270720"/>
              <a:ext cx="2694792" cy="2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dispatcher : rBoarVo </a:t>
              </a:r>
              <a:r>
                <a:rPr lang="ko-KR" altLang="en-US" sz="1400" b="1">
                  <a:latin typeface="+mn-ea"/>
                  <a:ea typeface="+mn-ea"/>
                </a:rPr>
                <a:t>생성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609" name="직선 화살표 연결선 324"/>
            <p:cNvCxnSpPr/>
            <p:nvPr/>
          </p:nvCxnSpPr>
          <p:spPr>
            <a:xfrm rot="10800000" flipV="1">
              <a:off x="5029199" y="36227800"/>
              <a:ext cx="6572248" cy="55399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319"/>
            <p:cNvSpPr txBox="1"/>
            <p:nvPr/>
          </p:nvSpPr>
          <p:spPr>
            <a:xfrm>
              <a:off x="11926300" y="35985224"/>
              <a:ext cx="2694793" cy="299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리다이렉트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cxnSp>
          <p:nvCxnSpPr>
            <p:cNvPr id="612" name="직선 화살표 연결선 318"/>
            <p:cNvCxnSpPr/>
            <p:nvPr/>
          </p:nvCxnSpPr>
          <p:spPr>
            <a:xfrm flipV="1">
              <a:off x="13182599" y="33962384"/>
              <a:ext cx="2076452" cy="555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TextBox 319"/>
            <p:cNvSpPr txBox="1"/>
            <p:nvPr/>
          </p:nvSpPr>
          <p:spPr>
            <a:xfrm>
              <a:off x="15622003" y="33680168"/>
              <a:ext cx="2694794" cy="299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writeReply()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14" name="TextBox 319"/>
            <p:cNvSpPr txBox="1"/>
            <p:nvPr/>
          </p:nvSpPr>
          <p:spPr>
            <a:xfrm>
              <a:off x="19679652" y="33642068"/>
              <a:ext cx="2694794" cy="2993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selectGroupNoRBoardList()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15" name="직선 화살표 연결선 318"/>
            <p:cNvCxnSpPr>
              <a:endCxn id="614" idx="1"/>
            </p:cNvCxnSpPr>
            <p:nvPr/>
          </p:nvCxnSpPr>
          <p:spPr>
            <a:xfrm>
              <a:off x="17621246" y="33770316"/>
              <a:ext cx="2058404" cy="214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직선 화살표 연결선 318"/>
            <p:cNvCxnSpPr/>
            <p:nvPr/>
          </p:nvCxnSpPr>
          <p:spPr>
            <a:xfrm flipV="1">
              <a:off x="22364700" y="33733784"/>
              <a:ext cx="2076452" cy="555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TextBox 319"/>
            <p:cNvSpPr txBox="1"/>
            <p:nvPr/>
          </p:nvSpPr>
          <p:spPr>
            <a:xfrm>
              <a:off x="24689804" y="33642068"/>
              <a:ext cx="2694794" cy="518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selectList(”rboard.selectGroupNoRBoardList”,no)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18" name="직선 화살표 연결선 318"/>
            <p:cNvCxnSpPr/>
            <p:nvPr/>
          </p:nvCxnSpPr>
          <p:spPr>
            <a:xfrm flipV="1">
              <a:off x="27622496" y="33809984"/>
              <a:ext cx="2076452" cy="555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TextBox 319"/>
            <p:cNvSpPr txBox="1"/>
            <p:nvPr/>
          </p:nvSpPr>
          <p:spPr>
            <a:xfrm>
              <a:off x="30099996" y="33451572"/>
              <a:ext cx="2694792" cy="1156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id=rboard.selectGroupNoRBoardList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parameterType=int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resultMap = resultMapRBoardVo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20" name="TextBox 319"/>
            <p:cNvSpPr txBox="1"/>
            <p:nvPr/>
          </p:nvSpPr>
          <p:spPr>
            <a:xfrm>
              <a:off x="17527008" y="33318214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rBoardVo.getGroupNo()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21" name="TextBox 319"/>
            <p:cNvSpPr txBox="1"/>
            <p:nvPr/>
          </p:nvSpPr>
          <p:spPr>
            <a:xfrm>
              <a:off x="22346660" y="33261066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rBoardVo.getGroupNo()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22" name="TextBox 319"/>
            <p:cNvSpPr txBox="1"/>
            <p:nvPr/>
          </p:nvSpPr>
          <p:spPr>
            <a:xfrm>
              <a:off x="27452060" y="33337266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rBoardVo.getGroupNo()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23" name="직선 화살표 연결선 324"/>
            <p:cNvCxnSpPr/>
            <p:nvPr/>
          </p:nvCxnSpPr>
          <p:spPr>
            <a:xfrm rot="10800000">
              <a:off x="27774902" y="3437990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TextBox 319"/>
            <p:cNvSpPr txBox="1"/>
            <p:nvPr/>
          </p:nvSpPr>
          <p:spPr>
            <a:xfrm>
              <a:off x="27794960" y="34499316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rbvList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25" name="직선 화살표 연결선 324"/>
            <p:cNvCxnSpPr/>
            <p:nvPr/>
          </p:nvCxnSpPr>
          <p:spPr>
            <a:xfrm rot="10800000">
              <a:off x="22440902" y="3445610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TextBox 319"/>
            <p:cNvSpPr txBox="1"/>
            <p:nvPr/>
          </p:nvSpPr>
          <p:spPr>
            <a:xfrm>
              <a:off x="22460960" y="34575516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rbvList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27" name="직선 화살표 연결선 324"/>
            <p:cNvCxnSpPr/>
            <p:nvPr/>
          </p:nvCxnSpPr>
          <p:spPr>
            <a:xfrm rot="10800000">
              <a:off x="18249902" y="34132248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TextBox 319"/>
            <p:cNvSpPr txBox="1"/>
            <p:nvPr/>
          </p:nvSpPr>
          <p:spPr>
            <a:xfrm>
              <a:off x="18308064" y="34175468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rbvList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29" name="TextBox 319"/>
            <p:cNvSpPr txBox="1"/>
            <p:nvPr/>
          </p:nvSpPr>
          <p:spPr>
            <a:xfrm>
              <a:off x="15145747" y="34537420"/>
              <a:ext cx="5971394" cy="1156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if ((nowOrderNo + 1) == listOrderNo) {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int upOrderNo = listOrderNo + 1;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rbvList.get(i).setOrderNo(upOrderNo);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rBoardDao.updateOrderNo(rbvList.get(i))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30" name="직선 화살표 연결선 318"/>
            <p:cNvCxnSpPr/>
            <p:nvPr/>
          </p:nvCxnSpPr>
          <p:spPr>
            <a:xfrm flipV="1">
              <a:off x="18821390" y="36686532"/>
              <a:ext cx="1123956" cy="174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319"/>
            <p:cNvSpPr txBox="1"/>
            <p:nvPr/>
          </p:nvSpPr>
          <p:spPr>
            <a:xfrm>
              <a:off x="19717756" y="35223212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updateOrderNo()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32" name="직선 화살표 연결선 318"/>
            <p:cNvCxnSpPr/>
            <p:nvPr/>
          </p:nvCxnSpPr>
          <p:spPr>
            <a:xfrm>
              <a:off x="21393136" y="35408612"/>
              <a:ext cx="2914664" cy="15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TextBox 319"/>
            <p:cNvSpPr txBox="1"/>
            <p:nvPr/>
          </p:nvSpPr>
          <p:spPr>
            <a:xfrm>
              <a:off x="24499308" y="35280364"/>
              <a:ext cx="2694794" cy="518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update(”rbaord.updateOrderNo”,rBoardNo)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34" name="TextBox 319"/>
            <p:cNvSpPr txBox="1"/>
            <p:nvPr/>
          </p:nvSpPr>
          <p:spPr>
            <a:xfrm>
              <a:off x="18708112" y="35032712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35" name="TextBox 319"/>
            <p:cNvSpPr txBox="1"/>
            <p:nvPr/>
          </p:nvSpPr>
          <p:spPr>
            <a:xfrm>
              <a:off x="22251408" y="35032716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36" name="직선 화살표 연결선 318"/>
            <p:cNvCxnSpPr/>
            <p:nvPr/>
          </p:nvCxnSpPr>
          <p:spPr>
            <a:xfrm>
              <a:off x="27870136" y="35427660"/>
              <a:ext cx="1771666" cy="206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TextBox 319"/>
            <p:cNvSpPr txBox="1"/>
            <p:nvPr/>
          </p:nvSpPr>
          <p:spPr>
            <a:xfrm>
              <a:off x="30061892" y="35375628"/>
              <a:ext cx="2694792" cy="727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id=rboard.updateOrderNo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parameterType=RBoardVo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(alice)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38" name="직선 화살표 연결선 324"/>
            <p:cNvCxnSpPr/>
            <p:nvPr/>
          </p:nvCxnSpPr>
          <p:spPr>
            <a:xfrm rot="10800000">
              <a:off x="27813002" y="35789600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화살표 연결선 324"/>
            <p:cNvCxnSpPr/>
            <p:nvPr/>
          </p:nvCxnSpPr>
          <p:spPr>
            <a:xfrm rot="10800000">
              <a:off x="21888450" y="35789604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화살표 연결선 324"/>
            <p:cNvCxnSpPr/>
            <p:nvPr/>
          </p:nvCxnSpPr>
          <p:spPr>
            <a:xfrm rot="10800000" flipV="1">
              <a:off x="18611844" y="35829288"/>
              <a:ext cx="1181104" cy="174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TextBox 319"/>
            <p:cNvSpPr txBox="1"/>
            <p:nvPr/>
          </p:nvSpPr>
          <p:spPr>
            <a:xfrm>
              <a:off x="15260044" y="36613876"/>
              <a:ext cx="5971392" cy="727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rBoardVo.setOrderNo(orderNo+1);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rBoardVo.setDepth(depth+1);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rBoardDao.insertRBoardReply(rBoardVo)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42" name="직선 화살표 연결선 318"/>
            <p:cNvCxnSpPr/>
            <p:nvPr/>
          </p:nvCxnSpPr>
          <p:spPr>
            <a:xfrm flipV="1">
              <a:off x="18630890" y="35391132"/>
              <a:ext cx="1123956" cy="174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319"/>
            <p:cNvSpPr txBox="1"/>
            <p:nvPr/>
          </p:nvSpPr>
          <p:spPr>
            <a:xfrm>
              <a:off x="18689064" y="36290012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44" name="TextBox 319"/>
            <p:cNvSpPr txBox="1"/>
            <p:nvPr/>
          </p:nvSpPr>
          <p:spPr>
            <a:xfrm>
              <a:off x="19927308" y="36461460"/>
              <a:ext cx="2694794" cy="299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insertRBoardReply()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45" name="직선 화살표 연결선 318"/>
            <p:cNvCxnSpPr/>
            <p:nvPr/>
          </p:nvCxnSpPr>
          <p:spPr>
            <a:xfrm>
              <a:off x="21945584" y="36646860"/>
              <a:ext cx="2343166" cy="206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TextBox 319"/>
            <p:cNvSpPr txBox="1"/>
            <p:nvPr/>
          </p:nvSpPr>
          <p:spPr>
            <a:xfrm>
              <a:off x="22613360" y="36347164"/>
              <a:ext cx="2694794" cy="299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rBoardVo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sp>
          <p:nvSpPr>
            <p:cNvPr id="647" name="TextBox 319"/>
            <p:cNvSpPr txBox="1"/>
            <p:nvPr/>
          </p:nvSpPr>
          <p:spPr>
            <a:xfrm>
              <a:off x="24480260" y="36442412"/>
              <a:ext cx="2694794" cy="518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insert(”rboard.insertRBoardReply”,rBoardVo)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48" name="직선 화살표 연결선 318"/>
            <p:cNvCxnSpPr/>
            <p:nvPr/>
          </p:nvCxnSpPr>
          <p:spPr>
            <a:xfrm>
              <a:off x="27679636" y="36627808"/>
              <a:ext cx="1771666" cy="206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319"/>
            <p:cNvSpPr txBox="1"/>
            <p:nvPr/>
          </p:nvSpPr>
          <p:spPr>
            <a:xfrm>
              <a:off x="29909492" y="36594836"/>
              <a:ext cx="2694792" cy="72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id=rboard.insertRBoardReply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parameterType=RBoardVo</a:t>
              </a:r>
              <a:endParaRPr lang="en-US" altLang="ko-KR" sz="1400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(alice)</a:t>
              </a:r>
              <a:endParaRPr lang="en-US" altLang="ko-KR" sz="1400" b="1">
                <a:latin typeface="+mn-ea"/>
                <a:ea typeface="+mn-ea"/>
              </a:endParaRPr>
            </a:p>
          </p:txBody>
        </p:sp>
        <p:cxnSp>
          <p:nvCxnSpPr>
            <p:cNvPr id="650" name="직선 화살표 연결선 324"/>
            <p:cNvCxnSpPr/>
            <p:nvPr/>
          </p:nvCxnSpPr>
          <p:spPr>
            <a:xfrm rot="10800000">
              <a:off x="27698702" y="37065952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화살표 연결선 324"/>
            <p:cNvCxnSpPr/>
            <p:nvPr/>
          </p:nvCxnSpPr>
          <p:spPr>
            <a:xfrm rot="10800000">
              <a:off x="22326602" y="37008804"/>
              <a:ext cx="1828796" cy="190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화살표 연결선 324"/>
            <p:cNvCxnSpPr/>
            <p:nvPr/>
          </p:nvCxnSpPr>
          <p:spPr>
            <a:xfrm rot="10800000">
              <a:off x="18707096" y="36989768"/>
              <a:ext cx="1047752" cy="157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화살표 연결선 324"/>
            <p:cNvCxnSpPr/>
            <p:nvPr/>
          </p:nvCxnSpPr>
          <p:spPr>
            <a:xfrm rot="10800000">
              <a:off x="13087346" y="36189672"/>
              <a:ext cx="2190753" cy="396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화살표 연결선 318"/>
            <p:cNvCxnSpPr/>
            <p:nvPr/>
          </p:nvCxnSpPr>
          <p:spPr>
            <a:xfrm>
              <a:off x="4248149" y="23464248"/>
              <a:ext cx="1828800" cy="382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직사각형 7"/>
            <p:cNvSpPr>
              <a:spLocks noChangeArrowheads="1"/>
            </p:cNvSpPr>
            <p:nvPr/>
          </p:nvSpPr>
          <p:spPr>
            <a:xfrm>
              <a:off x="7536490" y="37041224"/>
              <a:ext cx="31311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3"/>
            <a:ext cx="6141273" cy="81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RBoard</a:t>
            </a:r>
            <a:endParaRPr lang="en-US" altLang="ko-KR" sz="4800" b="1">
              <a:latin typeface="+mn-ea"/>
            </a:endParaRPr>
          </a:p>
        </p:txBody>
      </p:sp>
      <p:cxnSp>
        <p:nvCxnSpPr>
          <p:cNvPr id="535" name="직선 연결선 10"/>
          <p:cNvCxnSpPr/>
          <p:nvPr/>
        </p:nvCxnSpPr>
        <p:spPr>
          <a:xfrm>
            <a:off x="735220" y="11260998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10"/>
          <p:cNvCxnSpPr/>
          <p:nvPr/>
        </p:nvCxnSpPr>
        <p:spPr>
          <a:xfrm>
            <a:off x="506619" y="16023498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10"/>
          <p:cNvCxnSpPr/>
          <p:nvPr/>
        </p:nvCxnSpPr>
        <p:spPr>
          <a:xfrm>
            <a:off x="487569" y="20500248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10"/>
          <p:cNvCxnSpPr/>
          <p:nvPr/>
        </p:nvCxnSpPr>
        <p:spPr>
          <a:xfrm>
            <a:off x="544719" y="24253100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/>
          <p:cNvGrpSpPr/>
          <p:nvPr/>
        </p:nvGrpSpPr>
        <p:grpSpPr>
          <a:xfrm rot="0">
            <a:off x="722835" y="2841651"/>
            <a:ext cx="30166956" cy="12063069"/>
            <a:chOff x="722835" y="11543737"/>
            <a:chExt cx="30166956" cy="12063069"/>
          </a:xfrm>
        </p:grpSpPr>
        <p:cxnSp>
          <p:nvCxnSpPr>
            <p:cNvPr id="319" name="직선 화살표 연결선 318"/>
            <p:cNvCxnSpPr/>
            <p:nvPr/>
          </p:nvCxnSpPr>
          <p:spPr>
            <a:xfrm flipV="1">
              <a:off x="6324600" y="12186649"/>
              <a:ext cx="472440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11602448" y="11772669"/>
              <a:ext cx="1589894" cy="64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/remove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remove()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321" name="직사각형 7"/>
            <p:cNvSpPr>
              <a:spLocks noChangeArrowheads="1"/>
            </p:cNvSpPr>
            <p:nvPr/>
          </p:nvSpPr>
          <p:spPr>
            <a:xfrm>
              <a:off x="811840" y="12039370"/>
              <a:ext cx="44265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rboard/remove?no=10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redirect:/rboard/list</a:t>
              </a:r>
              <a:endParaRPr lang="ko-KR" altLang="en-US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326" name="직선 화살표 연결선 325"/>
            <p:cNvCxnSpPr>
              <a:stCxn id="327" idx="1"/>
              <a:endCxn id="322" idx="3"/>
            </p:cNvCxnSpPr>
            <p:nvPr/>
          </p:nvCxnSpPr>
          <p:spPr>
            <a:xfrm rot="10800000" flipV="1">
              <a:off x="3775264" y="13223495"/>
              <a:ext cx="7266829" cy="4772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11042094" y="130388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444" name="직선 화살표 연결선 318"/>
            <p:cNvCxnSpPr/>
            <p:nvPr/>
          </p:nvCxnSpPr>
          <p:spPr>
            <a:xfrm flipV="1">
              <a:off x="12896850" y="12053299"/>
              <a:ext cx="2457450" cy="381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319"/>
            <p:cNvSpPr txBox="1"/>
            <p:nvPr/>
          </p:nvSpPr>
          <p:spPr>
            <a:xfrm>
              <a:off x="16079198" y="11772670"/>
              <a:ext cx="1589895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remove()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46" name="직선 화살표 연결선 318"/>
            <p:cNvCxnSpPr/>
            <p:nvPr/>
          </p:nvCxnSpPr>
          <p:spPr>
            <a:xfrm>
              <a:off x="18078452" y="11958049"/>
              <a:ext cx="1162048" cy="190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TextBox 319"/>
            <p:cNvSpPr txBox="1"/>
            <p:nvPr/>
          </p:nvSpPr>
          <p:spPr>
            <a:xfrm>
              <a:off x="19317696" y="11810770"/>
              <a:ext cx="3056744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updateRBoardTitleEmpty()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48" name="직선 화살표 연결선 318"/>
            <p:cNvCxnSpPr/>
            <p:nvPr/>
          </p:nvCxnSpPr>
          <p:spPr>
            <a:xfrm flipV="1">
              <a:off x="14096999" y="16110952"/>
              <a:ext cx="97155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319"/>
            <p:cNvSpPr txBox="1"/>
            <p:nvPr/>
          </p:nvSpPr>
          <p:spPr>
            <a:xfrm>
              <a:off x="24327848" y="11829819"/>
              <a:ext cx="1589896" cy="908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update(“updateRBoardTitleEmpty”,no)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0" name="TextBox 319"/>
            <p:cNvSpPr txBox="1"/>
            <p:nvPr/>
          </p:nvSpPr>
          <p:spPr>
            <a:xfrm>
              <a:off x="7792447" y="12344166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1" name="TextBox 319"/>
            <p:cNvSpPr txBox="1"/>
            <p:nvPr/>
          </p:nvSpPr>
          <p:spPr>
            <a:xfrm>
              <a:off x="13374098" y="12210814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2" name="TextBox 319"/>
            <p:cNvSpPr txBox="1"/>
            <p:nvPr/>
          </p:nvSpPr>
          <p:spPr>
            <a:xfrm>
              <a:off x="18422348" y="12210814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3" name="TextBox 319"/>
            <p:cNvSpPr txBox="1"/>
            <p:nvPr/>
          </p:nvSpPr>
          <p:spPr>
            <a:xfrm>
              <a:off x="14250399" y="16306567"/>
              <a:ext cx="1589894" cy="442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4" name="TextBox 319"/>
            <p:cNvSpPr txBox="1"/>
            <p:nvPr/>
          </p:nvSpPr>
          <p:spPr>
            <a:xfrm>
              <a:off x="27071048" y="12344164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5" name="직선 화살표 연결선 318"/>
            <p:cNvCxnSpPr/>
            <p:nvPr/>
          </p:nvCxnSpPr>
          <p:spPr>
            <a:xfrm>
              <a:off x="26631896" y="12110449"/>
              <a:ext cx="131445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TextBox 319"/>
            <p:cNvSpPr txBox="1"/>
            <p:nvPr/>
          </p:nvSpPr>
          <p:spPr>
            <a:xfrm>
              <a:off x="28271196" y="11867917"/>
              <a:ext cx="2618596" cy="908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id=updateRBoardTitleEmpty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parameteType = int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7" name="직선 화살표 연결선 324"/>
            <p:cNvCxnSpPr/>
            <p:nvPr/>
          </p:nvCxnSpPr>
          <p:spPr>
            <a:xfrm flipH="1">
              <a:off x="26533352" y="13294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화살표 연결선 324"/>
            <p:cNvCxnSpPr/>
            <p:nvPr/>
          </p:nvCxnSpPr>
          <p:spPr>
            <a:xfrm flipH="1">
              <a:off x="22170904" y="13294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화살표 연결선 324"/>
            <p:cNvCxnSpPr/>
            <p:nvPr/>
          </p:nvCxnSpPr>
          <p:spPr>
            <a:xfrm flipH="1">
              <a:off x="18056104" y="13332312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24"/>
            <p:cNvCxnSpPr/>
            <p:nvPr/>
          </p:nvCxnSpPr>
          <p:spPr>
            <a:xfrm flipH="1">
              <a:off x="13788901" y="13256112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319"/>
            <p:cNvSpPr txBox="1"/>
            <p:nvPr/>
          </p:nvSpPr>
          <p:spPr>
            <a:xfrm>
              <a:off x="26975796" y="13525264"/>
              <a:ext cx="1589894" cy="366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462" name="TextBox 326"/>
            <p:cNvSpPr txBox="1"/>
            <p:nvPr/>
          </p:nvSpPr>
          <p:spPr>
            <a:xfrm>
              <a:off x="7213042" y="13610330"/>
              <a:ext cx="2807611" cy="366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redirect:/rboard/list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3" name="직선 화살표 연결선 318"/>
            <p:cNvCxnSpPr/>
            <p:nvPr/>
          </p:nvCxnSpPr>
          <p:spPr>
            <a:xfrm>
              <a:off x="3867150" y="14110699"/>
              <a:ext cx="2171700" cy="228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직사각형 7"/>
            <p:cNvSpPr>
              <a:spLocks noChangeArrowheads="1"/>
            </p:cNvSpPr>
            <p:nvPr/>
          </p:nvSpPr>
          <p:spPr>
            <a:xfrm>
              <a:off x="5955340" y="14268218"/>
              <a:ext cx="4426594" cy="385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465" name="직선 화살표 연결선 318"/>
            <p:cNvCxnSpPr/>
            <p:nvPr/>
          </p:nvCxnSpPr>
          <p:spPr>
            <a:xfrm flipV="1">
              <a:off x="6591300" y="16225249"/>
              <a:ext cx="472440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직사각형 321"/>
            <p:cNvSpPr/>
            <p:nvPr/>
          </p:nvSpPr>
          <p:spPr>
            <a:xfrm>
              <a:off x="1078537" y="171729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ko-KR" altLang="en-US"/>
                <a:t>글 수정폼</a:t>
              </a:r>
              <a:endParaRPr lang="ko-KR" altLang="en-US"/>
            </a:p>
          </p:txBody>
        </p:sp>
        <p:sp>
          <p:nvSpPr>
            <p:cNvPr id="467" name="직사각형 322"/>
            <p:cNvSpPr/>
            <p:nvPr/>
          </p:nvSpPr>
          <p:spPr>
            <a:xfrm>
              <a:off x="1067035" y="164625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8" name="직선 화살표 연결선 325"/>
            <p:cNvCxnSpPr/>
            <p:nvPr/>
          </p:nvCxnSpPr>
          <p:spPr>
            <a:xfrm rot="10800000" flipV="1">
              <a:off x="9544050" y="17262112"/>
              <a:ext cx="1764744" cy="2394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직사각형 7"/>
            <p:cNvSpPr>
              <a:spLocks noChangeArrowheads="1"/>
            </p:cNvSpPr>
            <p:nvPr/>
          </p:nvSpPr>
          <p:spPr>
            <a:xfrm>
              <a:off x="2050090" y="15754120"/>
              <a:ext cx="4426594" cy="670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http://localhost:8088/mysite/</a:t>
              </a:r>
              <a:r>
                <a:rPr lang="en-US" altLang="ko-KR" sz="1600">
                  <a:latin typeface="+mn-ea"/>
                  <a:ea typeface="+mn-ea"/>
                </a:rPr>
                <a:t>rboard/modiifyForm?no=10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71" name="TextBox 319"/>
            <p:cNvSpPr txBox="1"/>
            <p:nvPr/>
          </p:nvSpPr>
          <p:spPr>
            <a:xfrm>
              <a:off x="11526248" y="15963669"/>
              <a:ext cx="1818495" cy="64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2" name="TextBox 319"/>
            <p:cNvSpPr txBox="1"/>
            <p:nvPr/>
          </p:nvSpPr>
          <p:spPr>
            <a:xfrm>
              <a:off x="16079197" y="16020820"/>
              <a:ext cx="1818494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3" name="TextBox 319"/>
            <p:cNvSpPr txBox="1"/>
            <p:nvPr/>
          </p:nvSpPr>
          <p:spPr>
            <a:xfrm>
              <a:off x="19908248" y="15982720"/>
              <a:ext cx="1818494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selectRBoard()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4" name="TextBox 319"/>
            <p:cNvSpPr txBox="1"/>
            <p:nvPr/>
          </p:nvSpPr>
          <p:spPr>
            <a:xfrm>
              <a:off x="24442148" y="16001769"/>
              <a:ext cx="1818494" cy="9089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selectOne(”rboard.selectOne”,no)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5" name="직선 화살표 연결선 318"/>
            <p:cNvCxnSpPr/>
            <p:nvPr/>
          </p:nvCxnSpPr>
          <p:spPr>
            <a:xfrm>
              <a:off x="26612844" y="16301448"/>
              <a:ext cx="131445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28156896" y="16020816"/>
              <a:ext cx="2618596" cy="1185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id=selectOne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parameterType=int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resultMap=resultMapRBoardVo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7" name="직선 화살표 연결선 318"/>
            <p:cNvCxnSpPr/>
            <p:nvPr/>
          </p:nvCxnSpPr>
          <p:spPr>
            <a:xfrm flipV="1">
              <a:off x="22517100" y="11958054"/>
              <a:ext cx="97155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319"/>
            <p:cNvSpPr txBox="1"/>
            <p:nvPr/>
          </p:nvSpPr>
          <p:spPr>
            <a:xfrm>
              <a:off x="22670500" y="12153670"/>
              <a:ext cx="1589894" cy="366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79" name="직선 화살표 연결선 318"/>
            <p:cNvCxnSpPr/>
            <p:nvPr/>
          </p:nvCxnSpPr>
          <p:spPr>
            <a:xfrm flipV="1">
              <a:off x="18516596" y="16187152"/>
              <a:ext cx="97155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319"/>
            <p:cNvSpPr txBox="1"/>
            <p:nvPr/>
          </p:nvSpPr>
          <p:spPr>
            <a:xfrm>
              <a:off x="18669996" y="16382768"/>
              <a:ext cx="1589894" cy="366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1" name="직선 화살표 연결선 318"/>
            <p:cNvCxnSpPr/>
            <p:nvPr/>
          </p:nvCxnSpPr>
          <p:spPr>
            <a:xfrm flipV="1">
              <a:off x="22459944" y="16168101"/>
              <a:ext cx="97155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TextBox 319"/>
            <p:cNvSpPr txBox="1"/>
            <p:nvPr/>
          </p:nvSpPr>
          <p:spPr>
            <a:xfrm>
              <a:off x="22613344" y="16363716"/>
              <a:ext cx="1589894" cy="366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3" name="TextBox 319"/>
            <p:cNvSpPr txBox="1"/>
            <p:nvPr/>
          </p:nvSpPr>
          <p:spPr>
            <a:xfrm>
              <a:off x="26651944" y="16554216"/>
              <a:ext cx="1589894" cy="366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no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6077944" y="17982962"/>
              <a:ext cx="1589894" cy="366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html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5" name="직선 화살표 연결선 324"/>
            <p:cNvCxnSpPr/>
            <p:nvPr/>
          </p:nvCxnSpPr>
          <p:spPr>
            <a:xfrm flipH="1">
              <a:off x="26495252" y="1754236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화살표 연결선 324"/>
            <p:cNvCxnSpPr/>
            <p:nvPr/>
          </p:nvCxnSpPr>
          <p:spPr>
            <a:xfrm flipH="1">
              <a:off x="22304252" y="17580462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화살표 연결선 324"/>
            <p:cNvCxnSpPr/>
            <p:nvPr/>
          </p:nvCxnSpPr>
          <p:spPr>
            <a:xfrm flipH="1">
              <a:off x="18322804" y="1759951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화살표 연결선 324"/>
            <p:cNvCxnSpPr/>
            <p:nvPr/>
          </p:nvCxnSpPr>
          <p:spPr>
            <a:xfrm flipH="1">
              <a:off x="13865103" y="1742806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319"/>
            <p:cNvSpPr txBox="1"/>
            <p:nvPr/>
          </p:nvSpPr>
          <p:spPr>
            <a:xfrm>
              <a:off x="26823392" y="17811516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0" name="TextBox 319"/>
            <p:cNvSpPr txBox="1"/>
            <p:nvPr/>
          </p:nvSpPr>
          <p:spPr>
            <a:xfrm>
              <a:off x="22441888" y="17811516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1" name="TextBox 319"/>
            <p:cNvSpPr txBox="1"/>
            <p:nvPr/>
          </p:nvSpPr>
          <p:spPr>
            <a:xfrm>
              <a:off x="18536636" y="17830566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2" name="TextBox 319"/>
            <p:cNvSpPr txBox="1"/>
            <p:nvPr/>
          </p:nvSpPr>
          <p:spPr>
            <a:xfrm>
              <a:off x="14059887" y="17754364"/>
              <a:ext cx="158989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93" name="TextBox 319"/>
            <p:cNvSpPr txBox="1"/>
            <p:nvPr/>
          </p:nvSpPr>
          <p:spPr>
            <a:xfrm>
              <a:off x="11850087" y="17259062"/>
              <a:ext cx="1589894" cy="366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포워드</a:t>
              </a:r>
              <a:endParaRPr lang="ko-KR" altLang="en-US" b="1">
                <a:latin typeface="+mn-ea"/>
                <a:ea typeface="+mn-ea"/>
              </a:endParaRPr>
            </a:p>
          </p:txBody>
        </p:sp>
        <p:sp>
          <p:nvSpPr>
            <p:cNvPr id="494" name="TextBox 319"/>
            <p:cNvSpPr txBox="1"/>
            <p:nvPr/>
          </p:nvSpPr>
          <p:spPr>
            <a:xfrm>
              <a:off x="7582888" y="17563866"/>
              <a:ext cx="210424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95" name="직선 화살표 연결선 325"/>
            <p:cNvCxnSpPr/>
            <p:nvPr/>
          </p:nvCxnSpPr>
          <p:spPr>
            <a:xfrm rot="10800000" flipV="1">
              <a:off x="5314950" y="17681216"/>
              <a:ext cx="1764744" cy="2394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TextBox 323"/>
            <p:cNvSpPr txBox="1"/>
            <p:nvPr/>
          </p:nvSpPr>
          <p:spPr>
            <a:xfrm>
              <a:off x="779985" y="1546803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■글 수정폼</a:t>
              </a:r>
              <a:endParaRPr lang="ko-KR" altLang="en-US" b="1">
                <a:latin typeface="+mn-ea"/>
              </a:endParaRPr>
            </a:p>
          </p:txBody>
        </p:sp>
        <p:sp>
          <p:nvSpPr>
            <p:cNvPr id="498" name="TextBox 323"/>
            <p:cNvSpPr txBox="1"/>
            <p:nvPr/>
          </p:nvSpPr>
          <p:spPr>
            <a:xfrm>
              <a:off x="779985" y="2005908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</a:rPr>
                <a:t>■글 수정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99" name="직선 화살표 연결선 318"/>
            <p:cNvCxnSpPr/>
            <p:nvPr/>
          </p:nvCxnSpPr>
          <p:spPr>
            <a:xfrm flipV="1">
              <a:off x="6591300" y="20816300"/>
              <a:ext cx="4724400" cy="381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직사각형 321"/>
            <p:cNvSpPr/>
            <p:nvPr/>
          </p:nvSpPr>
          <p:spPr>
            <a:xfrm>
              <a:off x="1078537" y="2176402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응답화면</a:t>
              </a:r>
              <a:endParaRPr lang="ko-KR" altLang="en-US"/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redirect:/rboard/list</a:t>
              </a:r>
              <a:endParaRPr lang="en-US" altLang="ko-KR"/>
            </a:p>
          </p:txBody>
        </p:sp>
        <p:sp>
          <p:nvSpPr>
            <p:cNvPr id="501" name="직사각형 322"/>
            <p:cNvSpPr/>
            <p:nvPr/>
          </p:nvSpPr>
          <p:spPr>
            <a:xfrm>
              <a:off x="1067035" y="21053620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02" name="직선 화살표 연결선 325"/>
            <p:cNvCxnSpPr/>
            <p:nvPr/>
          </p:nvCxnSpPr>
          <p:spPr>
            <a:xfrm rot="10800000" flipV="1">
              <a:off x="5219700" y="21853184"/>
              <a:ext cx="6089094" cy="5442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7"/>
            <p:cNvSpPr>
              <a:spLocks noChangeArrowheads="1"/>
            </p:cNvSpPr>
            <p:nvPr/>
          </p:nvSpPr>
          <p:spPr>
            <a:xfrm>
              <a:off x="2050090" y="20345170"/>
              <a:ext cx="4426594" cy="966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http://localhost:8088/mysite/rboard/modiify?no=10&amp;</a:t>
              </a:r>
              <a:endParaRPr lang="en-US" altLang="ko-KR" sz="1600">
                <a:latin typeface="+mn-ea"/>
                <a:ea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</a:rPr>
                <a:t>title=</a:t>
              </a:r>
              <a:r>
                <a:rPr lang="ko-KR" altLang="en-US" sz="1600">
                  <a:latin typeface="+mn-ea"/>
                  <a:ea typeface="+mn-ea"/>
                </a:rPr>
                <a:t>안녕하세요</a:t>
              </a:r>
              <a:r>
                <a:rPr lang="en-US" altLang="ko-KR" sz="1600">
                  <a:latin typeface="+mn-ea"/>
                  <a:ea typeface="+mn-ea"/>
                </a:rPr>
                <a:t>&amp;content=</a:t>
              </a:r>
              <a:r>
                <a:rPr lang="ko-KR" altLang="en-US" sz="1600">
                  <a:latin typeface="+mn-ea"/>
                  <a:ea typeface="+mn-ea"/>
                </a:rPr>
                <a:t>감사합니다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504" name="TextBox 319"/>
            <p:cNvSpPr txBox="1"/>
            <p:nvPr/>
          </p:nvSpPr>
          <p:spPr>
            <a:xfrm>
              <a:off x="11526248" y="20554718"/>
              <a:ext cx="1818495" cy="642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/modify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7" name="TextBox 319"/>
            <p:cNvSpPr txBox="1"/>
            <p:nvPr/>
          </p:nvSpPr>
          <p:spPr>
            <a:xfrm>
              <a:off x="11488139" y="21773916"/>
              <a:ext cx="2104244" cy="366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>
                  <a:latin typeface="+mn-ea"/>
                  <a:ea typeface="+mn-ea"/>
                </a:rPr>
                <a:t>리다이렉트</a:t>
              </a:r>
              <a:endParaRPr lang="ko-KR" altLang="en-US" b="1">
                <a:latin typeface="+mn-ea"/>
                <a:ea typeface="+mn-ea"/>
              </a:endParaRPr>
            </a:p>
          </p:txBody>
        </p:sp>
        <p:cxnSp>
          <p:nvCxnSpPr>
            <p:cNvPr id="509" name="직선 화살표 연결선 318"/>
            <p:cNvCxnSpPr/>
            <p:nvPr/>
          </p:nvCxnSpPr>
          <p:spPr>
            <a:xfrm>
              <a:off x="13106400" y="20854400"/>
              <a:ext cx="2400300" cy="38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TextBox 319"/>
            <p:cNvSpPr txBox="1"/>
            <p:nvPr/>
          </p:nvSpPr>
          <p:spPr>
            <a:xfrm>
              <a:off x="16079197" y="20630918"/>
              <a:ext cx="1818494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modify()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1" name="TextBox 319"/>
            <p:cNvSpPr txBox="1"/>
            <p:nvPr/>
          </p:nvSpPr>
          <p:spPr>
            <a:xfrm>
              <a:off x="20060648" y="20649970"/>
              <a:ext cx="1818494" cy="3660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updateRboard()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2" name="TextBox 319"/>
            <p:cNvSpPr txBox="1"/>
            <p:nvPr/>
          </p:nvSpPr>
          <p:spPr>
            <a:xfrm>
              <a:off x="23775396" y="20630920"/>
              <a:ext cx="3037690" cy="642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update(”updateRBoard”,rBoardVo)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4" name="TextBox 319"/>
            <p:cNvSpPr txBox="1"/>
            <p:nvPr/>
          </p:nvSpPr>
          <p:spPr>
            <a:xfrm>
              <a:off x="28233098" y="20669018"/>
              <a:ext cx="2618596" cy="1185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id=updateRBoard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parameterType=RBoardVo(alice)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16" name="TextBox 319"/>
            <p:cNvSpPr txBox="1"/>
            <p:nvPr/>
          </p:nvSpPr>
          <p:spPr>
            <a:xfrm>
              <a:off x="13469339" y="21164316"/>
              <a:ext cx="210424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7" name="직선 화살표 연결선 318"/>
            <p:cNvCxnSpPr/>
            <p:nvPr/>
          </p:nvCxnSpPr>
          <p:spPr>
            <a:xfrm>
              <a:off x="17583150" y="20854400"/>
              <a:ext cx="2400300" cy="380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TextBox 319"/>
            <p:cNvSpPr txBox="1"/>
            <p:nvPr/>
          </p:nvSpPr>
          <p:spPr>
            <a:xfrm>
              <a:off x="17946088" y="21164316"/>
              <a:ext cx="210424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19" name="직선 화살표 연결선 318"/>
            <p:cNvCxnSpPr/>
            <p:nvPr/>
          </p:nvCxnSpPr>
          <p:spPr>
            <a:xfrm flipV="1">
              <a:off x="22231350" y="20816296"/>
              <a:ext cx="1295400" cy="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319"/>
            <p:cNvSpPr txBox="1"/>
            <p:nvPr/>
          </p:nvSpPr>
          <p:spPr>
            <a:xfrm>
              <a:off x="22232338" y="21069066"/>
              <a:ext cx="210424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1" name="직선 화살표 연결선 318"/>
            <p:cNvCxnSpPr>
              <a:stCxn id="512" idx="3"/>
            </p:cNvCxnSpPr>
            <p:nvPr/>
          </p:nvCxnSpPr>
          <p:spPr>
            <a:xfrm flipV="1">
              <a:off x="26813088" y="20930600"/>
              <a:ext cx="1247562" cy="2145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319"/>
            <p:cNvSpPr txBox="1"/>
            <p:nvPr/>
          </p:nvSpPr>
          <p:spPr>
            <a:xfrm>
              <a:off x="26861488" y="21126216"/>
              <a:ext cx="2104244" cy="366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rBoardVo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3" name="직선 화살표 연결선 325"/>
            <p:cNvCxnSpPr/>
            <p:nvPr/>
          </p:nvCxnSpPr>
          <p:spPr>
            <a:xfrm rot="10800000" flipV="1">
              <a:off x="26670000" y="22138922"/>
              <a:ext cx="1612344" cy="680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화살표 연결선 325"/>
            <p:cNvCxnSpPr/>
            <p:nvPr/>
          </p:nvCxnSpPr>
          <p:spPr>
            <a:xfrm rot="10800000" flipV="1">
              <a:off x="22098000" y="22100822"/>
              <a:ext cx="1612344" cy="680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화살표 연결선 325"/>
            <p:cNvCxnSpPr/>
            <p:nvPr/>
          </p:nvCxnSpPr>
          <p:spPr>
            <a:xfrm rot="10800000" flipV="1">
              <a:off x="18154650" y="22119872"/>
              <a:ext cx="1612344" cy="680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325"/>
            <p:cNvCxnSpPr/>
            <p:nvPr/>
          </p:nvCxnSpPr>
          <p:spPr>
            <a:xfrm rot="10800000" flipV="1">
              <a:off x="14039850" y="22024622"/>
              <a:ext cx="1612344" cy="680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TextBox 319"/>
            <p:cNvSpPr txBox="1"/>
            <p:nvPr/>
          </p:nvSpPr>
          <p:spPr>
            <a:xfrm>
              <a:off x="7487640" y="22250166"/>
              <a:ext cx="2942444" cy="366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>
                  <a:latin typeface="+mn-ea"/>
                  <a:ea typeface="+mn-ea"/>
                </a:rPr>
                <a:t>redirect:/rboard/list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28" name="직선 화살표 연결선 318"/>
            <p:cNvCxnSpPr/>
            <p:nvPr/>
          </p:nvCxnSpPr>
          <p:spPr>
            <a:xfrm>
              <a:off x="4305298" y="22854646"/>
              <a:ext cx="1695452" cy="53340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직사각형 7"/>
            <p:cNvSpPr>
              <a:spLocks noChangeArrowheads="1"/>
            </p:cNvSpPr>
            <p:nvPr/>
          </p:nvSpPr>
          <p:spPr>
            <a:xfrm>
              <a:off x="6279189" y="23221720"/>
              <a:ext cx="4426594" cy="385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>
                  <a:latin typeface="+mn-ea"/>
                  <a:ea typeface="+mn-ea"/>
                  <a:hlinkClick r:id="rId3"/>
                </a:rPr>
                <a:t>http://localhost:8088/mysite/rboard/</a:t>
              </a:r>
              <a:r>
                <a:rPr lang="en-US" altLang="ko-KR" sz="1600">
                  <a:latin typeface="+mn-ea"/>
                  <a:ea typeface="+mn-ea"/>
                </a:rPr>
                <a:t>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6"/>
            <a:ext cx="6141273" cy="818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rBoard2</a:t>
            </a:r>
            <a:endParaRPr lang="en-US" altLang="ko-KR" sz="4800" b="1">
              <a:latin typeface="+mn-ea"/>
            </a:endParaRPr>
          </a:p>
        </p:txBody>
      </p:sp>
      <p:cxnSp>
        <p:nvCxnSpPr>
          <p:cNvPr id="496" name="직선 연결선 10"/>
          <p:cNvCxnSpPr/>
          <p:nvPr/>
        </p:nvCxnSpPr>
        <p:spPr>
          <a:xfrm>
            <a:off x="678071" y="10670448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319"/>
          <p:cNvSpPr txBox="1"/>
          <p:nvPr/>
        </p:nvSpPr>
        <p:spPr>
          <a:xfrm>
            <a:off x="7316203" y="12386034"/>
            <a:ext cx="2694792" cy="29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>
                <a:latin typeface="+mn-ea"/>
                <a:ea typeface="+mn-ea"/>
              </a:rPr>
              <a:t>dispatcher : rBoarVo </a:t>
            </a:r>
            <a:r>
              <a:rPr lang="ko-KR" altLang="en-US" sz="1400" b="1">
                <a:latin typeface="+mn-ea"/>
                <a:ea typeface="+mn-ea"/>
              </a:rPr>
              <a:t>생성</a:t>
            </a:r>
            <a:endParaRPr lang="ko-KR" altLang="en-US" sz="14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798</ep:Words>
  <ep:PresentationFormat>사용자 지정</ep:PresentationFormat>
  <ep:Paragraphs>132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twoso</cp:lastModifiedBy>
  <dcterms:modified xsi:type="dcterms:W3CDTF">2021-02-02T04:37:42.366</dcterms:modified>
  <cp:revision>693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