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5" r:id="rId1"/>
  </p:sldMasterIdLst>
  <p:sldIdLst>
    <p:sldId id="311" r:id="rId2"/>
    <p:sldId id="314" r:id="rId3"/>
    <p:sldId id="315" r:id="rId4"/>
    <p:sldId id="316" r:id="rId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490" autoAdjust="0"/>
    <p:restoredTop sz="91646" autoAdjust="0"/>
  </p:normalViewPr>
  <p:slideViewPr>
    <p:cSldViewPr snapToGrid="0">
      <p:cViewPr>
        <p:scale>
          <a:sx n="50" d="100"/>
          <a:sy n="50" d="100"/>
        </p:scale>
        <p:origin x="1176" y="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5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5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/guest/add?name=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51042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grpSp>
        <p:nvGrpSpPr>
          <p:cNvPr id="444" name="그룹 327"/>
          <p:cNvGrpSpPr/>
          <p:nvPr/>
        </p:nvGrpSpPr>
        <p:grpSpPr>
          <a:xfrm rot="0">
            <a:off x="373271" y="381585"/>
            <a:ext cx="31438778" cy="22705426"/>
            <a:chOff x="601871" y="-894946"/>
            <a:chExt cx="31438778" cy="22705426"/>
          </a:xfrm>
        </p:grpSpPr>
        <p:cxnSp>
          <p:nvCxnSpPr>
            <p:cNvPr id="445" name="직선 화살표 연결선 328"/>
            <p:cNvCxnSpPr>
              <a:stCxn id="447" idx="3"/>
            </p:cNvCxnSpPr>
            <p:nvPr/>
          </p:nvCxnSpPr>
          <p:spPr>
            <a:xfrm flipV="1">
              <a:off x="4892500" y="3527098"/>
              <a:ext cx="6594651" cy="126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29"/>
            <p:cNvSpPr txBox="1"/>
            <p:nvPr/>
          </p:nvSpPr>
          <p:spPr>
            <a:xfrm>
              <a:off x="11497633" y="2966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40369" y="3347784"/>
              <a:ext cx="4052131" cy="38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</a:t>
              </a:r>
              <a:r>
                <a:rPr lang="en-US" altLang="ko-KR" sz="1600">
                  <a:latin typeface="+mn-ea"/>
                  <a:ea typeface="+mn-ea"/>
                </a:rPr>
                <a:t>/guest/list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grpSp>
          <p:nvGrpSpPr>
            <p:cNvPr id="448" name="그룹 331"/>
            <p:cNvGrpSpPr/>
            <p:nvPr/>
          </p:nvGrpSpPr>
          <p:grpSpPr>
            <a:xfrm rot="0"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449" name="직선 화살표 연결선 361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화살표 연결선 362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332"/>
            <p:cNvSpPr txBox="1"/>
            <p:nvPr/>
          </p:nvSpPr>
          <p:spPr>
            <a:xfrm>
              <a:off x="19483590" y="2897156"/>
              <a:ext cx="2648540" cy="634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</a:rPr>
                <a:t>list&lt;GuestVo&gt; 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selectGuest()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2" name="TextBox 333"/>
            <p:cNvSpPr txBox="1"/>
            <p:nvPr/>
          </p:nvSpPr>
          <p:spPr>
            <a:xfrm>
              <a:off x="22981244" y="3463546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selectList(“guest.selectList”, 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3" name="TextBox 334"/>
            <p:cNvSpPr txBox="1"/>
            <p:nvPr/>
          </p:nvSpPr>
          <p:spPr>
            <a:xfrm>
              <a:off x="28459572" y="3449606"/>
              <a:ext cx="2419108" cy="35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id=guest.selectList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54" name="그룹 335"/>
            <p:cNvGrpSpPr/>
            <p:nvPr/>
          </p:nvGrpSpPr>
          <p:grpSpPr>
            <a:xfrm rot="0">
              <a:off x="3431950" y="3583629"/>
              <a:ext cx="25526770" cy="16188502"/>
              <a:chOff x="-13574446" y="11859420"/>
              <a:chExt cx="28575606" cy="9421796"/>
            </a:xfrm>
          </p:grpSpPr>
          <p:cxnSp>
            <p:nvCxnSpPr>
              <p:cNvPr id="455" name="직선 화살표 연결선 359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화살표 연결선 360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60"/>
              <p:cNvCxnSpPr/>
              <p:nvPr/>
            </p:nvCxnSpPr>
            <p:spPr>
              <a:xfrm flipH="1">
                <a:off x="12056066" y="148326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화살표 연결선 360"/>
              <p:cNvCxnSpPr/>
              <p:nvPr/>
            </p:nvCxnSpPr>
            <p:spPr>
              <a:xfrm flipH="1">
                <a:off x="7513783" y="1494352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화살표 연결선 360"/>
              <p:cNvCxnSpPr/>
              <p:nvPr/>
            </p:nvCxnSpPr>
            <p:spPr>
              <a:xfrm flipH="1">
                <a:off x="2758245" y="15032225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화살표 연결선 360"/>
              <p:cNvCxnSpPr/>
              <p:nvPr/>
            </p:nvCxnSpPr>
            <p:spPr>
              <a:xfrm flipH="1">
                <a:off x="-1933312" y="1499896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화살표 연결선 360"/>
              <p:cNvCxnSpPr>
                <a:endCxn id="491" idx="3"/>
              </p:cNvCxnSpPr>
              <p:nvPr/>
            </p:nvCxnSpPr>
            <p:spPr>
              <a:xfrm rot="10800000" flipV="1">
                <a:off x="-13553120" y="15010059"/>
                <a:ext cx="9233924" cy="30879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직선 화살표 연결선 360"/>
              <p:cNvCxnSpPr>
                <a:stCxn id="531" idx="1"/>
              </p:cNvCxnSpPr>
              <p:nvPr/>
            </p:nvCxnSpPr>
            <p:spPr>
              <a:xfrm rot="10800000" flipV="1">
                <a:off x="-6263179" y="17682380"/>
                <a:ext cx="2442813" cy="10636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직선 화살표 연결선 360"/>
              <p:cNvCxnSpPr>
                <a:endCxn id="525" idx="3"/>
              </p:cNvCxnSpPr>
              <p:nvPr/>
            </p:nvCxnSpPr>
            <p:spPr>
              <a:xfrm rot="10800000" flipV="1">
                <a:off x="-13574446" y="17870544"/>
                <a:ext cx="4691437" cy="4271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화살표 연결선 360"/>
              <p:cNvCxnSpPr/>
              <p:nvPr/>
            </p:nvCxnSpPr>
            <p:spPr>
              <a:xfrm flipH="1">
                <a:off x="12290642" y="1995494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360"/>
              <p:cNvCxnSpPr/>
              <p:nvPr/>
            </p:nvCxnSpPr>
            <p:spPr>
              <a:xfrm flipH="1">
                <a:off x="6895348" y="199438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화살표 연결선 360"/>
              <p:cNvCxnSpPr/>
              <p:nvPr/>
            </p:nvCxnSpPr>
            <p:spPr>
              <a:xfrm flipH="1">
                <a:off x="2587642" y="199438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화살표 연결선 360"/>
              <p:cNvCxnSpPr/>
              <p:nvPr/>
            </p:nvCxnSpPr>
            <p:spPr>
              <a:xfrm flipH="1">
                <a:off x="-2061265" y="19999294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화살표 연결선 360"/>
              <p:cNvCxnSpPr/>
              <p:nvPr/>
            </p:nvCxnSpPr>
            <p:spPr>
              <a:xfrm rot="10800000" flipV="1">
                <a:off x="-13471120" y="20232130"/>
                <a:ext cx="8789445" cy="8449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화살표 연결선 360"/>
              <p:cNvCxnSpPr/>
              <p:nvPr/>
            </p:nvCxnSpPr>
            <p:spPr>
              <a:xfrm rot="10800000" flipV="1">
                <a:off x="-13492446" y="21196718"/>
                <a:ext cx="8789445" cy="8449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336"/>
            <p:cNvSpPr txBox="1"/>
            <p:nvPr/>
          </p:nvSpPr>
          <p:spPr>
            <a:xfrm>
              <a:off x="26198900" y="404378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grpSp>
          <p:nvGrpSpPr>
            <p:cNvPr id="458" name="그룹 337"/>
            <p:cNvGrpSpPr/>
            <p:nvPr/>
          </p:nvGrpSpPr>
          <p:grpSpPr>
            <a:xfrm rot="0">
              <a:off x="21858216" y="3545529"/>
              <a:ext cx="1198672" cy="231371"/>
              <a:chOff x="12779879" y="11859420"/>
              <a:chExt cx="1710908" cy="179260"/>
            </a:xfrm>
          </p:grpSpPr>
          <p:cxnSp>
            <p:nvCxnSpPr>
              <p:cNvPr id="459" name="직선 화살표 연결선 357"/>
              <p:cNvCxnSpPr/>
              <p:nvPr/>
            </p:nvCxnSpPr>
            <p:spPr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화살표 연결선 358"/>
              <p:cNvCxnSpPr/>
              <p:nvPr/>
            </p:nvCxnSpPr>
            <p:spPr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직사각형 338"/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3" name="TextBox 340"/>
            <p:cNvSpPr txBox="1"/>
            <p:nvPr/>
          </p:nvSpPr>
          <p:spPr>
            <a:xfrm>
              <a:off x="4569507" y="3398631"/>
              <a:ext cx="4830689" cy="294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66" name="TextBox 343"/>
            <p:cNvSpPr txBox="1"/>
            <p:nvPr/>
          </p:nvSpPr>
          <p:spPr>
            <a:xfrm>
              <a:off x="28448572" y="4053263"/>
              <a:ext cx="3230130" cy="573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resultType=”com.javaex.vo.guestVo”(alice)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467" name="TextBox 344"/>
            <p:cNvSpPr txBox="1"/>
            <p:nvPr/>
          </p:nvSpPr>
          <p:spPr>
            <a:xfrm>
              <a:off x="8581734" y="-894946"/>
              <a:ext cx="3248685" cy="1578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@ModelAttribute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>
                  <a:latin typeface="+mn-ea"/>
                </a:rPr>
                <a:t>UserVo{</a:t>
              </a:r>
              <a:endParaRPr lang="en-US" altLang="ko-KR" sz="140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id=a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password=1234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name=</a:t>
              </a:r>
              <a:r>
                <a:rPr lang="ko-KR" altLang="en-US" sz="1400" b="1">
                  <a:latin typeface="+mn-ea"/>
                </a:rPr>
                <a:t>황일영</a:t>
              </a:r>
              <a:endParaRPr lang="ko-KR" altLang="en-US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gender=male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>
                  <a:latin typeface="+mn-ea"/>
                </a:rPr>
                <a:t>}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468" name="TextBox 345"/>
            <p:cNvSpPr txBox="1"/>
            <p:nvPr/>
          </p:nvSpPr>
          <p:spPr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■방명록리스트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469" name="직사각형 346"/>
            <p:cNvSpPr/>
            <p:nvPr/>
          </p:nvSpPr>
          <p:spPr>
            <a:xfrm>
              <a:off x="601871" y="46368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방명록</a:t>
              </a:r>
              <a:endParaRPr lang="ko-KR" altLang="en-US"/>
            </a:p>
          </p:txBody>
        </p:sp>
        <p:cxnSp>
          <p:nvCxnSpPr>
            <p:cNvPr id="470" name="직선 화살표 연결선 347"/>
            <p:cNvCxnSpPr>
              <a:stCxn id="471" idx="1"/>
              <a:endCxn id="469" idx="3"/>
            </p:cNvCxnSpPr>
            <p:nvPr/>
          </p:nvCxnSpPr>
          <p:spPr>
            <a:xfrm rot="10800000" flipV="1">
              <a:off x="3565298" y="4155572"/>
              <a:ext cx="4390279" cy="10476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348"/>
            <p:cNvSpPr txBox="1"/>
            <p:nvPr/>
          </p:nvSpPr>
          <p:spPr>
            <a:xfrm>
              <a:off x="7955577" y="4007930"/>
              <a:ext cx="2140861" cy="295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addList.jsp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2" name="직선 화살표 연결선 349"/>
            <p:cNvCxnSpPr/>
            <p:nvPr/>
          </p:nvCxnSpPr>
          <p:spPr>
            <a:xfrm rot="10800000" flipV="1">
              <a:off x="9289975" y="4113031"/>
              <a:ext cx="2349574" cy="12933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화살표 연결선 350"/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351"/>
            <p:cNvSpPr txBox="1"/>
            <p:nvPr/>
          </p:nvSpPr>
          <p:spPr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75" name="그룹 352"/>
            <p:cNvGrpSpPr/>
            <p:nvPr/>
          </p:nvGrpSpPr>
          <p:grpSpPr>
            <a:xfrm rot="0">
              <a:off x="18164196" y="3551878"/>
              <a:ext cx="1228765" cy="291419"/>
              <a:chOff x="11757511" y="11859420"/>
              <a:chExt cx="2733276" cy="179260"/>
            </a:xfrm>
          </p:grpSpPr>
          <p:cxnSp>
            <p:nvCxnSpPr>
              <p:cNvPr id="476" name="직선 화살표 연결선 355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화살표 연결선 356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TextBox 329"/>
            <p:cNvSpPr txBox="1"/>
            <p:nvPr/>
          </p:nvSpPr>
          <p:spPr>
            <a:xfrm>
              <a:off x="11821482" y="585534"/>
              <a:ext cx="2400436" cy="298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/guest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36"/>
            <p:cNvSpPr txBox="1"/>
            <p:nvPr/>
          </p:nvSpPr>
          <p:spPr>
            <a:xfrm>
              <a:off x="10863652" y="4272380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85" name="TextBox 336"/>
            <p:cNvSpPr txBox="1"/>
            <p:nvPr/>
          </p:nvSpPr>
          <p:spPr>
            <a:xfrm>
              <a:off x="12063803" y="3853279"/>
              <a:ext cx="1230128" cy="1059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model.addAttribute(</a:t>
              </a:r>
              <a:endParaRPr lang="en-US" altLang="ko-KR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“guestList”,guestList)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87" name="TextBox 336"/>
            <p:cNvSpPr txBox="1"/>
            <p:nvPr/>
          </p:nvSpPr>
          <p:spPr>
            <a:xfrm>
              <a:off x="5682052" y="46914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28"/>
            <p:cNvCxnSpPr/>
            <p:nvPr/>
          </p:nvCxnSpPr>
          <p:spPr>
            <a:xfrm flipV="1">
              <a:off x="5768800" y="777063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29"/>
            <p:cNvSpPr txBox="1"/>
            <p:nvPr/>
          </p:nvSpPr>
          <p:spPr>
            <a:xfrm>
              <a:off x="11154733" y="7386384"/>
              <a:ext cx="2400436" cy="907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/add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add(@ModelAttribute 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4" name="TextBox 329"/>
            <p:cNvSpPr txBox="1"/>
            <p:nvPr/>
          </p:nvSpPr>
          <p:spPr>
            <a:xfrm>
              <a:off x="15955334" y="73863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add(Guest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5" name="TextBox 336"/>
            <p:cNvSpPr txBox="1"/>
            <p:nvPr/>
          </p:nvSpPr>
          <p:spPr>
            <a:xfrm>
              <a:off x="7434652" y="7987129"/>
              <a:ext cx="2696978" cy="573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Dispatcherservlet : GuestVo </a:t>
              </a:r>
              <a:r>
                <a:rPr lang="ko-KR" altLang="en-US" sz="1600" b="1">
                  <a:latin typeface="+mn-ea"/>
                  <a:ea typeface="+mn-ea"/>
                </a:rPr>
                <a:t>생성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96" name="TextBox 336"/>
            <p:cNvSpPr txBox="1"/>
            <p:nvPr/>
          </p:nvSpPr>
          <p:spPr>
            <a:xfrm>
              <a:off x="21798350" y="4062834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7" name="TextBox 336"/>
            <p:cNvSpPr txBox="1"/>
            <p:nvPr/>
          </p:nvSpPr>
          <p:spPr>
            <a:xfrm>
              <a:off x="18140750" y="4119982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8" name="TextBox 336"/>
            <p:cNvSpPr txBox="1"/>
            <p:nvPr/>
          </p:nvSpPr>
          <p:spPr>
            <a:xfrm>
              <a:off x="13911649" y="413903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9" name="TextBox 336"/>
            <p:cNvSpPr txBox="1"/>
            <p:nvPr/>
          </p:nvSpPr>
          <p:spPr>
            <a:xfrm>
              <a:off x="9568248" y="436763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00" name="직선 화살표 연결선 328"/>
            <p:cNvCxnSpPr>
              <a:endCxn id="494" idx="1"/>
            </p:cNvCxnSpPr>
            <p:nvPr/>
          </p:nvCxnSpPr>
          <p:spPr>
            <a:xfrm flipV="1">
              <a:off x="13617400" y="7706936"/>
              <a:ext cx="2337934" cy="157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328"/>
            <p:cNvCxnSpPr/>
            <p:nvPr/>
          </p:nvCxnSpPr>
          <p:spPr>
            <a:xfrm flipV="1">
              <a:off x="18684700" y="7884931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329"/>
            <p:cNvSpPr txBox="1"/>
            <p:nvPr/>
          </p:nvSpPr>
          <p:spPr>
            <a:xfrm>
              <a:off x="20089184" y="7576884"/>
              <a:ext cx="27433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3" name="직선 화살표 연결선 328"/>
            <p:cNvCxnSpPr>
              <a:endCxn id="504" idx="1"/>
            </p:cNvCxnSpPr>
            <p:nvPr/>
          </p:nvCxnSpPr>
          <p:spPr>
            <a:xfrm flipV="1">
              <a:off x="22609000" y="7764817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333"/>
            <p:cNvSpPr txBox="1"/>
            <p:nvPr/>
          </p:nvSpPr>
          <p:spPr>
            <a:xfrm>
              <a:off x="24233048" y="7444996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insert(“guest.insert”,guestVo 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5" name="TextBox 329"/>
            <p:cNvSpPr txBox="1"/>
            <p:nvPr/>
          </p:nvSpPr>
          <p:spPr>
            <a:xfrm>
              <a:off x="13821734" y="80912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6" name="TextBox 329"/>
            <p:cNvSpPr txBox="1"/>
            <p:nvPr/>
          </p:nvSpPr>
          <p:spPr>
            <a:xfrm>
              <a:off x="18088934" y="80912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9" name="TextBox 329"/>
            <p:cNvSpPr txBox="1"/>
            <p:nvPr/>
          </p:nvSpPr>
          <p:spPr>
            <a:xfrm>
              <a:off x="22394234" y="8053136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0" name="TextBox 333"/>
            <p:cNvSpPr txBox="1"/>
            <p:nvPr/>
          </p:nvSpPr>
          <p:spPr>
            <a:xfrm>
              <a:off x="28843148" y="7368796"/>
              <a:ext cx="3197502" cy="906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parameterType=”com.javaex.vo.GuestVo(alise)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1" name="직선 화살표 연결선 328"/>
            <p:cNvCxnSpPr/>
            <p:nvPr/>
          </p:nvCxnSpPr>
          <p:spPr>
            <a:xfrm flipV="1">
              <a:off x="27390548" y="7675381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36"/>
            <p:cNvSpPr txBox="1"/>
            <p:nvPr/>
          </p:nvSpPr>
          <p:spPr>
            <a:xfrm>
              <a:off x="26751350" y="8844384"/>
              <a:ext cx="1230128" cy="573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int (</a:t>
              </a:r>
              <a:r>
                <a:rPr lang="ko-KR" altLang="en-US" sz="1600" b="1">
                  <a:latin typeface="+mn-ea"/>
                  <a:ea typeface="+mn-ea"/>
                </a:rPr>
                <a:t>쓸곳이없음</a:t>
              </a:r>
              <a:r>
                <a:rPr lang="en-US" altLang="ko-KR" sz="1600" b="1">
                  <a:latin typeface="+mn-ea"/>
                  <a:ea typeface="+mn-ea"/>
                </a:rPr>
                <a:t>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17" name="TextBox 329"/>
            <p:cNvSpPr txBox="1"/>
            <p:nvPr/>
          </p:nvSpPr>
          <p:spPr>
            <a:xfrm>
              <a:off x="11859583" y="87579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9" name="TextBox 329"/>
            <p:cNvSpPr txBox="1"/>
            <p:nvPr/>
          </p:nvSpPr>
          <p:spPr>
            <a:xfrm>
              <a:off x="7668584" y="93485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1" name="직선 화살표 연결선 328"/>
            <p:cNvCxnSpPr/>
            <p:nvPr/>
          </p:nvCxnSpPr>
          <p:spPr>
            <a:xfrm>
              <a:off x="3349450" y="9845300"/>
              <a:ext cx="1622600" cy="592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화살표 연결선 328"/>
            <p:cNvCxnSpPr/>
            <p:nvPr/>
          </p:nvCxnSpPr>
          <p:spPr>
            <a:xfrm flipV="1">
              <a:off x="5978350" y="1209498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TextBox 329"/>
            <p:cNvSpPr txBox="1"/>
            <p:nvPr/>
          </p:nvSpPr>
          <p:spPr>
            <a:xfrm>
              <a:off x="11421433" y="11729784"/>
              <a:ext cx="2400436" cy="907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/deleteForm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delteForm(@RequestParam(”no”) int 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9" name="TextBox 329"/>
            <p:cNvSpPr txBox="1"/>
            <p:nvPr/>
          </p:nvSpPr>
          <p:spPr>
            <a:xfrm>
              <a:off x="16012484" y="120917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1" name="TextBox 329"/>
            <p:cNvSpPr txBox="1"/>
            <p:nvPr/>
          </p:nvSpPr>
          <p:spPr>
            <a:xfrm>
              <a:off x="12145332" y="134061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32" name="TextBox 329"/>
            <p:cNvSpPr txBox="1"/>
            <p:nvPr/>
          </p:nvSpPr>
          <p:spPr>
            <a:xfrm>
              <a:off x="7668584" y="134442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TextBox 336"/>
            <p:cNvSpPr txBox="1"/>
            <p:nvPr/>
          </p:nvSpPr>
          <p:spPr>
            <a:xfrm>
              <a:off x="5491554" y="140259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39" name="직선 화살표 연결선 328"/>
            <p:cNvCxnSpPr/>
            <p:nvPr/>
          </p:nvCxnSpPr>
          <p:spPr>
            <a:xfrm>
              <a:off x="3387550" y="18703552"/>
              <a:ext cx="1527350" cy="3446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TextBox 329"/>
            <p:cNvSpPr txBox="1"/>
            <p:nvPr/>
          </p:nvSpPr>
          <p:spPr>
            <a:xfrm>
              <a:off x="11326183" y="16111285"/>
              <a:ext cx="2400436" cy="1184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delte(@ModelAttribute 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36"/>
            <p:cNvSpPr txBox="1"/>
            <p:nvPr/>
          </p:nvSpPr>
          <p:spPr>
            <a:xfrm>
              <a:off x="7491802" y="16654877"/>
              <a:ext cx="2696978" cy="573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Dispatcherservlet : GuestVo </a:t>
              </a:r>
              <a:r>
                <a:rPr lang="ko-KR" altLang="en-US" sz="1600" b="1">
                  <a:latin typeface="+mn-ea"/>
                  <a:ea typeface="+mn-ea"/>
                </a:rPr>
                <a:t>생성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542" name="TextBox 329"/>
            <p:cNvSpPr txBox="1"/>
            <p:nvPr/>
          </p:nvSpPr>
          <p:spPr>
            <a:xfrm>
              <a:off x="13707435" y="16968536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guestVo(0x002)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3" name="직선 화살표 연결선 328"/>
            <p:cNvCxnSpPr/>
            <p:nvPr/>
          </p:nvCxnSpPr>
          <p:spPr>
            <a:xfrm flipV="1">
              <a:off x="13674551" y="16374684"/>
              <a:ext cx="2337934" cy="157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329"/>
            <p:cNvSpPr txBox="1"/>
            <p:nvPr/>
          </p:nvSpPr>
          <p:spPr>
            <a:xfrm>
              <a:off x="16126784" y="15863635"/>
              <a:ext cx="2400436" cy="907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28"/>
            <p:cNvCxnSpPr/>
            <p:nvPr/>
          </p:nvCxnSpPr>
          <p:spPr>
            <a:xfrm flipV="1">
              <a:off x="18437048" y="16419331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329"/>
            <p:cNvSpPr txBox="1"/>
            <p:nvPr/>
          </p:nvSpPr>
          <p:spPr>
            <a:xfrm>
              <a:off x="17898434" y="16797082"/>
              <a:ext cx="2400436" cy="364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guestVo(0x002)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7" name="TextBox 329"/>
            <p:cNvSpPr txBox="1"/>
            <p:nvPr/>
          </p:nvSpPr>
          <p:spPr>
            <a:xfrm>
              <a:off x="19670084" y="15939833"/>
              <a:ext cx="2743336" cy="907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8" name="직선 화살표 연결선 328"/>
            <p:cNvCxnSpPr/>
            <p:nvPr/>
          </p:nvCxnSpPr>
          <p:spPr>
            <a:xfrm flipV="1">
              <a:off x="21808898" y="16413515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Box 333"/>
            <p:cNvSpPr txBox="1"/>
            <p:nvPr/>
          </p:nvSpPr>
          <p:spPr>
            <a:xfrm>
              <a:off x="23794896" y="16246095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delete(“guest.delete”,guestVo 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50" name="직선 화살표 연결선 328"/>
            <p:cNvCxnSpPr/>
            <p:nvPr/>
          </p:nvCxnSpPr>
          <p:spPr>
            <a:xfrm flipV="1">
              <a:off x="27314348" y="16457429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333"/>
            <p:cNvSpPr txBox="1"/>
            <p:nvPr/>
          </p:nvSpPr>
          <p:spPr>
            <a:xfrm>
              <a:off x="28690748" y="16265148"/>
              <a:ext cx="3197502" cy="906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parameter=com.javaex.vo.GuestVo(alise)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2" name="TextBox 336"/>
            <p:cNvSpPr txBox="1"/>
            <p:nvPr/>
          </p:nvSpPr>
          <p:spPr>
            <a:xfrm>
              <a:off x="27056154" y="177216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5" name="TextBox 336"/>
            <p:cNvSpPr txBox="1"/>
            <p:nvPr/>
          </p:nvSpPr>
          <p:spPr>
            <a:xfrm>
              <a:off x="22312704" y="176835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7" name="TextBox 336"/>
            <p:cNvSpPr txBox="1"/>
            <p:nvPr/>
          </p:nvSpPr>
          <p:spPr>
            <a:xfrm>
              <a:off x="18464604" y="176835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9" name="TextBox 336"/>
            <p:cNvSpPr txBox="1"/>
            <p:nvPr/>
          </p:nvSpPr>
          <p:spPr>
            <a:xfrm>
              <a:off x="14311704" y="17778836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0" name="TextBox 336"/>
            <p:cNvSpPr txBox="1"/>
            <p:nvPr/>
          </p:nvSpPr>
          <p:spPr>
            <a:xfrm>
              <a:off x="11416104" y="17816936"/>
              <a:ext cx="1763528" cy="335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if(count==1)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1" name="TextBox 336"/>
            <p:cNvSpPr txBox="1"/>
            <p:nvPr/>
          </p:nvSpPr>
          <p:spPr>
            <a:xfrm>
              <a:off x="11454204" y="181788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성공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562" name="TextBox 336"/>
            <p:cNvSpPr txBox="1"/>
            <p:nvPr/>
          </p:nvSpPr>
          <p:spPr>
            <a:xfrm>
              <a:off x="11473255" y="185979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redirect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4" name="TextBox 329"/>
            <p:cNvSpPr txBox="1"/>
            <p:nvPr/>
          </p:nvSpPr>
          <p:spPr>
            <a:xfrm>
              <a:off x="7459034" y="18244884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5" name="TextBox 336"/>
            <p:cNvSpPr txBox="1"/>
            <p:nvPr/>
          </p:nvSpPr>
          <p:spPr>
            <a:xfrm>
              <a:off x="11416104" y="19112332"/>
              <a:ext cx="1230128" cy="82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else</a:t>
              </a:r>
              <a:endParaRPr lang="en-US" altLang="ko-KR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실패</a:t>
              </a:r>
              <a:endParaRPr lang="ko-KR" altLang="en-US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redirect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7" name="TextBox 329"/>
            <p:cNvSpPr txBox="1"/>
            <p:nvPr/>
          </p:nvSpPr>
          <p:spPr>
            <a:xfrm>
              <a:off x="7649534" y="19806984"/>
              <a:ext cx="2400436" cy="1184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“redirect:/guest/deleteForm?no=”+guestVo.getNo()+”result=fail”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28"/>
            <p:cNvCxnSpPr/>
            <p:nvPr/>
          </p:nvCxnSpPr>
          <p:spPr>
            <a:xfrm>
              <a:off x="3406600" y="21218150"/>
              <a:ext cx="1622600" cy="592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extBox 329"/>
            <p:cNvSpPr txBox="1"/>
            <p:nvPr/>
          </p:nvSpPr>
          <p:spPr>
            <a:xfrm>
              <a:off x="7554285" y="13863384"/>
              <a:ext cx="2400436" cy="14602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&lt;c:if test=”${’fail’ eq param.result}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비밀번호가 틀렸습니다</a:t>
              </a:r>
              <a:r>
                <a:rPr lang="en-US" altLang="ko-KR" b="1">
                  <a:latin typeface="+mn-ea"/>
                  <a:ea typeface="+mn-ea"/>
                </a:rPr>
                <a:t>.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&lt;/c:if&gt;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488" name="직사각형 7"/>
          <p:cNvSpPr>
            <a:spLocks noChangeArrowheads="1"/>
          </p:cNvSpPr>
          <p:nvPr/>
        </p:nvSpPr>
        <p:spPr>
          <a:xfrm>
            <a:off x="516519" y="8701016"/>
            <a:ext cx="5271331" cy="669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http://localhost:8088/mysite/guest/add?</a:t>
            </a:r>
            <a:r>
              <a:rPr lang="en-US" altLang="ko-KR" sz="1600">
                <a:latin typeface="+mn-ea"/>
                <a:ea typeface="+mn-ea"/>
              </a:rPr>
              <a:t>name=</a:t>
            </a:r>
            <a:r>
              <a:rPr lang="ko-KR" altLang="en-US" sz="1600">
                <a:latin typeface="+mn-ea"/>
                <a:ea typeface="+mn-ea"/>
              </a:rPr>
              <a:t>영훈</a:t>
            </a:r>
            <a:r>
              <a:rPr lang="en-US" altLang="ko-KR" sz="1600">
                <a:latin typeface="+mn-ea"/>
                <a:ea typeface="+mn-ea"/>
              </a:rPr>
              <a:t>&amp;password=1234&amp;content=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89" name="직사각형 338"/>
          <p:cNvSpPr/>
          <p:nvPr/>
        </p:nvSpPr>
        <p:spPr>
          <a:xfrm>
            <a:off x="485966" y="93332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0" name="TextBox 345"/>
          <p:cNvSpPr txBox="1"/>
          <p:nvPr/>
        </p:nvSpPr>
        <p:spPr>
          <a:xfrm>
            <a:off x="379934" y="82763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등록</a:t>
            </a:r>
            <a:endParaRPr lang="ko-KR" altLang="en-US" b="1">
              <a:latin typeface="+mn-ea"/>
            </a:endParaRPr>
          </a:p>
        </p:txBody>
      </p:sp>
      <p:sp>
        <p:nvSpPr>
          <p:cNvPr id="491" name="직사각형 346"/>
          <p:cNvSpPr/>
          <p:nvPr/>
        </p:nvSpPr>
        <p:spPr>
          <a:xfrm>
            <a:off x="258971" y="1023775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“redirect:/guest/list”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-&gt;list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20" name="직사각형 7"/>
          <p:cNvSpPr>
            <a:spLocks noChangeArrowheads="1"/>
          </p:cNvSpPr>
          <p:nvPr/>
        </p:nvSpPr>
        <p:spPr>
          <a:xfrm>
            <a:off x="2935869" y="1172996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</a:t>
            </a:r>
            <a:r>
              <a:rPr lang="en-US" altLang="ko-KR" sz="1600">
                <a:latin typeface="+mn-ea"/>
                <a:ea typeface="+mn-ea"/>
              </a:rPr>
              <a:t>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22" name="직사각형 7"/>
          <p:cNvSpPr>
            <a:spLocks noChangeArrowheads="1"/>
          </p:cNvSpPr>
          <p:nvPr/>
        </p:nvSpPr>
        <p:spPr>
          <a:xfrm>
            <a:off x="497469" y="1315871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</a:t>
            </a:r>
            <a:r>
              <a:rPr lang="en-US" altLang="ko-KR" sz="1600">
                <a:latin typeface="+mn-ea"/>
                <a:ea typeface="+mn-ea"/>
              </a:rPr>
              <a:t>/deleteForm?no=10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23" name="직사각형 338"/>
          <p:cNvSpPr/>
          <p:nvPr/>
        </p:nvSpPr>
        <p:spPr>
          <a:xfrm>
            <a:off x="466917" y="137909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4" name="TextBox 345"/>
          <p:cNvSpPr txBox="1"/>
          <p:nvPr/>
        </p:nvSpPr>
        <p:spPr>
          <a:xfrm>
            <a:off x="360885" y="127340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삭제폼</a:t>
            </a:r>
            <a:endParaRPr lang="ko-KR" altLang="en-US" b="1">
              <a:latin typeface="+mn-ea"/>
            </a:endParaRPr>
          </a:p>
        </p:txBody>
      </p:sp>
      <p:sp>
        <p:nvSpPr>
          <p:cNvPr id="525" name="직사각형 346"/>
          <p:cNvSpPr/>
          <p:nvPr/>
        </p:nvSpPr>
        <p:spPr>
          <a:xfrm>
            <a:off x="239921" y="1469545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ko-KR" altLang="en-US" b="1">
                <a:latin typeface="+mn-ea"/>
                <a:ea typeface="+mn-ea"/>
              </a:rPr>
              <a:t>	방명록삭제폼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35" name="직사각형 7"/>
          <p:cNvSpPr>
            <a:spLocks noChangeArrowheads="1"/>
          </p:cNvSpPr>
          <p:nvPr/>
        </p:nvSpPr>
        <p:spPr>
          <a:xfrm>
            <a:off x="554618" y="17483068"/>
            <a:ext cx="5271331" cy="669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</a:t>
            </a:r>
            <a:r>
              <a:rPr lang="en-US" altLang="ko-KR" sz="1600">
                <a:latin typeface="+mn-ea"/>
                <a:ea typeface="+mn-ea"/>
              </a:rPr>
              <a:t>/delete?no=10&amp;password=1234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36" name="직사각형 338"/>
          <p:cNvSpPr/>
          <p:nvPr/>
        </p:nvSpPr>
        <p:spPr>
          <a:xfrm>
            <a:off x="524066" y="1811531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7" name="TextBox 345"/>
          <p:cNvSpPr txBox="1"/>
          <p:nvPr/>
        </p:nvSpPr>
        <p:spPr>
          <a:xfrm>
            <a:off x="418034" y="17058392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삭제</a:t>
            </a:r>
            <a:endParaRPr lang="ko-KR" altLang="en-US" b="1">
              <a:latin typeface="+mn-ea"/>
            </a:endParaRPr>
          </a:p>
        </p:txBody>
      </p:sp>
      <p:sp>
        <p:nvSpPr>
          <p:cNvPr id="538" name="직사각형 346"/>
          <p:cNvSpPr/>
          <p:nvPr/>
        </p:nvSpPr>
        <p:spPr>
          <a:xfrm>
            <a:off x="297071" y="19019810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방명록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8" name="직사각형 346"/>
          <p:cNvSpPr/>
          <p:nvPr/>
        </p:nvSpPr>
        <p:spPr>
          <a:xfrm>
            <a:off x="201821" y="20677160"/>
            <a:ext cx="2963427" cy="24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“redirect:/guest/deleteForm?no=”+guestVo.getNo()+”result=fail” --&gt;deleteForm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0" name="직사각형 7"/>
          <p:cNvSpPr>
            <a:spLocks noChangeArrowheads="1"/>
          </p:cNvSpPr>
          <p:nvPr/>
        </p:nvSpPr>
        <p:spPr>
          <a:xfrm>
            <a:off x="4802769" y="23159968"/>
            <a:ext cx="5271331" cy="57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</a:t>
            </a:r>
            <a:r>
              <a:rPr lang="en-US" altLang="ko-KR" sz="1600">
                <a:latin typeface="+mn-ea"/>
                <a:ea typeface="+mn-ea"/>
              </a:rPr>
              <a:t>t</a:t>
            </a:r>
            <a:r>
              <a:rPr lang="en-US" altLang="ko-KR" sz="1600" b="1">
                <a:latin typeface="+mn-ea"/>
                <a:ea typeface="+mn-ea"/>
              </a:rPr>
              <a:t>/deleteForm?no=10&amp;result=fail”</a:t>
            </a:r>
            <a:endParaRPr lang="en-US" altLang="ko-KR" sz="1600" b="1">
              <a:latin typeface="+mn-ea"/>
              <a:ea typeface="+mn-ea"/>
            </a:endParaRPr>
          </a:p>
        </p:txBody>
      </p:sp>
      <p:sp>
        <p:nvSpPr>
          <p:cNvPr id="571" name="직사각형 7"/>
          <p:cNvSpPr>
            <a:spLocks noChangeArrowheads="1"/>
          </p:cNvSpPr>
          <p:nvPr/>
        </p:nvSpPr>
        <p:spPr>
          <a:xfrm>
            <a:off x="4097917" y="20340568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</a:t>
            </a:r>
            <a:r>
              <a:rPr lang="en-US" altLang="ko-KR" sz="1600">
                <a:latin typeface="+mn-ea"/>
                <a:ea typeface="+mn-ea"/>
              </a:rPr>
              <a:t>list</a:t>
            </a:r>
            <a:endParaRPr lang="en-US" altLang="ko-KR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369</ep:Words>
  <ep:PresentationFormat>사용자 지정</ep:PresentationFormat>
  <ep:Paragraphs>69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twoso</cp:lastModifiedBy>
  <dcterms:modified xsi:type="dcterms:W3CDTF">2021-01-28T10:10:02.097</dcterms:modified>
  <cp:revision>652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