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tawee Boonthongrungtawee" userId="0ae7be70da2bc2de" providerId="LiveId" clId="{B4BD3D6A-79C6-4423-8A15-A095E29B47E7}"/>
    <pc:docChg chg="modSld">
      <pc:chgData name="Boontawee Boonthongrungtawee" userId="0ae7be70da2bc2de" providerId="LiveId" clId="{B4BD3D6A-79C6-4423-8A15-A095E29B47E7}" dt="2019-05-15T14:32:37.757" v="28" actId="20577"/>
      <pc:docMkLst>
        <pc:docMk/>
      </pc:docMkLst>
      <pc:sldChg chg="modSp">
        <pc:chgData name="Boontawee Boonthongrungtawee" userId="0ae7be70da2bc2de" providerId="LiveId" clId="{B4BD3D6A-79C6-4423-8A15-A095E29B47E7}" dt="2019-05-15T14:32:37.757" v="28" actId="20577"/>
        <pc:sldMkLst>
          <pc:docMk/>
          <pc:sldMk cId="2488162492" sldId="262"/>
        </pc:sldMkLst>
        <pc:spChg chg="mod">
          <ac:chgData name="Boontawee Boonthongrungtawee" userId="0ae7be70da2bc2de" providerId="LiveId" clId="{B4BD3D6A-79C6-4423-8A15-A095E29B47E7}" dt="2019-05-15T14:32:37.757" v="28" actId="20577"/>
          <ac:spMkLst>
            <pc:docMk/>
            <pc:sldMk cId="2488162492" sldId="262"/>
            <ac:spMk id="3" creationId="{3338CA18-73A4-4FC0-9ACB-DE082F344C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80A27A-7F13-4360-8617-D2F8720E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7">
            <a:extLst>
              <a:ext uri="{FF2B5EF4-FFF2-40B4-BE49-F238E27FC236}">
                <a16:creationId xmlns:a16="http://schemas.microsoft.com/office/drawing/2014/main" id="{59927151-A240-4B00-831C-DFD950CD2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E05A1A2-2FF4-4D57-8F73-B773D4CEA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0" t="10085" r="5752" b="1"/>
          <a:stretch/>
        </p:blipFill>
        <p:spPr>
          <a:xfrm rot="21420000">
            <a:off x="-172618" y="-284663"/>
            <a:ext cx="11323865" cy="6300024"/>
          </a:xfrm>
          <a:custGeom>
            <a:avLst/>
            <a:gdLst>
              <a:gd name="connsiteX0" fmla="*/ 362583 w 11323865"/>
              <a:gd name="connsiteY0" fmla="*/ 0 h 6300024"/>
              <a:gd name="connsiteX1" fmla="*/ 11323865 w 11323865"/>
              <a:gd name="connsiteY1" fmla="*/ 574457 h 6300024"/>
              <a:gd name="connsiteX2" fmla="*/ 11323865 w 11323865"/>
              <a:gd name="connsiteY2" fmla="*/ 6300024 h 6300024"/>
              <a:gd name="connsiteX3" fmla="*/ 0 w 11323865"/>
              <a:gd name="connsiteY3" fmla="*/ 6300024 h 6300024"/>
              <a:gd name="connsiteX4" fmla="*/ 330170 w 11323865"/>
              <a:gd name="connsiteY4" fmla="*/ 0 h 63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17" name="Freeform 19">
            <a:extLst>
              <a:ext uri="{FF2B5EF4-FFF2-40B4-BE49-F238E27FC236}">
                <a16:creationId xmlns:a16="http://schemas.microsoft.com/office/drawing/2014/main" id="{3D04C96E-CF3E-4EBA-9347-12AD2A989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6657489A-1236-47A1-A5CB-0F5E9DAB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5DB58-DAEE-475F-AA24-33489BA4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6980" y="3221623"/>
            <a:ext cx="10264470" cy="1250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Tihear Marble</a:t>
            </a:r>
          </a:p>
        </p:txBody>
      </p:sp>
      <p:sp>
        <p:nvSpPr>
          <p:cNvPr id="18" name="5-Point Star 12">
            <a:extLst>
              <a:ext uri="{FF2B5EF4-FFF2-40B4-BE49-F238E27FC236}">
                <a16:creationId xmlns:a16="http://schemas.microsoft.com/office/drawing/2014/main" id="{3651C7AC-D40B-412D-A4BA-1F9DD8D98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D509-CBC9-455C-8CE0-D6D3C9F33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38344" y="4356657"/>
            <a:ext cx="10271534" cy="4941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>
                <a:solidFill>
                  <a:schemeClr val="bg1"/>
                </a:solidFill>
              </a:rPr>
              <a:t>By Mr.Tech_G</a:t>
            </a:r>
          </a:p>
        </p:txBody>
      </p:sp>
    </p:spTree>
    <p:extLst>
      <p:ext uri="{BB962C8B-B14F-4D97-AF65-F5344CB8AC3E}">
        <p14:creationId xmlns:p14="http://schemas.microsoft.com/office/powerpoint/2010/main" val="132995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B710-4213-4A17-94F2-45D1FA6F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AF47-7593-431A-9242-81068BCFEF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2063396"/>
            <a:ext cx="10394707" cy="3311189"/>
          </a:xfrm>
        </p:spPr>
        <p:txBody>
          <a:bodyPr/>
          <a:lstStyle/>
          <a:p>
            <a:r>
              <a:rPr lang="en-US" dirty="0"/>
              <a:t>3D Platforming game</a:t>
            </a:r>
          </a:p>
          <a:p>
            <a:r>
              <a:rPr lang="en-US" dirty="0"/>
              <a:t>Rolling the marble to the finish</a:t>
            </a:r>
          </a:p>
          <a:p>
            <a:endParaRPr lang="en-US" dirty="0"/>
          </a:p>
        </p:txBody>
      </p:sp>
      <p:pic>
        <p:nvPicPr>
          <p:cNvPr id="1026" name="Picture 2" descr="Image result for marble blast">
            <a:extLst>
              <a:ext uri="{FF2B5EF4-FFF2-40B4-BE49-F238E27FC236}">
                <a16:creationId xmlns:a16="http://schemas.microsoft.com/office/drawing/2014/main" id="{A154ED87-FCED-4DD6-A877-1EB4344D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6204"/>
            <a:ext cx="4105672" cy="30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3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ci fi platformer game">
            <a:extLst>
              <a:ext uri="{FF2B5EF4-FFF2-40B4-BE49-F238E27FC236}">
                <a16:creationId xmlns:a16="http://schemas.microsoft.com/office/drawing/2014/main" id="{818B0254-9C39-4E05-AA06-EF7E4DEDB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10">
            <a:extLst>
              <a:ext uri="{FF2B5EF4-FFF2-40B4-BE49-F238E27FC236}">
                <a16:creationId xmlns:a16="http://schemas.microsoft.com/office/drawing/2014/main" id="{CC146B38-3E4E-4A67-91CF-55DBCC51B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rot="21420000">
            <a:off x="-153067" y="613608"/>
            <a:ext cx="8044107" cy="5638800"/>
          </a:xfrm>
          <a:custGeom>
            <a:avLst/>
            <a:gdLst/>
            <a:ahLst/>
            <a:cxnLst/>
            <a:rect l="l" t="t" r="r" b="b"/>
            <a:pathLst>
              <a:path w="8044107" h="5638800">
                <a:moveTo>
                  <a:pt x="8044107" y="0"/>
                </a:moveTo>
                <a:lnTo>
                  <a:pt x="8044107" y="5638800"/>
                </a:lnTo>
                <a:lnTo>
                  <a:pt x="0" y="5638800"/>
                </a:lnTo>
                <a:lnTo>
                  <a:pt x="295517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816BC-704B-41E7-9F22-B73574FA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86113" y="1220999"/>
            <a:ext cx="6851188" cy="11519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752A-C1B7-4BA8-8E54-44B70F97E9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21420000">
            <a:off x="587206" y="2448453"/>
            <a:ext cx="6859199" cy="2944652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Sci-Fi theme</a:t>
            </a:r>
          </a:p>
          <a:p>
            <a:r>
              <a:rPr lang="en-US" sz="1800">
                <a:solidFill>
                  <a:schemeClr val="bg1"/>
                </a:solidFill>
              </a:rPr>
              <a:t>Using asset from Epic Game Store</a:t>
            </a:r>
          </a:p>
        </p:txBody>
      </p:sp>
    </p:spTree>
    <p:extLst>
      <p:ext uri="{BB962C8B-B14F-4D97-AF65-F5344CB8AC3E}">
        <p14:creationId xmlns:p14="http://schemas.microsoft.com/office/powerpoint/2010/main" val="388767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B493-14A4-44E3-B35F-AA8A0313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503F-10F2-40E8-BC40-B9083FF3CE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/>
              <a:t>Use WASD for marble translation</a:t>
            </a:r>
          </a:p>
          <a:p>
            <a:r>
              <a:rPr lang="en-US" dirty="0"/>
              <a:t>Using move axis for rotate camera</a:t>
            </a:r>
          </a:p>
          <a:p>
            <a:r>
              <a:rPr lang="en-US" dirty="0"/>
              <a:t>Left mouse for using item</a:t>
            </a:r>
          </a:p>
        </p:txBody>
      </p:sp>
      <p:pic>
        <p:nvPicPr>
          <p:cNvPr id="3074" name="Picture 2" descr="Image result for wasd">
            <a:extLst>
              <a:ext uri="{FF2B5EF4-FFF2-40B4-BE49-F238E27FC236}">
                <a16:creationId xmlns:a16="http://schemas.microsoft.com/office/drawing/2014/main" id="{22193847-6946-49EB-BF6C-E4F235303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30" y="2780522"/>
            <a:ext cx="1560739" cy="15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amba chroma">
            <a:extLst>
              <a:ext uri="{FF2B5EF4-FFF2-40B4-BE49-F238E27FC236}">
                <a16:creationId xmlns:a16="http://schemas.microsoft.com/office/drawing/2014/main" id="{397093D2-EB2F-4D3A-BFC3-A98B9C4F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662" y="2342902"/>
            <a:ext cx="4016001" cy="267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D302-020D-472D-A308-73857954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C436-CC96-439B-9BBF-39845BE0F9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Test in physical and mind challenge of the player</a:t>
            </a:r>
          </a:p>
          <a:p>
            <a:r>
              <a:rPr lang="en-US" dirty="0"/>
              <a:t>To make a good game from unreal engine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football goal">
            <a:extLst>
              <a:ext uri="{FF2B5EF4-FFF2-40B4-BE49-F238E27FC236}">
                <a16:creationId xmlns:a16="http://schemas.microsoft.com/office/drawing/2014/main" id="{2BDA04AF-2B07-4922-B334-CF6FAF8F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67" y="1408921"/>
            <a:ext cx="3496647" cy="349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bjective dart">
            <a:extLst>
              <a:ext uri="{FF2B5EF4-FFF2-40B4-BE49-F238E27FC236}">
                <a16:creationId xmlns:a16="http://schemas.microsoft.com/office/drawing/2014/main" id="{75437775-CC15-4AF2-A478-D21DFFB4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25" y="214241"/>
            <a:ext cx="943118" cy="94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F018-E35F-43DA-B6FF-8AAB6B1F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2084"/>
            <a:ext cx="3725055" cy="775681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CA18-73A4-4FC0-9ACB-DE082F344C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/>
              <a:t>Make marble rolling (Done)</a:t>
            </a:r>
          </a:p>
          <a:p>
            <a:r>
              <a:rPr lang="en-US" dirty="0"/>
              <a:t>Add awesome items (Not done)</a:t>
            </a:r>
          </a:p>
          <a:p>
            <a:pPr lvl="1"/>
            <a:r>
              <a:rPr lang="en-US" dirty="0"/>
              <a:t>Speed booster (Increase speed)</a:t>
            </a:r>
          </a:p>
          <a:p>
            <a:pPr lvl="1"/>
            <a:r>
              <a:rPr lang="en-US" dirty="0"/>
              <a:t>Ball maximizer (Increase ball Size)</a:t>
            </a:r>
          </a:p>
          <a:p>
            <a:pPr lvl="1"/>
            <a:r>
              <a:rPr lang="en-US" dirty="0" err="1"/>
              <a:t>Ballicopter</a:t>
            </a:r>
            <a:r>
              <a:rPr lang="en-US" dirty="0"/>
              <a:t> (I believe I can fly)</a:t>
            </a:r>
          </a:p>
          <a:p>
            <a:r>
              <a:rPr lang="en-US" dirty="0"/>
              <a:t>Add at least 10 more </a:t>
            </a:r>
            <a:r>
              <a:rPr lang="en-US"/>
              <a:t>levels (not done)</a:t>
            </a:r>
            <a:endParaRPr lang="en-US" dirty="0"/>
          </a:p>
        </p:txBody>
      </p:sp>
      <p:pic>
        <p:nvPicPr>
          <p:cNvPr id="1026" name="Picture 2" descr="Image result for cm punk clobberin time">
            <a:extLst>
              <a:ext uri="{FF2B5EF4-FFF2-40B4-BE49-F238E27FC236}">
                <a16:creationId xmlns:a16="http://schemas.microsoft.com/office/drawing/2014/main" id="{60AFCD7A-A6A4-4DD3-9933-E626D32F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77" y="1837765"/>
            <a:ext cx="3206852" cy="34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16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BE67D62-3E62-470C-98D6-3BA21088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7" name="Freeform 11">
            <a:extLst>
              <a:ext uri="{FF2B5EF4-FFF2-40B4-BE49-F238E27FC236}">
                <a16:creationId xmlns:a16="http://schemas.microsoft.com/office/drawing/2014/main" id="{9060346B-3FED-4DD4-B8C1-DC55FABE7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3">
            <a:extLst>
              <a:ext uri="{FF2B5EF4-FFF2-40B4-BE49-F238E27FC236}">
                <a16:creationId xmlns:a16="http://schemas.microsoft.com/office/drawing/2014/main" id="{B553EB7A-0120-4C88-A02C-26C1D1F4C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25">
            <a:extLst>
              <a:ext uri="{FF2B5EF4-FFF2-40B4-BE49-F238E27FC236}">
                <a16:creationId xmlns:a16="http://schemas.microsoft.com/office/drawing/2014/main" id="{D4327787-BC11-4A2F-BB05-F74869A7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14">
            <a:extLst>
              <a:ext uri="{FF2B5EF4-FFF2-40B4-BE49-F238E27FC236}">
                <a16:creationId xmlns:a16="http://schemas.microsoft.com/office/drawing/2014/main" id="{7C3D022D-958E-4B8D-B601-804671385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5" name="5-Point Star 24">
            <a:extLst>
              <a:ext uri="{FF2B5EF4-FFF2-40B4-BE49-F238E27FC236}">
                <a16:creationId xmlns:a16="http://schemas.microsoft.com/office/drawing/2014/main" id="{0BF0E6E8-886A-4302-8457-1BF7C47C4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2" name="Picture 6" descr="Image result for marble blast ultra">
            <a:extLst>
              <a:ext uri="{FF2B5EF4-FFF2-40B4-BE49-F238E27FC236}">
                <a16:creationId xmlns:a16="http://schemas.microsoft.com/office/drawing/2014/main" id="{14F94C11-88E5-4E35-B4B5-76B0E3B91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8" r="3775" b="-2"/>
          <a:stretch/>
        </p:blipFill>
        <p:spPr bwMode="auto">
          <a:xfrm rot="21420000">
            <a:off x="7746094" y="3386701"/>
            <a:ext cx="4529506" cy="3612678"/>
          </a:xfrm>
          <a:custGeom>
            <a:avLst/>
            <a:gdLst>
              <a:gd name="connsiteX0" fmla="*/ 4529506 w 4529506"/>
              <a:gd name="connsiteY0" fmla="*/ 0 h 3612678"/>
              <a:gd name="connsiteX1" fmla="*/ 4340173 w 4529506"/>
              <a:gd name="connsiteY1" fmla="*/ 3612678 h 3612678"/>
              <a:gd name="connsiteX2" fmla="*/ 0 w 4529506"/>
              <a:gd name="connsiteY2" fmla="*/ 3385219 h 3612678"/>
              <a:gd name="connsiteX3" fmla="*/ 0 w 4529506"/>
              <a:gd name="connsiteY3" fmla="*/ 0 h 361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9506" h="3612678">
                <a:moveTo>
                  <a:pt x="4529506" y="0"/>
                </a:moveTo>
                <a:lnTo>
                  <a:pt x="4340173" y="3612678"/>
                </a:lnTo>
                <a:lnTo>
                  <a:pt x="0" y="3385219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marble blast ultra">
            <a:extLst>
              <a:ext uri="{FF2B5EF4-FFF2-40B4-BE49-F238E27FC236}">
                <a16:creationId xmlns:a16="http://schemas.microsoft.com/office/drawing/2014/main" id="{8ADE2835-CEB4-4FCA-95FE-6101A1E8B54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7" r="10657" b="-2"/>
          <a:stretch/>
        </p:blipFill>
        <p:spPr bwMode="auto">
          <a:xfrm rot="21420000">
            <a:off x="7579695" y="-125084"/>
            <a:ext cx="4691332" cy="3388899"/>
          </a:xfrm>
          <a:custGeom>
            <a:avLst/>
            <a:gdLst>
              <a:gd name="connsiteX0" fmla="*/ 0 w 4691332"/>
              <a:gd name="connsiteY0" fmla="*/ 0 h 3388899"/>
              <a:gd name="connsiteX1" fmla="*/ 4691332 w 4691332"/>
              <a:gd name="connsiteY1" fmla="*/ 245862 h 3388899"/>
              <a:gd name="connsiteX2" fmla="*/ 4526612 w 4691332"/>
              <a:gd name="connsiteY2" fmla="*/ 3388899 h 3388899"/>
              <a:gd name="connsiteX3" fmla="*/ 0 w 4691332"/>
              <a:gd name="connsiteY3" fmla="*/ 3388899 h 338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1332" h="3388899">
                <a:moveTo>
                  <a:pt x="0" y="0"/>
                </a:moveTo>
                <a:lnTo>
                  <a:pt x="4691332" y="245862"/>
                </a:lnTo>
                <a:lnTo>
                  <a:pt x="4526612" y="3388899"/>
                </a:lnTo>
                <a:lnTo>
                  <a:pt x="0" y="3388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rble blast ultra">
            <a:extLst>
              <a:ext uri="{FF2B5EF4-FFF2-40B4-BE49-F238E27FC236}">
                <a16:creationId xmlns:a16="http://schemas.microsoft.com/office/drawing/2014/main" id="{1221D4E9-F5C3-4B7A-BAFB-1B856ABD1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6" r="7152" b="-1"/>
          <a:stretch/>
        </p:blipFill>
        <p:spPr bwMode="auto">
          <a:xfrm rot="21420000">
            <a:off x="-173980" y="-188282"/>
            <a:ext cx="7723316" cy="7255853"/>
          </a:xfrm>
          <a:custGeom>
            <a:avLst/>
            <a:gdLst>
              <a:gd name="connsiteX0" fmla="*/ 359050 w 7723316"/>
              <a:gd name="connsiteY0" fmla="*/ 0 h 7255853"/>
              <a:gd name="connsiteX1" fmla="*/ 7723316 w 7723316"/>
              <a:gd name="connsiteY1" fmla="*/ 385944 h 7255853"/>
              <a:gd name="connsiteX2" fmla="*/ 7723316 w 7723316"/>
              <a:gd name="connsiteY2" fmla="*/ 7255853 h 7255853"/>
              <a:gd name="connsiteX3" fmla="*/ 0 w 7723316"/>
              <a:gd name="connsiteY3" fmla="*/ 6851091 h 725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3316" h="7255853">
                <a:moveTo>
                  <a:pt x="359050" y="0"/>
                </a:moveTo>
                <a:lnTo>
                  <a:pt x="7723316" y="385944"/>
                </a:lnTo>
                <a:lnTo>
                  <a:pt x="7723316" y="7255853"/>
                </a:lnTo>
                <a:lnTo>
                  <a:pt x="0" y="685109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 28">
            <a:extLst>
              <a:ext uri="{FF2B5EF4-FFF2-40B4-BE49-F238E27FC236}">
                <a16:creationId xmlns:a16="http://schemas.microsoft.com/office/drawing/2014/main" id="{2C1F5C5F-D321-4FED-989E-3F59CD7C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7549124" y="-8034"/>
            <a:ext cx="126924" cy="6876560"/>
          </a:xfrm>
          <a:custGeom>
            <a:avLst/>
            <a:gdLst>
              <a:gd name="connsiteX0" fmla="*/ 0 w 126924"/>
              <a:gd name="connsiteY0" fmla="*/ 0 h 6876560"/>
              <a:gd name="connsiteX1" fmla="*/ 126924 w 126924"/>
              <a:gd name="connsiteY1" fmla="*/ 6652 h 6876560"/>
              <a:gd name="connsiteX2" fmla="*/ 126924 w 126924"/>
              <a:gd name="connsiteY2" fmla="*/ 6876560 h 6876560"/>
              <a:gd name="connsiteX3" fmla="*/ 0 w 126924"/>
              <a:gd name="connsiteY3" fmla="*/ 6869908 h 68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24" h="6876560">
                <a:moveTo>
                  <a:pt x="0" y="0"/>
                </a:moveTo>
                <a:lnTo>
                  <a:pt x="126924" y="6652"/>
                </a:lnTo>
                <a:lnTo>
                  <a:pt x="126924" y="6876560"/>
                </a:lnTo>
                <a:lnTo>
                  <a:pt x="0" y="68699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17">
            <a:extLst>
              <a:ext uri="{FF2B5EF4-FFF2-40B4-BE49-F238E27FC236}">
                <a16:creationId xmlns:a16="http://schemas.microsoft.com/office/drawing/2014/main" id="{E49F6E67-DA33-4FB8-8E61-389C3522E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1746873"/>
            <a:ext cx="7671328" cy="4558839"/>
          </a:xfrm>
          <a:custGeom>
            <a:avLst/>
            <a:gdLst>
              <a:gd name="connsiteX0" fmla="*/ 7448691 w 7671328"/>
              <a:gd name="connsiteY0" fmla="*/ 0 h 4558839"/>
              <a:gd name="connsiteX1" fmla="*/ 7671328 w 7671328"/>
              <a:gd name="connsiteY1" fmla="*/ 4149850 h 4558839"/>
              <a:gd name="connsiteX2" fmla="*/ 0 w 7671328"/>
              <a:gd name="connsiteY2" fmla="*/ 4558839 h 4558839"/>
              <a:gd name="connsiteX3" fmla="*/ 0 w 7671328"/>
              <a:gd name="connsiteY3" fmla="*/ 380946 h 455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1328" h="4558839">
                <a:moveTo>
                  <a:pt x="7448691" y="0"/>
                </a:moveTo>
                <a:lnTo>
                  <a:pt x="7671328" y="4149850"/>
                </a:lnTo>
                <a:lnTo>
                  <a:pt x="0" y="4558839"/>
                </a:lnTo>
                <a:lnTo>
                  <a:pt x="0" y="380946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12CE5-F65F-4B8E-9C52-1CC6037B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84054" y="2220383"/>
            <a:ext cx="6596826" cy="2454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91" name="Freeform 27">
            <a:extLst>
              <a:ext uri="{FF2B5EF4-FFF2-40B4-BE49-F238E27FC236}">
                <a16:creationId xmlns:a16="http://schemas.microsoft.com/office/drawing/2014/main" id="{5D22305B-E535-4249-B69A-C16FF7D6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20000">
            <a:off x="9851467" y="1027647"/>
            <a:ext cx="128016" cy="4566004"/>
          </a:xfrm>
          <a:custGeom>
            <a:avLst/>
            <a:gdLst>
              <a:gd name="connsiteX0" fmla="*/ 0 w 128016"/>
              <a:gd name="connsiteY0" fmla="*/ 0 h 4566004"/>
              <a:gd name="connsiteX1" fmla="*/ 128016 w 128016"/>
              <a:gd name="connsiteY1" fmla="*/ 6710 h 4566004"/>
              <a:gd name="connsiteX2" fmla="*/ 128016 w 128016"/>
              <a:gd name="connsiteY2" fmla="*/ 4566004 h 4566004"/>
              <a:gd name="connsiteX3" fmla="*/ 0 w 128016"/>
              <a:gd name="connsiteY3" fmla="*/ 4561387 h 45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16" h="4566004">
                <a:moveTo>
                  <a:pt x="0" y="0"/>
                </a:moveTo>
                <a:lnTo>
                  <a:pt x="128016" y="6710"/>
                </a:lnTo>
                <a:lnTo>
                  <a:pt x="128016" y="4566004"/>
                </a:lnTo>
                <a:lnTo>
                  <a:pt x="0" y="45613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5-Point Star 30">
            <a:extLst>
              <a:ext uri="{FF2B5EF4-FFF2-40B4-BE49-F238E27FC236}">
                <a16:creationId xmlns:a16="http://schemas.microsoft.com/office/drawing/2014/main" id="{CD73AD0E-F7CB-4661-A96B-B4774E0A6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3301499" y="5221202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96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Tihear Marble</vt:lpstr>
      <vt:lpstr>Game Concept</vt:lpstr>
      <vt:lpstr>Theme</vt:lpstr>
      <vt:lpstr>How to play</vt:lpstr>
      <vt:lpstr>Goal and objective</vt:lpstr>
      <vt:lpstr>Future plan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Tihear Marble</dc:title>
  <dc:creator>Boontawee Boonthongrungtawee</dc:creator>
  <cp:lastModifiedBy>Boontawee Boonthongrungtawee</cp:lastModifiedBy>
  <cp:revision>1</cp:revision>
  <dcterms:created xsi:type="dcterms:W3CDTF">2019-04-02T03:07:51Z</dcterms:created>
  <dcterms:modified xsi:type="dcterms:W3CDTF">2019-05-15T14:32:38Z</dcterms:modified>
</cp:coreProperties>
</file>