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297AE-2007-4716-B521-7E46FFBD1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295974-0372-499B-9024-0B3399A37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F243E-1F55-4A14-AE81-86CF53F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A434D-B472-4FC4-AEC0-AA163523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71E34-037D-4024-8608-AB1C1B6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5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BAF71-55DD-4A78-B5D1-FCE9E124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F6BE6-65A3-40CB-A479-89B839338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8F68-15FD-4D7D-B6FE-62802EB9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E5E85-B2A1-442E-8AC3-AB07351E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B7DEC-CC27-45E6-ABCB-7D339DE8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761E3-BA7B-4D32-B857-8D29E0076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5A665-4CEE-412B-8F2E-C041CE8E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D2BD0-8BDB-41AE-A136-F6AD50CE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78F79-8894-4895-A58A-C8B774F7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8A510-7C11-4F4D-A6B3-7EA748CD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91D4-7D33-452D-B126-515EA788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BDB23-D7C9-4BC0-A46E-89CD7C7E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719E-9517-4DCD-BE7D-5010F6C8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4E1B8-D4DF-4526-9110-99B25736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2C86D-0CE4-4F02-8A96-53F0BF07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78F5-0FEB-4F4F-8580-C217CE8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C12D-B2C0-42CB-B5CD-1ABF48D0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94D2A-5202-4E3D-86CA-EC6F8B67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EE059-6E22-4039-B7BB-E8255D9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92D60-8D3C-4742-9385-7D9473C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8776C-D9E0-482F-80BB-0E4E1FCF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BA567-ABE6-4359-9AE1-E451DF9B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19FCA-426C-40AD-871E-DE36CFDF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BBD458-1A94-4EA0-8129-79464A4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696ED-6DF1-4AB7-8727-F3B080CC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113E24-F5F4-475B-9758-499EAE76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874E5-E828-4EBA-BBEB-E6BDF7F4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E3215-178F-4EF5-ACB0-5859DF8B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9F608-4B02-4201-B0B8-7B5483C3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B32F5-E195-4E4A-94E9-8E143C9E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C526D-5C1E-46DC-98BA-C0C04AEC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22285D-0F3E-4470-80BF-CC00AA76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137495-CA41-4566-97E5-F32ED727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C5640D-FD7C-4E20-A3EA-13173C7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4B04-8B7B-4464-A333-9452D2B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E5AF2-5194-4CBF-8860-A4B5057A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930CE0-616E-4A36-BED3-52B5E13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0F11F5-75EC-4474-841E-3989E29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6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76CF60-CDCA-480B-ABE5-B3FCFF44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7235E-974A-4CCD-90E3-AF570B97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9F867-FD78-4FB0-924C-4B8C7EDB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0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2A7E4-B864-497F-ACD3-95357E0C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5705B-3208-45DB-B9C6-C2304802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22420-46C7-435D-B835-0B4F60179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8161C-995A-4EF8-8876-FA241C16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38A1-BB40-476C-A176-C45CB48F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FF4FA-DC8A-41B0-90CA-8E3B09BD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1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BE430-C5C6-46A5-ADAC-7C1D12C7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CD017-E4B8-4C4F-9426-3D7D4B728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E7122-C87C-4C0B-B373-EEBE5732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2902F-5C32-460C-A758-5F021754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AA245E-2461-44B5-98B7-7D875857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74C01-6E32-4C61-AFBC-35BFA282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914A73-8C70-4FA7-B804-50F08027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9A41-6AB9-43AD-BB0A-D581977E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BD145-6844-48EE-850C-530DBC3C2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34D05-A942-448D-9297-A4E2213278E2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F9A6E-903D-4062-B3F5-26FE44C97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155FA-2D48-4D68-8388-4398929F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A022-1424-4868-BA3B-6854D0A5C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0F09-4CB4-4724-AC83-FF1027B8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7091"/>
            <a:ext cx="9144000" cy="1090035"/>
          </a:xfrm>
        </p:spPr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204787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723F3-ECE2-4128-8608-B5E98249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2CBCC-CAAA-4DE1-845A-F198E132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내용을 담고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Enact</a:t>
            </a:r>
            <a:r>
              <a:rPr lang="ko-KR" altLang="en-US" sz="2000" dirty="0"/>
              <a:t>프로젝트를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-&gt; </a:t>
            </a:r>
            <a:r>
              <a:rPr lang="ko-KR" altLang="en-US" sz="2000" dirty="0"/>
              <a:t>프로젝트 빌드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	-&gt; </a:t>
            </a:r>
            <a:r>
              <a:rPr lang="en-US" altLang="ko-KR" sz="2000" dirty="0" err="1"/>
              <a:t>webOS</a:t>
            </a:r>
            <a:r>
              <a:rPr lang="ko-KR" altLang="en-US" sz="2000" dirty="0"/>
              <a:t>에 설치 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필요지식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ares</a:t>
            </a:r>
            <a:r>
              <a:rPr lang="en-US" altLang="ko-KR" dirty="0"/>
              <a:t>-cli</a:t>
            </a:r>
          </a:p>
          <a:p>
            <a:pPr marL="0" indent="0">
              <a:buNone/>
            </a:pPr>
            <a:r>
              <a:rPr lang="en-US" altLang="ko-KR" dirty="0"/>
              <a:t>	react	</a:t>
            </a:r>
          </a:p>
        </p:txBody>
      </p:sp>
    </p:spTree>
    <p:extLst>
      <p:ext uri="{BB962C8B-B14F-4D97-AF65-F5344CB8AC3E}">
        <p14:creationId xmlns:p14="http://schemas.microsoft.com/office/powerpoint/2010/main" val="14889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F2B9A-FA0F-4F0A-A2CA-679109E5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B569C-7EE7-4024-BD52-920B236B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아래와 같이 미리 디자인 된 컴포넌트를 제공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(https://enactjs.com/sampler/sandstone/?path=/story/about-a-tour-of-sampler--a-tour-of-sampler)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webOS</a:t>
            </a:r>
            <a:r>
              <a:rPr lang="ko-KR" altLang="en-US" dirty="0"/>
              <a:t>관련 유틸리티 라이브러리도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F964BB-0E9E-4FB8-82BB-E874CD79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041" y="3789337"/>
            <a:ext cx="996864" cy="5533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B9B8AE-16AB-4996-A102-4AC5189B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94" y="3339601"/>
            <a:ext cx="1554746" cy="1323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1E61F0-C4E7-4F05-A8C6-E970BFE7F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888" y="3071934"/>
            <a:ext cx="1983391" cy="18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54EC-665D-4FFE-BF84-2202314D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Enact-cli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DE69E-0719-4E13-AD4C-D7DD8E50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Enact-cli</a:t>
            </a:r>
            <a:r>
              <a:rPr lang="ko-KR" altLang="en-US" dirty="0"/>
              <a:t>의 명령어를 통해서</a:t>
            </a:r>
            <a:r>
              <a:rPr lang="en-US" altLang="ko-KR" dirty="0"/>
              <a:t> create-react-app</a:t>
            </a:r>
            <a:r>
              <a:rPr lang="ko-KR" altLang="en-US" dirty="0"/>
              <a:t>처럼 </a:t>
            </a:r>
            <a:r>
              <a:rPr lang="ko-KR" altLang="en-US" dirty="0" err="1"/>
              <a:t>세팅된</a:t>
            </a:r>
            <a:r>
              <a:rPr lang="ko-KR" altLang="en-US" dirty="0"/>
              <a:t> 프로젝트를 생성할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아래의 명령어를 실행하여 설치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install –g @enact/cli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3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4E091-DE02-446D-A449-76968E1F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B6B4E-02F5-42F5-92C4-DE19CB51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명령어를 통해 </a:t>
            </a:r>
            <a:r>
              <a:rPr lang="ko-KR" altLang="en-US" dirty="0" err="1"/>
              <a:t>세팅된</a:t>
            </a:r>
            <a:r>
              <a:rPr lang="ko-KR" altLang="en-US" dirty="0"/>
              <a:t> </a:t>
            </a:r>
            <a:r>
              <a:rPr lang="en-US" altLang="ko-KR" dirty="0"/>
              <a:t>enact</a:t>
            </a:r>
            <a:r>
              <a:rPr lang="ko-KR" altLang="en-US" dirty="0"/>
              <a:t>프로젝트를 생성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프로젝트를 생성할 디렉토리에서 아래의 명령어를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webOS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웹앱</a:t>
            </a:r>
            <a:r>
              <a:rPr lang="ko-KR" altLang="en-US" sz="2000" dirty="0"/>
              <a:t> 프로젝트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$enact</a:t>
            </a:r>
            <a:r>
              <a:rPr lang="ko-KR" altLang="en-US" sz="2000" dirty="0"/>
              <a:t> </a:t>
            </a:r>
            <a:r>
              <a:rPr lang="en-US" altLang="ko-KR" sz="2000" dirty="0"/>
              <a:t>template</a:t>
            </a:r>
            <a:r>
              <a:rPr lang="ko-KR" altLang="en-US" sz="2000" dirty="0"/>
              <a:t> </a:t>
            </a:r>
            <a:r>
              <a:rPr lang="en-US" altLang="ko-KR" sz="2000" dirty="0"/>
              <a:t>install</a:t>
            </a:r>
            <a:r>
              <a:rPr lang="ko-KR" altLang="en-US" sz="2000" dirty="0"/>
              <a:t> </a:t>
            </a:r>
            <a:r>
              <a:rPr lang="en-US" altLang="ko-KR" sz="2000" dirty="0"/>
              <a:t>@enact/template-webostv</a:t>
            </a:r>
          </a:p>
          <a:p>
            <a:pPr marL="0" indent="0">
              <a:buNone/>
            </a:pPr>
            <a:r>
              <a:rPr lang="en-US" altLang="ko-KR" sz="2000" dirty="0"/>
              <a:t>	$enact create –t </a:t>
            </a:r>
            <a:r>
              <a:rPr lang="en-US" altLang="ko-KR" sz="2000" dirty="0" err="1"/>
              <a:t>webostv</a:t>
            </a:r>
            <a:r>
              <a:rPr lang="en-US" altLang="ko-KR" sz="2000" dirty="0"/>
              <a:t> &lt;</a:t>
            </a:r>
            <a:r>
              <a:rPr lang="ko-KR" altLang="en-US" sz="2000" dirty="0"/>
              <a:t>프로젝트명</a:t>
            </a:r>
            <a:r>
              <a:rPr lang="en-US" altLang="ko-KR" sz="2000" dirty="0"/>
              <a:t>&gt;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일반 웹개발용 프로젝트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$enact create &lt;</a:t>
            </a:r>
            <a:r>
              <a:rPr lang="ko-KR" altLang="en-US" sz="2000" dirty="0"/>
              <a:t>프로젝트명</a:t>
            </a:r>
            <a:r>
              <a:rPr lang="en-US" altLang="ko-K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9159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C2E1-B319-42A3-BE3A-D5A1B0E7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A4EB-F90D-4560-AD50-21C5CD4D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Create-react-app</a:t>
            </a:r>
            <a:r>
              <a:rPr lang="ko-KR" altLang="en-US" dirty="0"/>
              <a:t>으로 생성된 프로젝트에서 </a:t>
            </a:r>
            <a:r>
              <a:rPr lang="en-US" altLang="ko-KR" dirty="0" err="1"/>
              <a:t>npm</a:t>
            </a:r>
            <a:r>
              <a:rPr lang="en-US" altLang="ko-KR" dirty="0"/>
              <a:t> start</a:t>
            </a:r>
            <a:r>
              <a:rPr lang="ko-KR" altLang="en-US" dirty="0"/>
              <a:t>로 앱을 실행하듯이 </a:t>
            </a:r>
            <a:r>
              <a:rPr lang="en-US" altLang="ko-KR" dirty="0"/>
              <a:t>Enact</a:t>
            </a:r>
            <a:r>
              <a:rPr lang="ko-KR" altLang="en-US" dirty="0"/>
              <a:t>프로젝트에서는 다음의 명령어로 프로젝트를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run serve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1A34B-D77F-4924-9CAB-43813EE6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38" y="4326638"/>
            <a:ext cx="3429479" cy="1619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2485D1-D81E-4E34-8F4A-B49B5F8A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85" y="3906798"/>
            <a:ext cx="3174539" cy="22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51C1F-9F64-4BF1-9E9B-14E46B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03E6D-A61A-46D7-B1F6-F6142644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  <a:r>
              <a:rPr lang="ko-KR" altLang="en-US" dirty="0"/>
              <a:t>로 빌드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코드축소화 </a:t>
            </a:r>
            <a:r>
              <a:rPr lang="en-US" altLang="ko-KR" dirty="0"/>
              <a:t>X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디버그코드 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run pack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Production mode</a:t>
            </a:r>
            <a:r>
              <a:rPr lang="ko-KR" altLang="en-US" dirty="0"/>
              <a:t>로 빌드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추천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성능최적화를 위해 모든 것을 축소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npm</a:t>
            </a:r>
            <a:r>
              <a:rPr lang="en-US" altLang="ko-KR" dirty="0"/>
              <a:t> run pack-p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35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0235B-F39E-4004-8CBF-2B42F811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Enact </a:t>
            </a:r>
            <a:r>
              <a:rPr lang="ko-KR" altLang="en-US" dirty="0"/>
              <a:t>프로젝트 패키징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6920-AFA6-4941-B179-F7F0F9F3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Enact</a:t>
            </a:r>
            <a:r>
              <a:rPr lang="ko-KR" altLang="en-US" dirty="0"/>
              <a:t>프로젝트를 빌드하면 프로젝트 내부에 </a:t>
            </a:r>
            <a:r>
              <a:rPr lang="en-US" altLang="ko-KR" dirty="0" err="1"/>
              <a:t>dist</a:t>
            </a:r>
            <a:r>
              <a:rPr lang="ko-KR" altLang="en-US" dirty="0"/>
              <a:t>폴더가 생성됨</a:t>
            </a:r>
            <a:r>
              <a:rPr lang="en-US" altLang="ko-KR" dirty="0"/>
              <a:t>. </a:t>
            </a:r>
            <a:r>
              <a:rPr lang="ko-KR" altLang="en-US" dirty="0"/>
              <a:t>다음의 명령어로 </a:t>
            </a:r>
            <a:r>
              <a:rPr lang="en-US" altLang="ko-KR" dirty="0" err="1"/>
              <a:t>dist</a:t>
            </a:r>
            <a:r>
              <a:rPr lang="ko-KR" altLang="en-US" dirty="0"/>
              <a:t>폴더 패키징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$</a:t>
            </a:r>
            <a:r>
              <a:rPr lang="en-US" altLang="ko-KR" dirty="0" err="1"/>
              <a:t>ares</a:t>
            </a:r>
            <a:r>
              <a:rPr lang="en-US" altLang="ko-KR" dirty="0"/>
              <a:t>-package </a:t>
            </a:r>
            <a:r>
              <a:rPr lang="en-US" altLang="ko-KR" dirty="0" err="1"/>
              <a:t>dist</a:t>
            </a:r>
            <a:r>
              <a:rPr lang="en-US" altLang="ko-KR" dirty="0"/>
              <a:t> –o </a:t>
            </a:r>
            <a:r>
              <a:rPr lang="en-US" altLang="ko-KR" dirty="0" err="1"/>
              <a:t>ipk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 err="1"/>
              <a:t>ares</a:t>
            </a:r>
            <a:r>
              <a:rPr lang="en-US" altLang="ko-KR" dirty="0"/>
              <a:t>-cli</a:t>
            </a:r>
            <a:r>
              <a:rPr lang="ko-KR" altLang="en-US" dirty="0"/>
              <a:t>에서 다뤘던 방법대로 생성된 </a:t>
            </a:r>
            <a:r>
              <a:rPr lang="en-US" altLang="ko-KR" dirty="0" err="1"/>
              <a:t>ipk</a:t>
            </a:r>
            <a:r>
              <a:rPr lang="ko-KR" altLang="en-US" dirty="0"/>
              <a:t>파일을 </a:t>
            </a:r>
            <a:r>
              <a:rPr lang="en-US" altLang="ko-KR" dirty="0"/>
              <a:t>install.</a:t>
            </a:r>
          </a:p>
        </p:txBody>
      </p:sp>
    </p:spTree>
    <p:extLst>
      <p:ext uri="{BB962C8B-B14F-4D97-AF65-F5344CB8AC3E}">
        <p14:creationId xmlns:p14="http://schemas.microsoft.com/office/powerpoint/2010/main" val="22453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744C7-CB5B-427D-821A-34965D49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653" y="2766218"/>
            <a:ext cx="712694" cy="1325563"/>
          </a:xfrm>
        </p:spPr>
        <p:txBody>
          <a:bodyPr/>
          <a:lstStyle/>
          <a:p>
            <a:r>
              <a:rPr lang="ko-KR" altLang="en-US" dirty="0" err="1"/>
              <a:t>끖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34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248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Enact 개발환경 구성</vt:lpstr>
      <vt:lpstr>개요</vt:lpstr>
      <vt:lpstr>Enact란?</vt:lpstr>
      <vt:lpstr>Enact-cli설치</vt:lpstr>
      <vt:lpstr>Enact 프로젝트 생성</vt:lpstr>
      <vt:lpstr>Enact 프로젝트 실행</vt:lpstr>
      <vt:lpstr>Enact 프로젝트 빌드</vt:lpstr>
      <vt:lpstr>Enact 프로젝트 패키징</vt:lpstr>
      <vt:lpstr>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Enact 개발환경 구성</dc:title>
  <dc:creator>young</dc:creator>
  <cp:lastModifiedBy>young</cp:lastModifiedBy>
  <cp:revision>27</cp:revision>
  <dcterms:created xsi:type="dcterms:W3CDTF">2021-07-23T18:00:07Z</dcterms:created>
  <dcterms:modified xsi:type="dcterms:W3CDTF">2021-07-24T08:37:54Z</dcterms:modified>
</cp:coreProperties>
</file>