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AEA54-C780-477E-9C22-9B9EA2E45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329A48-8330-4B00-895E-8139D1AD9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BC583-E375-44DC-B9FB-D5E4A97D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39558-BB14-40D4-8019-8502CF3B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71695-FD59-4CDC-98E1-75508EE2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7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87F1F-5A11-4E20-90B3-A93BF819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56FB3B-F464-4D7C-8F86-F390B0E2D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E1F82-D278-4CD4-BB77-6AF2B365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66746-C217-4E74-B81E-BEBC2C3A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3FF78-B8D4-49FA-B511-21B59690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00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92D94-4A44-458C-874D-FBCB5EDB9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76E700-89FA-4FCF-8163-5D470F205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62558-303D-4B1D-988D-2AD61622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3AB0B-4AB2-4DBD-91B9-3E71BB5F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D1E25-0D15-464D-B85B-84E674D7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4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DEDC7-8A18-4D12-990F-94EC1033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E9A4D-E1A4-4E1A-B8D4-BBA8BF80C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44B5F-BCB3-4448-820C-5FB571A3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571E1-451C-4925-BC4E-875F8E88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8856D-B0CF-464B-9C68-2DC1C035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6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2027-31F7-4700-AFFA-4F56955D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1DD92-94C6-4E5D-9FA3-11E86279B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DE91D-398E-4B10-9CA6-B6BA3F9D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5407F-C299-4028-9A81-AA836F18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D0CA7-0E76-4964-A4E0-7E194E38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1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9AE27-268D-4DBD-A96D-7BEE03EC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C3A4B-CB2B-4EDF-879C-4DCACF3E4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053BEB-CC39-4060-A95C-1DA5388AD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EC5160-3B4A-40E6-ACE3-2EC60053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0FC21-31CA-40D2-859A-32953EB8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F378BA-B76E-4F64-9223-C5532E56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67C48-790B-4203-8FFF-B3D6ADC5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B40F3-8342-4DC5-B198-AC3E01C4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4043FC-B1FD-448B-8973-60C546B88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510E9-D333-474E-A53B-37AAFF124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0117E4-A2AE-4636-9EFD-5D6CDD203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DD40D4-FEF1-4CDD-B818-B23ECDCC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D79401-75FB-44F0-B624-FD114A33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BC6EAE-4DBA-4649-A37A-00D27FE3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8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A41F9-5038-42FF-A444-40D5DA50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15126D-93A3-45B6-AEAD-2677D75C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737677-6E8B-4059-B90E-041CD6C2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CEFBCD-14B1-48C4-8E2F-AFE4681D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4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3B8A7-9F0B-4414-8465-ABD9131C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8073A-BBF1-495A-B3D9-0F37A369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07631B-0EFE-4746-A38C-FC1E5163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78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E42F9-E5AF-4C07-BDB3-88C1E11C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91407-EE84-4580-AE5B-37F4B006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ECC92-7B5C-44C4-A96F-7F94A30EF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E822B-1800-40D8-B597-DF784BAD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B99C24-84B2-4983-A3D9-4839F861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F393BB-1FD9-4EF4-9D38-4F900CF4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F12FF-1664-4378-82DF-4D7903E0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5746AA-CB8F-4201-9495-307CD3DC0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7CCAAE-50AA-4659-9582-9AC5DFE95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F624E-07EA-4AED-A199-0C7A2140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7A201F-4220-4FA3-820D-0DA39520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D76A5-5E5A-4336-B0DF-BE9683F2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7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2C5286-B645-487B-AB8A-218560CE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7FAD9B-F534-40DB-85B3-3D2144D12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2F31F-1528-4FD6-BFAF-2D3C7D02E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C2E79-9434-4361-95AE-414048A17B3E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5C269-6230-4677-AE5F-BC2B6A74D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9BA4E-FA1D-4328-821B-987FA98A5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1F955-33C4-40AE-9DB5-06E13FEA3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11478" cy="2387600"/>
          </a:xfrm>
        </p:spPr>
        <p:txBody>
          <a:bodyPr/>
          <a:lstStyle/>
          <a:p>
            <a:r>
              <a:rPr lang="en-US" altLang="ko-KR" dirty="0" err="1"/>
              <a:t>webOS</a:t>
            </a:r>
            <a:r>
              <a:rPr lang="ko-KR" altLang="en-US" dirty="0"/>
              <a:t>와 </a:t>
            </a:r>
            <a:r>
              <a:rPr lang="en-US" altLang="ko-KR" dirty="0"/>
              <a:t>PC</a:t>
            </a:r>
            <a:r>
              <a:rPr lang="ko-KR" altLang="en-US" dirty="0"/>
              <a:t>를 연결해보자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61187-A244-421D-B0B2-6A790A3AD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5544"/>
            <a:ext cx="9144000" cy="1655762"/>
          </a:xfrm>
        </p:spPr>
        <p:txBody>
          <a:bodyPr/>
          <a:lstStyle/>
          <a:p>
            <a:r>
              <a:rPr lang="en-US" altLang="ko-KR" dirty="0" err="1"/>
              <a:t>Webos</a:t>
            </a:r>
            <a:r>
              <a:rPr lang="ko-KR" altLang="en-US" dirty="0"/>
              <a:t>시리즈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79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97709-FE93-47D8-8A54-8788DD68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9D1CD-B87F-4348-BB2E-D4A9D2D3C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</a:t>
            </a:r>
            <a:r>
              <a:rPr lang="en-US" altLang="ko-KR" dirty="0"/>
              <a:t>ppt</a:t>
            </a:r>
            <a:r>
              <a:rPr lang="ko-KR" altLang="en-US" dirty="0"/>
              <a:t>는 </a:t>
            </a:r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en-US" altLang="ko-KR" dirty="0" err="1"/>
              <a:t>webos</a:t>
            </a:r>
            <a:r>
              <a:rPr lang="ko-KR" altLang="en-US" dirty="0"/>
              <a:t>를 원격조종하기 위해 필요한 프로그램의 설치와 사용법임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webOS</a:t>
            </a:r>
            <a:r>
              <a:rPr lang="ko-KR" altLang="en-US" dirty="0"/>
              <a:t> </a:t>
            </a:r>
            <a:r>
              <a:rPr lang="en-US" altLang="ko-KR" dirty="0"/>
              <a:t>OSE</a:t>
            </a:r>
            <a:r>
              <a:rPr lang="ko-KR" altLang="en-US" dirty="0"/>
              <a:t>에는 슬프게도 </a:t>
            </a:r>
            <a:r>
              <a:rPr lang="en-US" altLang="ko-KR" dirty="0"/>
              <a:t>GUI</a:t>
            </a:r>
            <a:r>
              <a:rPr lang="ko-KR" altLang="en-US" dirty="0"/>
              <a:t>에서 전원을 끌 수 없다</a:t>
            </a:r>
            <a:r>
              <a:rPr lang="en-US" altLang="ko-KR" dirty="0"/>
              <a:t>. </a:t>
            </a:r>
            <a:r>
              <a:rPr lang="ko-KR" altLang="en-US" dirty="0"/>
              <a:t>원격접속으로 안전하게 전원을 끄는 것을 최종목표로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아래의 링크를 참고하여 작성함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https://www.webosose.org/docs/tools/sdk/cli/cli-user-guide/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10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41C5C-C26C-4F2C-8B65-BCCCEBA6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Nodejs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E228F-B3C2-4F48-9194-A2214104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Nodejs</a:t>
            </a:r>
            <a:r>
              <a:rPr lang="ko-KR" altLang="en-US" dirty="0"/>
              <a:t>는 웹에서 동작하는 </a:t>
            </a:r>
            <a:r>
              <a:rPr lang="en-US" altLang="ko-KR" dirty="0" err="1"/>
              <a:t>javascript</a:t>
            </a:r>
            <a:r>
              <a:rPr lang="ko-KR" altLang="en-US" dirty="0"/>
              <a:t>를 웹 밖에서도 동작하게 해주는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런타임이다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webOS</a:t>
            </a:r>
            <a:r>
              <a:rPr lang="ko-KR" altLang="en-US" dirty="0"/>
              <a:t>의 요구사항에 맞추어 </a:t>
            </a:r>
            <a:r>
              <a:rPr lang="en-US" altLang="ko-KR" dirty="0">
                <a:solidFill>
                  <a:srgbClr val="FF0000"/>
                </a:solidFill>
              </a:rPr>
              <a:t>14.15.1</a:t>
            </a:r>
            <a:r>
              <a:rPr lang="ko-KR" altLang="en-US" dirty="0">
                <a:solidFill>
                  <a:srgbClr val="FF0000"/>
                </a:solidFill>
              </a:rPr>
              <a:t>버전을 설치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F1D9D9-D888-4265-AF1A-0EB41414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78" y="4253220"/>
            <a:ext cx="2888230" cy="10668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29A1725-762D-4A8C-8056-18B37CE34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86" y="3687822"/>
            <a:ext cx="4011386" cy="200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06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80396-2129-438D-81C4-4E0DE20F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Npm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947492-0933-4DEF-9D97-7A722FB49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Nodejs</a:t>
            </a:r>
            <a:r>
              <a:rPr lang="ko-KR" altLang="en-US" dirty="0"/>
              <a:t>를 설치하면서 자동으로 같이 설치된다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pip</a:t>
            </a:r>
            <a:r>
              <a:rPr lang="ko-KR" altLang="en-US" dirty="0"/>
              <a:t>와 같이 라이브러리를 </a:t>
            </a:r>
            <a:r>
              <a:rPr lang="en-US" altLang="ko-KR" dirty="0"/>
              <a:t>install</a:t>
            </a:r>
            <a:r>
              <a:rPr lang="ko-KR" altLang="en-US" dirty="0"/>
              <a:t>시켜주는 프로그램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25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2177B-DB98-436F-946D-68C2C1D5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Ares-cli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1094E-EC53-47E6-850F-273AE724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Ares-cli</a:t>
            </a:r>
            <a:r>
              <a:rPr lang="ko-KR" altLang="en-US" dirty="0"/>
              <a:t>는 다음의 기능을 지원한다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1. </a:t>
            </a:r>
            <a:r>
              <a:rPr lang="en-US" altLang="ko-KR" dirty="0" err="1"/>
              <a:t>webos</a:t>
            </a:r>
            <a:r>
              <a:rPr lang="ko-KR" altLang="en-US" dirty="0"/>
              <a:t>장치 원격접속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/>
              <a:t>원격 앱 및 서비스 설치 및 제거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3.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ko-KR" altLang="en-US" dirty="0"/>
              <a:t>앱 및 서비스 개발 및 빌드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Cmd</a:t>
            </a:r>
            <a:r>
              <a:rPr lang="ko-KR" altLang="en-US" dirty="0"/>
              <a:t>에 아래와 같이 입력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dirty="0" err="1">
                <a:solidFill>
                  <a:srgbClr val="FF0000"/>
                </a:solidFill>
              </a:rPr>
              <a:t>npm</a:t>
            </a:r>
            <a:r>
              <a:rPr lang="en-US" altLang="ko-KR" dirty="0">
                <a:solidFill>
                  <a:srgbClr val="FF0000"/>
                </a:solidFill>
              </a:rPr>
              <a:t> install -g @webosose/ares-cli</a:t>
            </a:r>
          </a:p>
        </p:txBody>
      </p:sp>
    </p:spTree>
    <p:extLst>
      <p:ext uri="{BB962C8B-B14F-4D97-AF65-F5344CB8AC3E}">
        <p14:creationId xmlns:p14="http://schemas.microsoft.com/office/powerpoint/2010/main" val="310007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88B8-852A-4ACE-B5E5-F9A8E326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webOS</a:t>
            </a:r>
            <a:r>
              <a:rPr lang="ko-KR" altLang="en-US" dirty="0"/>
              <a:t>가 설치된 </a:t>
            </a:r>
            <a:r>
              <a:rPr lang="en-US" altLang="ko-KR" dirty="0" err="1"/>
              <a:t>rpi</a:t>
            </a:r>
            <a:r>
              <a:rPr lang="ko-KR" altLang="en-US" dirty="0"/>
              <a:t>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909AC-6F78-4A4C-9795-39A8C43C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rpi</a:t>
            </a:r>
            <a:r>
              <a:rPr lang="ko-KR" altLang="en-US" dirty="0"/>
              <a:t>와 </a:t>
            </a:r>
            <a:r>
              <a:rPr lang="en-US" altLang="ko-KR" dirty="0"/>
              <a:t>pc</a:t>
            </a:r>
            <a:r>
              <a:rPr lang="ko-KR" altLang="en-US" dirty="0"/>
              <a:t>를 같은 </a:t>
            </a:r>
            <a:r>
              <a:rPr lang="en-US" altLang="ko-KR" dirty="0" err="1"/>
              <a:t>wifi</a:t>
            </a:r>
            <a:r>
              <a:rPr lang="ko-KR" altLang="en-US" dirty="0"/>
              <a:t>에 연결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rpi</a:t>
            </a:r>
            <a:r>
              <a:rPr lang="ko-KR" altLang="en-US" dirty="0"/>
              <a:t>의 </a:t>
            </a:r>
            <a:r>
              <a:rPr lang="en-US" altLang="ko-KR" dirty="0"/>
              <a:t>IP</a:t>
            </a:r>
            <a:r>
              <a:rPr lang="ko-KR" altLang="en-US" dirty="0"/>
              <a:t>를 확인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cmd</a:t>
            </a:r>
            <a:r>
              <a:rPr lang="ko-KR" altLang="en-US" dirty="0"/>
              <a:t>에 다음과 같이 입력하고 설정진행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dirty="0" err="1">
                <a:solidFill>
                  <a:srgbClr val="FF0000"/>
                </a:solidFill>
              </a:rPr>
              <a:t>ares</a:t>
            </a:r>
            <a:r>
              <a:rPr lang="en-US" altLang="ko-KR" dirty="0">
                <a:solidFill>
                  <a:srgbClr val="FF0000"/>
                </a:solidFill>
              </a:rPr>
              <a:t>-setup-device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55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88B8-852A-4ACE-B5E5-F9A8E326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webOS</a:t>
            </a:r>
            <a:r>
              <a:rPr lang="ko-KR" altLang="en-US" dirty="0"/>
              <a:t>가 설치된 </a:t>
            </a:r>
            <a:r>
              <a:rPr lang="en-US" altLang="ko-KR" dirty="0" err="1"/>
              <a:t>rpi</a:t>
            </a:r>
            <a:r>
              <a:rPr lang="ko-KR" altLang="en-US" dirty="0"/>
              <a:t>등록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909AC-6F78-4A4C-9795-39A8C43C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 1. add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2. name : raspberrypi4(</a:t>
            </a:r>
            <a:r>
              <a:rPr lang="ko-KR" altLang="en-US" dirty="0"/>
              <a:t>뭐든지 상관없음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3. IP : </a:t>
            </a:r>
            <a:r>
              <a:rPr lang="ko-KR" altLang="en-US" dirty="0">
                <a:solidFill>
                  <a:srgbClr val="FF0000"/>
                </a:solidFill>
              </a:rPr>
              <a:t>아까 확인한 </a:t>
            </a:r>
            <a:r>
              <a:rPr lang="en-US" altLang="ko-KR" dirty="0">
                <a:solidFill>
                  <a:srgbClr val="FF0000"/>
                </a:solidFill>
              </a:rPr>
              <a:t>IP</a:t>
            </a:r>
            <a:r>
              <a:rPr lang="ko-KR" altLang="en-US" dirty="0">
                <a:solidFill>
                  <a:srgbClr val="FF0000"/>
                </a:solidFill>
              </a:rPr>
              <a:t>입력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4. port : </a:t>
            </a:r>
            <a:r>
              <a:rPr lang="en-US" altLang="ko-KR" dirty="0">
                <a:solidFill>
                  <a:srgbClr val="FF0000"/>
                </a:solidFill>
              </a:rPr>
              <a:t>22</a:t>
            </a:r>
            <a:r>
              <a:rPr lang="en-US" altLang="ko-KR" dirty="0"/>
              <a:t>(</a:t>
            </a:r>
            <a:r>
              <a:rPr lang="en-US" altLang="ko-KR" dirty="0" err="1"/>
              <a:t>ssh</a:t>
            </a:r>
            <a:r>
              <a:rPr lang="ko-KR" altLang="en-US" dirty="0"/>
              <a:t>를 통해 연결되므로 </a:t>
            </a:r>
            <a:r>
              <a:rPr lang="en-US" altLang="ko-KR" dirty="0" err="1"/>
              <a:t>ssh</a:t>
            </a:r>
            <a:r>
              <a:rPr lang="ko-KR" altLang="en-US" dirty="0"/>
              <a:t>포트인 </a:t>
            </a:r>
            <a:r>
              <a:rPr lang="en-US" altLang="ko-KR" dirty="0"/>
              <a:t>22</a:t>
            </a:r>
            <a:r>
              <a:rPr lang="ko-KR" altLang="en-US" dirty="0"/>
              <a:t>를 사용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5. username : </a:t>
            </a:r>
            <a:r>
              <a:rPr lang="en-US" altLang="ko-KR" dirty="0">
                <a:solidFill>
                  <a:srgbClr val="FF0000"/>
                </a:solidFill>
              </a:rPr>
              <a:t>root</a:t>
            </a:r>
            <a:r>
              <a:rPr lang="en-US" altLang="ko-KR" dirty="0"/>
              <a:t>(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ko-KR" altLang="en-US" dirty="0"/>
              <a:t>디폴트 </a:t>
            </a:r>
            <a:r>
              <a:rPr lang="ko-KR" altLang="en-US" dirty="0" err="1"/>
              <a:t>유저네임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6. description : sample(</a:t>
            </a:r>
            <a:r>
              <a:rPr lang="ko-KR" altLang="en-US" dirty="0"/>
              <a:t>뭐든지 상관없음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7. authentication : </a:t>
            </a:r>
            <a:r>
              <a:rPr lang="en-US" altLang="ko-KR" dirty="0">
                <a:solidFill>
                  <a:srgbClr val="FF0000"/>
                </a:solidFill>
              </a:rPr>
              <a:t>password</a:t>
            </a:r>
          </a:p>
          <a:p>
            <a:pPr marL="0" indent="0">
              <a:buNone/>
            </a:pPr>
            <a:r>
              <a:rPr lang="en-US" altLang="ko-KR" dirty="0"/>
              <a:t>  8. password : </a:t>
            </a:r>
            <a:r>
              <a:rPr lang="ko-KR" altLang="en-US" dirty="0">
                <a:solidFill>
                  <a:srgbClr val="FF0000"/>
                </a:solidFill>
              </a:rPr>
              <a:t>빈칸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>
                <a:solidFill>
                  <a:srgbClr val="FF0000"/>
                </a:solidFill>
              </a:rPr>
              <a:t>그대로 </a:t>
            </a:r>
            <a:r>
              <a:rPr lang="ko-KR" altLang="en-US" dirty="0" err="1">
                <a:solidFill>
                  <a:srgbClr val="FF0000"/>
                </a:solidFill>
              </a:rPr>
              <a:t>엔터</a:t>
            </a:r>
            <a:r>
              <a:rPr lang="en-US" altLang="ko-KR" dirty="0"/>
              <a:t>(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ko-KR" altLang="en-US" dirty="0"/>
              <a:t>디폴트 패스워드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9. default : </a:t>
            </a:r>
            <a:r>
              <a:rPr lang="en-US" altLang="ko-KR" dirty="0">
                <a:solidFill>
                  <a:srgbClr val="FF0000"/>
                </a:solidFill>
              </a:rPr>
              <a:t>y</a:t>
            </a:r>
            <a:r>
              <a:rPr lang="en-US" altLang="ko-KR" dirty="0"/>
              <a:t>(</a:t>
            </a:r>
            <a:r>
              <a:rPr lang="en-US" altLang="ko-KR" dirty="0" err="1"/>
              <a:t>ares</a:t>
            </a:r>
            <a:r>
              <a:rPr lang="en-US" altLang="ko-KR" dirty="0"/>
              <a:t>-cli</a:t>
            </a:r>
            <a:r>
              <a:rPr lang="ko-KR" altLang="en-US" dirty="0" err="1"/>
              <a:t>이용시</a:t>
            </a:r>
            <a:r>
              <a:rPr lang="ko-KR" altLang="en-US" dirty="0"/>
              <a:t> </a:t>
            </a:r>
            <a:r>
              <a:rPr lang="en-US" altLang="ko-KR" dirty="0"/>
              <a:t>–device</a:t>
            </a:r>
            <a:r>
              <a:rPr lang="ko-KR" altLang="en-US" dirty="0" err="1"/>
              <a:t>옵션없으면</a:t>
            </a:r>
            <a:r>
              <a:rPr lang="ko-KR" altLang="en-US" dirty="0"/>
              <a:t> 디폴트 장치이용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10. save : y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63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1BD11-99E9-4F1A-ACC4-4A237F74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ko-KR" altLang="en-US" dirty="0" err="1"/>
              <a:t>원격접속하여</a:t>
            </a:r>
            <a:r>
              <a:rPr lang="ko-KR" altLang="en-US" dirty="0"/>
              <a:t> </a:t>
            </a:r>
            <a:r>
              <a:rPr lang="ko-KR" altLang="en-US" dirty="0" err="1"/>
              <a:t>전원끄기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AEFDB-743F-442B-8BA5-4A6DD2E4D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원격접속 세가지 옵션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$</a:t>
            </a:r>
            <a:r>
              <a:rPr lang="en-US" altLang="ko-KR" dirty="0" err="1">
                <a:solidFill>
                  <a:srgbClr val="FF0000"/>
                </a:solidFill>
              </a:rPr>
              <a:t>ares</a:t>
            </a:r>
            <a:r>
              <a:rPr lang="en-US" altLang="ko-KR" dirty="0">
                <a:solidFill>
                  <a:srgbClr val="FF0000"/>
                </a:solidFill>
              </a:rPr>
              <a:t>-shell</a:t>
            </a:r>
            <a:r>
              <a:rPr lang="en-US" altLang="ko-KR" dirty="0"/>
              <a:t>	//</a:t>
            </a:r>
            <a:r>
              <a:rPr lang="ko-KR" altLang="en-US" dirty="0" err="1"/>
              <a:t>디폴트디바이스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$</a:t>
            </a:r>
            <a:r>
              <a:rPr lang="en-US" altLang="ko-KR" dirty="0" err="1"/>
              <a:t>ares</a:t>
            </a:r>
            <a:r>
              <a:rPr lang="en-US" altLang="ko-KR" dirty="0"/>
              <a:t>-shell -d &lt;</a:t>
            </a:r>
            <a:r>
              <a:rPr lang="ko-KR" altLang="en-US" dirty="0"/>
              <a:t>디바이스명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$</a:t>
            </a:r>
            <a:r>
              <a:rPr lang="en-US" altLang="ko-KR" dirty="0" err="1"/>
              <a:t>ares</a:t>
            </a:r>
            <a:r>
              <a:rPr lang="en-US" altLang="ko-KR" dirty="0"/>
              <a:t>-shell --device &lt;</a:t>
            </a:r>
            <a:r>
              <a:rPr lang="ko-KR" altLang="en-US" dirty="0"/>
              <a:t>디바이스명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dirty="0" err="1"/>
              <a:t>전원끄기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$</a:t>
            </a:r>
            <a:r>
              <a:rPr lang="en-US" altLang="ko-KR" dirty="0" err="1">
                <a:solidFill>
                  <a:srgbClr val="FF0000"/>
                </a:solidFill>
              </a:rPr>
              <a:t>poweroff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TMI : putty</a:t>
            </a:r>
            <a:r>
              <a:rPr lang="ko-KR" altLang="en-US" dirty="0"/>
              <a:t>로도 동일한 동작가능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817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60340-DC68-4AC4-81A0-CC23523C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994" y="2766218"/>
            <a:ext cx="720012" cy="1325563"/>
          </a:xfrm>
        </p:spPr>
        <p:txBody>
          <a:bodyPr/>
          <a:lstStyle/>
          <a:p>
            <a:r>
              <a:rPr lang="ko-KR" altLang="en-US" dirty="0" err="1"/>
              <a:t>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6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344</Words>
  <Application>Microsoft Office PowerPoint</Application>
  <PresentationFormat>와이드스크린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webOS와 PC를 연결해보자.</vt:lpstr>
      <vt:lpstr>개요</vt:lpstr>
      <vt:lpstr>Nodejs 설치</vt:lpstr>
      <vt:lpstr>Npm설치</vt:lpstr>
      <vt:lpstr>Ares-cli설치</vt:lpstr>
      <vt:lpstr>webOS가 설치된 rpi등록</vt:lpstr>
      <vt:lpstr>webOS가 설치된 rpi등록(계속)</vt:lpstr>
      <vt:lpstr>webOS 원격접속하여 전원끄기</vt:lpstr>
      <vt:lpstr>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Webos app을 설치해보자</dc:title>
  <dc:creator>WINE_laptop</dc:creator>
  <cp:lastModifiedBy>young</cp:lastModifiedBy>
  <cp:revision>43</cp:revision>
  <dcterms:created xsi:type="dcterms:W3CDTF">2021-06-30T08:36:50Z</dcterms:created>
  <dcterms:modified xsi:type="dcterms:W3CDTF">2021-07-25T17:37:26Z</dcterms:modified>
</cp:coreProperties>
</file>