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AEA54-C780-477E-9C22-9B9EA2E45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329A48-8330-4B00-895E-8139D1AD9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BC583-E375-44DC-B9FB-D5E4A97D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39558-BB14-40D4-8019-8502CF3B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71695-FD59-4CDC-98E1-75508EE2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7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87F1F-5A11-4E20-90B3-A93BF819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6FB3B-F464-4D7C-8F86-F390B0E2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E1F82-D278-4CD4-BB77-6AF2B365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66746-C217-4E74-B81E-BEBC2C3A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3FF78-B8D4-49FA-B511-21B59690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00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92D94-4A44-458C-874D-FBCB5EDB9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76E700-89FA-4FCF-8163-5D470F205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62558-303D-4B1D-988D-2AD61622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3AB0B-4AB2-4DBD-91B9-3E71BB5F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D1E25-0D15-464D-B85B-84E674D7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4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DEDC7-8A18-4D12-990F-94EC1033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E9A4D-E1A4-4E1A-B8D4-BBA8BF80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44B5F-BCB3-4448-820C-5FB571A3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571E1-451C-4925-BC4E-875F8E88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8856D-B0CF-464B-9C68-2DC1C035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6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2027-31F7-4700-AFFA-4F56955D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1DD92-94C6-4E5D-9FA3-11E86279B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DE91D-398E-4B10-9CA6-B6BA3F9D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5407F-C299-4028-9A81-AA836F18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D0CA7-0E76-4964-A4E0-7E194E38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9AE27-268D-4DBD-A96D-7BEE03EC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C3A4B-CB2B-4EDF-879C-4DCACF3E4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053BEB-CC39-4060-A95C-1DA5388AD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EC5160-3B4A-40E6-ACE3-2EC60053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0FC21-31CA-40D2-859A-32953EB8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F378BA-B76E-4F64-9223-C5532E56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67C48-790B-4203-8FFF-B3D6ADC5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B40F3-8342-4DC5-B198-AC3E01C4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043FC-B1FD-448B-8973-60C546B88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510E9-D333-474E-A53B-37AAFF124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0117E4-A2AE-4636-9EFD-5D6CDD203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DD40D4-FEF1-4CDD-B818-B23ECDCC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D79401-75FB-44F0-B624-FD114A33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BC6EAE-4DBA-4649-A37A-00D27FE3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8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A41F9-5038-42FF-A444-40D5DA50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15126D-93A3-45B6-AEAD-2677D75C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737677-6E8B-4059-B90E-041CD6C2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CEFBCD-14B1-48C4-8E2F-AFE4681D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4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3B8A7-9F0B-4414-8465-ABD9131C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8073A-BBF1-495A-B3D9-0F37A369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07631B-0EFE-4746-A38C-FC1E5163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8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E42F9-E5AF-4C07-BDB3-88C1E11C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91407-EE84-4580-AE5B-37F4B006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ECC92-7B5C-44C4-A96F-7F94A30EF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E822B-1800-40D8-B597-DF784BAD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99C24-84B2-4983-A3D9-4839F861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F393BB-1FD9-4EF4-9D38-4F900CF4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F12FF-1664-4378-82DF-4D7903E0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5746AA-CB8F-4201-9495-307CD3DC0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7CCAAE-50AA-4659-9582-9AC5DFE95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F624E-07EA-4AED-A199-0C7A2140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7A201F-4220-4FA3-820D-0DA39520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D76A5-5E5A-4336-B0DF-BE9683F2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7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2C5286-B645-487B-AB8A-218560CE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7FAD9B-F534-40DB-85B3-3D2144D12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2F31F-1528-4FD6-BFAF-2D3C7D02E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C2E79-9434-4361-95AE-414048A17B3E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5C269-6230-4677-AE5F-BC2B6A74D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9BA4E-FA1D-4328-821B-987FA98A5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1F955-33C4-40AE-9DB5-06E13FEA3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11478" cy="2387600"/>
          </a:xfrm>
        </p:spPr>
        <p:txBody>
          <a:bodyPr/>
          <a:lstStyle/>
          <a:p>
            <a:r>
              <a:rPr lang="en-US" altLang="ko-KR" dirty="0" err="1"/>
              <a:t>Webos</a:t>
            </a:r>
            <a:r>
              <a:rPr lang="ko-KR" altLang="en-US" dirty="0"/>
              <a:t>에 </a:t>
            </a:r>
            <a:r>
              <a:rPr lang="en-US" altLang="ko-KR" dirty="0"/>
              <a:t>APP</a:t>
            </a:r>
            <a:r>
              <a:rPr lang="ko-KR" altLang="en-US" dirty="0"/>
              <a:t>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61187-A244-421D-B0B2-6A790A3AD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5544"/>
            <a:ext cx="9144000" cy="1655762"/>
          </a:xfrm>
        </p:spPr>
        <p:txBody>
          <a:bodyPr/>
          <a:lstStyle/>
          <a:p>
            <a:r>
              <a:rPr lang="en-US" altLang="ko-KR" dirty="0" err="1"/>
              <a:t>Webos</a:t>
            </a:r>
            <a:r>
              <a:rPr lang="ko-KR" altLang="en-US" dirty="0"/>
              <a:t>시리즈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79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97709-FE93-47D8-8A54-8788DD68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9D1CD-B87F-4348-BB2E-D4A9D2D3C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</a:t>
            </a:r>
            <a:r>
              <a:rPr lang="en-US" altLang="ko-KR" dirty="0"/>
              <a:t>ppt</a:t>
            </a:r>
            <a:r>
              <a:rPr lang="ko-KR" altLang="en-US" dirty="0"/>
              <a:t>는 </a:t>
            </a:r>
            <a:r>
              <a:rPr lang="en-US" altLang="ko-KR" dirty="0" err="1"/>
              <a:t>webos</a:t>
            </a:r>
            <a:r>
              <a:rPr lang="ko-KR" altLang="en-US" dirty="0"/>
              <a:t>에서 실행될 앱을 생성</a:t>
            </a:r>
            <a:r>
              <a:rPr lang="en-US" altLang="ko-KR" dirty="0"/>
              <a:t>, </a:t>
            </a:r>
            <a:r>
              <a:rPr lang="en-US" altLang="ko-KR" dirty="0" err="1"/>
              <a:t>webos</a:t>
            </a:r>
            <a:r>
              <a:rPr lang="ko-KR" altLang="en-US" dirty="0"/>
              <a:t>에 설치 및 실행하는 과정임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10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90A6D-15ED-4CE7-9FC0-56920190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Webos</a:t>
            </a:r>
            <a:r>
              <a:rPr lang="en-US" altLang="ko-KR" dirty="0"/>
              <a:t> app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C3130-EF25-4405-A3E1-EE150194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명령어를 </a:t>
            </a:r>
            <a:r>
              <a:rPr lang="en-US" altLang="ko-KR" dirty="0" err="1"/>
              <a:t>cmd</a:t>
            </a:r>
            <a:r>
              <a:rPr lang="ko-KR" altLang="en-US" dirty="0"/>
              <a:t>에 입력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$</a:t>
            </a:r>
            <a:r>
              <a:rPr lang="en-US" altLang="ko-KR" dirty="0" err="1">
                <a:solidFill>
                  <a:srgbClr val="FF0000"/>
                </a:solidFill>
              </a:rPr>
              <a:t>ares</a:t>
            </a:r>
            <a:r>
              <a:rPr lang="en-US" altLang="ko-KR" dirty="0">
                <a:solidFill>
                  <a:srgbClr val="FF0000"/>
                </a:solidFill>
              </a:rPr>
              <a:t>-generate &lt;</a:t>
            </a:r>
            <a:r>
              <a:rPr lang="ko-KR" altLang="en-US" dirty="0" err="1">
                <a:solidFill>
                  <a:srgbClr val="FF0000"/>
                </a:solidFill>
              </a:rPr>
              <a:t>앱이름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en-US" altLang="ko-KR" sz="1600" dirty="0"/>
              <a:t>//</a:t>
            </a:r>
            <a:r>
              <a:rPr lang="ko-KR" altLang="en-US" sz="1600" dirty="0">
                <a:solidFill>
                  <a:srgbClr val="FF0000"/>
                </a:solidFill>
              </a:rPr>
              <a:t>기억해야 함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/>
              <a:t>앱이름은</a:t>
            </a:r>
            <a:r>
              <a:rPr lang="ko-KR" altLang="en-US" sz="1600" dirty="0"/>
              <a:t> 생성될 프로젝트 폴더의 이름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순서대로 </a:t>
            </a:r>
            <a:r>
              <a:rPr lang="en-US" altLang="ko-KR" dirty="0"/>
              <a:t>app</a:t>
            </a:r>
            <a:r>
              <a:rPr lang="ko-KR" altLang="en-US" dirty="0"/>
              <a:t>생성진행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app id : </a:t>
            </a:r>
            <a:r>
              <a:rPr lang="ko-KR" altLang="en-US" dirty="0"/>
              <a:t>아무거나 </a:t>
            </a:r>
            <a:r>
              <a:rPr lang="en-US" altLang="ko-KR" sz="1600" dirty="0"/>
              <a:t>//</a:t>
            </a:r>
            <a:r>
              <a:rPr lang="ko-KR" altLang="en-US" sz="1600" dirty="0">
                <a:solidFill>
                  <a:srgbClr val="FF0000"/>
                </a:solidFill>
              </a:rPr>
              <a:t>기억해야 함</a:t>
            </a:r>
            <a:r>
              <a:rPr lang="en-US" altLang="ko-KR" sz="1600" dirty="0"/>
              <a:t>, </a:t>
            </a:r>
            <a:r>
              <a:rPr lang="ko-KR" altLang="en-US" sz="1600" dirty="0"/>
              <a:t>앞으로 앱을 지명할 때 쓰이는 </a:t>
            </a:r>
            <a:r>
              <a:rPr lang="en-US" altLang="ko-KR" sz="1600" dirty="0"/>
              <a:t>ID.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title : </a:t>
            </a:r>
            <a:r>
              <a:rPr lang="ko-KR" altLang="en-US" dirty="0"/>
              <a:t>아무거나</a:t>
            </a:r>
            <a:r>
              <a:rPr lang="en-US" altLang="ko-KR" dirty="0"/>
              <a:t> </a:t>
            </a:r>
            <a:r>
              <a:rPr lang="en-US" altLang="ko-KR" sz="1600" dirty="0"/>
              <a:t>//</a:t>
            </a:r>
            <a:r>
              <a:rPr lang="en-US" altLang="ko-KR" sz="1600" dirty="0" err="1"/>
              <a:t>webos</a:t>
            </a:r>
            <a:r>
              <a:rPr lang="en-US" altLang="ko-KR" sz="1600" dirty="0"/>
              <a:t> GUI</a:t>
            </a:r>
            <a:r>
              <a:rPr lang="ko-KR" altLang="en-US" sz="1600" dirty="0"/>
              <a:t>상에서의 이름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version : 1.0.0 </a:t>
            </a:r>
            <a:r>
              <a:rPr lang="en-US" altLang="ko-KR" sz="1600" dirty="0"/>
              <a:t>//</a:t>
            </a:r>
            <a:r>
              <a:rPr lang="ko-KR" altLang="en-US" sz="1600" dirty="0"/>
              <a:t>버전</a:t>
            </a: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42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E9D85-524E-4790-988E-A936DF3F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생성된 </a:t>
            </a:r>
            <a:r>
              <a:rPr lang="en-US" altLang="ko-KR" dirty="0"/>
              <a:t>app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19658-73AF-46B8-BAFA-CEA15A0E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“C:\</a:t>
            </a:r>
            <a:r>
              <a:rPr lang="ko-KR" altLang="en-US" dirty="0"/>
              <a:t>사용자</a:t>
            </a:r>
            <a:r>
              <a:rPr lang="en-US" altLang="ko-KR" dirty="0"/>
              <a:t>\&lt;</a:t>
            </a:r>
            <a:r>
              <a:rPr lang="ko-KR" altLang="en-US" dirty="0"/>
              <a:t>현재사용자명</a:t>
            </a:r>
            <a:r>
              <a:rPr lang="en-US" altLang="ko-KR" dirty="0"/>
              <a:t>&gt;” </a:t>
            </a:r>
            <a:r>
              <a:rPr lang="ko-KR" altLang="en-US" dirty="0"/>
              <a:t>폴더를 보면 아까 생성한 </a:t>
            </a:r>
            <a:r>
              <a:rPr lang="ko-KR" altLang="en-US" dirty="0" err="1"/>
              <a:t>앱이름의</a:t>
            </a:r>
            <a:r>
              <a:rPr lang="ko-KR" altLang="en-US" dirty="0"/>
              <a:t> 폴더를 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폴더안의 </a:t>
            </a:r>
            <a:r>
              <a:rPr lang="en-US" altLang="ko-KR" dirty="0"/>
              <a:t>index.html</a:t>
            </a:r>
            <a:r>
              <a:rPr lang="ko-KR" altLang="en-US" dirty="0"/>
              <a:t>실행하여 </a:t>
            </a:r>
            <a:r>
              <a:rPr lang="en-US" altLang="ko-KR" dirty="0"/>
              <a:t>app</a:t>
            </a:r>
            <a:r>
              <a:rPr lang="ko-KR" altLang="en-US" dirty="0"/>
              <a:t>의 모습을 확인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82E0ED-12D7-4716-B9D5-B7EAD159C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20" y="3746053"/>
            <a:ext cx="4111359" cy="22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F27B4-D936-4F04-A730-FB21F661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ipk</a:t>
            </a:r>
            <a:r>
              <a:rPr lang="ko-KR" altLang="en-US" dirty="0"/>
              <a:t>파일 생성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DD43-125A-48F9-8D6D-8CB37CE49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앱을 배포하기 전에 </a:t>
            </a:r>
            <a:r>
              <a:rPr lang="en-US" altLang="ko-KR" dirty="0"/>
              <a:t>.</a:t>
            </a:r>
            <a:r>
              <a:rPr lang="en-US" altLang="ko-KR" dirty="0" err="1"/>
              <a:t>ipk</a:t>
            </a:r>
            <a:r>
              <a:rPr lang="ko-KR" altLang="en-US" dirty="0"/>
              <a:t>파일로 패키징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안드로이드의 </a:t>
            </a:r>
            <a:r>
              <a:rPr lang="en-US" altLang="ko-KR" dirty="0"/>
              <a:t>.</a:t>
            </a:r>
            <a:r>
              <a:rPr lang="en-US" altLang="ko-KR" dirty="0" err="1"/>
              <a:t>apk</a:t>
            </a:r>
            <a:r>
              <a:rPr lang="ko-KR" altLang="en-US" dirty="0"/>
              <a:t>파일과 같은 개념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다음의 명령어를 </a:t>
            </a:r>
            <a:r>
              <a:rPr lang="en-US" altLang="ko-KR" dirty="0" err="1"/>
              <a:t>cmd</a:t>
            </a:r>
            <a:r>
              <a:rPr lang="ko-KR" altLang="en-US" dirty="0"/>
              <a:t>에 입력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$</a:t>
            </a:r>
            <a:r>
              <a:rPr lang="en-US" altLang="ko-KR" dirty="0" err="1">
                <a:solidFill>
                  <a:srgbClr val="FF0000"/>
                </a:solidFill>
              </a:rPr>
              <a:t>ares</a:t>
            </a:r>
            <a:r>
              <a:rPr lang="en-US" altLang="ko-KR" dirty="0">
                <a:solidFill>
                  <a:srgbClr val="FF0000"/>
                </a:solidFill>
              </a:rPr>
              <a:t>-package &lt;</a:t>
            </a:r>
            <a:r>
              <a:rPr lang="ko-KR" altLang="en-US" dirty="0" err="1">
                <a:solidFill>
                  <a:srgbClr val="FF0000"/>
                </a:solidFill>
              </a:rPr>
              <a:t>앱이름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4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DB4AD-B714-4E51-AA4E-398D0B60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ipk</a:t>
            </a:r>
            <a:r>
              <a:rPr lang="ko-KR" altLang="en-US" dirty="0"/>
              <a:t>파일을 </a:t>
            </a:r>
            <a:r>
              <a:rPr lang="en-US" altLang="ko-KR" dirty="0" err="1"/>
              <a:t>webos</a:t>
            </a:r>
            <a:r>
              <a:rPr lang="ko-KR" altLang="en-US" dirty="0"/>
              <a:t>에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F10E0-88EE-4A1B-AB4B-094E8BE9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생성된 </a:t>
            </a:r>
            <a:r>
              <a:rPr lang="en-US" altLang="ko-KR" dirty="0" err="1">
                <a:solidFill>
                  <a:srgbClr val="FF0000"/>
                </a:solidFill>
              </a:rPr>
              <a:t>ipk</a:t>
            </a:r>
            <a:r>
              <a:rPr lang="ko-KR" altLang="en-US" dirty="0">
                <a:solidFill>
                  <a:srgbClr val="FF0000"/>
                </a:solidFill>
              </a:rPr>
              <a:t>파일의 이름을 확인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	ex) com.example.sampleapp_1.0.0_all.ipk</a:t>
            </a:r>
          </a:p>
          <a:p>
            <a:endParaRPr lang="en-US" altLang="ko-KR" dirty="0"/>
          </a:p>
          <a:p>
            <a:r>
              <a:rPr lang="ko-KR" altLang="en-US" dirty="0"/>
              <a:t>다음 명령어를 </a:t>
            </a:r>
            <a:r>
              <a:rPr lang="en-US" altLang="ko-KR" dirty="0" err="1"/>
              <a:t>cmd</a:t>
            </a:r>
            <a:r>
              <a:rPr lang="ko-KR" altLang="en-US" dirty="0"/>
              <a:t>에 실행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$</a:t>
            </a:r>
            <a:r>
              <a:rPr lang="en-US" altLang="ko-KR" dirty="0" err="1">
                <a:solidFill>
                  <a:srgbClr val="FF0000"/>
                </a:solidFill>
              </a:rPr>
              <a:t>ares</a:t>
            </a:r>
            <a:r>
              <a:rPr lang="en-US" altLang="ko-KR" dirty="0">
                <a:solidFill>
                  <a:srgbClr val="FF0000"/>
                </a:solidFill>
              </a:rPr>
              <a:t>-install --device &lt;</a:t>
            </a:r>
            <a:r>
              <a:rPr lang="ko-KR" altLang="en-US" dirty="0">
                <a:solidFill>
                  <a:srgbClr val="FF0000"/>
                </a:solidFill>
              </a:rPr>
              <a:t>디바이스명</a:t>
            </a:r>
            <a:r>
              <a:rPr lang="en-US" altLang="ko-KR" dirty="0">
                <a:solidFill>
                  <a:srgbClr val="FF0000"/>
                </a:solidFill>
              </a:rPr>
              <a:t>&gt; &lt;</a:t>
            </a:r>
            <a:r>
              <a:rPr lang="en-US" altLang="ko-KR" dirty="0" err="1">
                <a:solidFill>
                  <a:srgbClr val="FF0000"/>
                </a:solidFill>
              </a:rPr>
              <a:t>ipk</a:t>
            </a:r>
            <a:r>
              <a:rPr lang="ko-KR" altLang="en-US" dirty="0">
                <a:solidFill>
                  <a:srgbClr val="FF0000"/>
                </a:solidFill>
              </a:rPr>
              <a:t>파일명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2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ED4E5-D9FF-4340-AD1F-F6998DE2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발생하는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B1D23-E23F-4F85-B2B7-91AAA325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설치가 끝나지 않는 오류가 발생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해결법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webos</a:t>
            </a:r>
            <a:r>
              <a:rPr lang="ko-KR" altLang="en-US" dirty="0"/>
              <a:t>메뉴의 맨 오른쪽에 새로운 어플이 생성되었는지 확인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아무리 기다려도 생성되지 않으면 그냥 진행</a:t>
            </a:r>
            <a:r>
              <a:rPr lang="en-US" altLang="ko-KR" sz="1600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생성되었다면 </a:t>
            </a:r>
            <a:r>
              <a:rPr lang="en-US" altLang="ko-KR" dirty="0" err="1"/>
              <a:t>ctrl+c</a:t>
            </a:r>
            <a:r>
              <a:rPr lang="ko-KR" altLang="en-US" dirty="0"/>
              <a:t>로 설치를 종료하고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ko-KR" altLang="en-US" dirty="0"/>
              <a:t>재부팅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2CD74A-A54A-4FA2-A4E8-D872E3D8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76" y="2284660"/>
            <a:ext cx="6663534" cy="5016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D2E178-3775-47BB-8AEB-E4A2E89A4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76" y="4697897"/>
            <a:ext cx="5867427" cy="16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7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85A99-7BA4-4867-BC39-B64CED48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설치된 </a:t>
            </a:r>
            <a:r>
              <a:rPr lang="en-US" altLang="ko-KR" dirty="0"/>
              <a:t>app</a:t>
            </a:r>
            <a:r>
              <a:rPr lang="ko-KR" altLang="en-US" dirty="0"/>
              <a:t>실행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C860B-F059-47A6-9069-FD5DA0BD0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재부팅 후 설치된 어플을 실행</a:t>
            </a:r>
            <a:r>
              <a:rPr lang="en-US" altLang="ko-KR" dirty="0"/>
              <a:t>. </a:t>
            </a:r>
            <a:r>
              <a:rPr lang="ko-KR" altLang="en-US" dirty="0"/>
              <a:t>이전에 보았던 </a:t>
            </a:r>
            <a:r>
              <a:rPr lang="en-US" altLang="ko-KR" dirty="0"/>
              <a:t>index.html</a:t>
            </a:r>
            <a:r>
              <a:rPr lang="ko-KR" altLang="en-US" dirty="0"/>
              <a:t>과 같은 화면이 실행됨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4AB2EF-790B-4D71-A095-0C628313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80" y="2900948"/>
            <a:ext cx="5917440" cy="34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9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DEDE6-6DF6-4F77-B04D-897B37C4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3" y="2766218"/>
            <a:ext cx="738673" cy="1325563"/>
          </a:xfrm>
        </p:spPr>
        <p:txBody>
          <a:bodyPr/>
          <a:lstStyle/>
          <a:p>
            <a:r>
              <a:rPr lang="ko-KR" altLang="en-US"/>
              <a:t>끆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25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248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Webos에 APP설치</vt:lpstr>
      <vt:lpstr>개요</vt:lpstr>
      <vt:lpstr>Webos app생성</vt:lpstr>
      <vt:lpstr>생성된 app확인</vt:lpstr>
      <vt:lpstr>.ipk파일 생성.</vt:lpstr>
      <vt:lpstr>ipk파일을 webos에 설치</vt:lpstr>
      <vt:lpstr>발생하는 오류</vt:lpstr>
      <vt:lpstr>설치된 app실행.</vt:lpstr>
      <vt:lpstr>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Webos app을 설치해보자</dc:title>
  <dc:creator>WINE_laptop</dc:creator>
  <cp:lastModifiedBy>young</cp:lastModifiedBy>
  <cp:revision>81</cp:revision>
  <dcterms:created xsi:type="dcterms:W3CDTF">2021-06-30T08:36:50Z</dcterms:created>
  <dcterms:modified xsi:type="dcterms:W3CDTF">2021-07-27T05:00:00Z</dcterms:modified>
</cp:coreProperties>
</file>