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9"/>
  </p:notesMasterIdLst>
  <p:handoutMasterIdLst>
    <p:handoutMasterId r:id="rId20"/>
  </p:handoutMasterIdLst>
  <p:sldIdLst>
    <p:sldId id="296" r:id="rId5"/>
    <p:sldId id="295" r:id="rId6"/>
    <p:sldId id="332" r:id="rId7"/>
    <p:sldId id="320" r:id="rId8"/>
    <p:sldId id="328" r:id="rId9"/>
    <p:sldId id="321" r:id="rId10"/>
    <p:sldId id="322" r:id="rId11"/>
    <p:sldId id="331" r:id="rId12"/>
    <p:sldId id="327" r:id="rId13"/>
    <p:sldId id="330" r:id="rId14"/>
    <p:sldId id="323" r:id="rId15"/>
    <p:sldId id="324" r:id="rId16"/>
    <p:sldId id="333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26" autoAdjust="0"/>
  </p:normalViewPr>
  <p:slideViewPr>
    <p:cSldViewPr snapToGrid="0">
      <p:cViewPr varScale="1">
        <p:scale>
          <a:sx n="59" d="100"/>
          <a:sy n="59" d="100"/>
        </p:scale>
        <p:origin x="76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52400" y="161109"/>
            <a:ext cx="6400800" cy="609446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2071713" y="2385989"/>
            <a:ext cx="1951041" cy="60944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1810016" y="1721821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75528" y="-614277"/>
            <a:ext cx="4400609" cy="5637268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314338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9782"/>
            <a:ext cx="5219086" cy="38301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39649" y="1823065"/>
            <a:ext cx="393649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87059" y="2009950"/>
            <a:ext cx="4529559" cy="3725411"/>
          </a:xfrm>
        </p:spPr>
        <p:txBody>
          <a:bodyPr anchor="ctr">
            <a:normAutofit/>
          </a:bodyPr>
          <a:lstStyle>
            <a:lvl1pPr marL="4572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52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IN THE TECH INDUSTRY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9B-7E46-C9DD-2DA1-C6451B0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THE WOLRD</a:t>
            </a:r>
          </a:p>
        </p:txBody>
      </p:sp>
    </p:spTree>
    <p:extLst>
      <p:ext uri="{BB962C8B-B14F-4D97-AF65-F5344CB8AC3E}">
        <p14:creationId xmlns:p14="http://schemas.microsoft.com/office/powerpoint/2010/main" val="344811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55DAD-9A10-4D60-DA85-A8D10EE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CAE7-60C9-2933-8F2A-117C88D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6571"/>
            <a:ext cx="11325225" cy="63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0DFD8-2854-7C38-ED8D-98A0AB9E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6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6589F-EBB2-2545-DFB7-B387A9C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High-pressure environments</a:t>
            </a:r>
          </a:p>
          <a:p>
            <a:r>
              <a:rPr lang="en-US" dirty="0"/>
              <a:t>Culture of work</a:t>
            </a:r>
          </a:p>
          <a:p>
            <a:r>
              <a:rPr lang="en-US" dirty="0"/>
              <a:t>Isolation and loneliness</a:t>
            </a:r>
          </a:p>
          <a:p>
            <a:r>
              <a:rPr lang="en-US" dirty="0"/>
              <a:t>Stigma around mental health</a:t>
            </a:r>
          </a:p>
          <a:p>
            <a:r>
              <a:rPr lang="en-US" dirty="0"/>
              <a:t>Efforts to address mental health</a:t>
            </a:r>
          </a:p>
          <a:p>
            <a:r>
              <a:rPr lang="en-US" dirty="0"/>
              <a:t>Remote work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" name="Picture Placeholder 19" descr="A close-up of a DJ playing music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2492190"/>
            <a:ext cx="5216239" cy="2994210"/>
          </a:xfrm>
        </p:spPr>
        <p:txBody>
          <a:bodyPr/>
          <a:lstStyle/>
          <a:p>
            <a:r>
              <a:rPr lang="en-US" dirty="0"/>
              <a:t>Team 4</a:t>
            </a:r>
          </a:p>
          <a:p>
            <a:r>
              <a:rPr lang="en-US" dirty="0"/>
              <a:t>Tyler Potts</a:t>
            </a:r>
          </a:p>
          <a:p>
            <a:r>
              <a:rPr lang="en-US" dirty="0" err="1"/>
              <a:t>Thierno</a:t>
            </a:r>
            <a:r>
              <a:rPr lang="en-US" dirty="0"/>
              <a:t> Diallo</a:t>
            </a:r>
          </a:p>
          <a:p>
            <a:r>
              <a:rPr lang="en-US" dirty="0"/>
              <a:t>Jeremiah Mergenthaler</a:t>
            </a:r>
          </a:p>
          <a:p>
            <a:r>
              <a:rPr lang="en-US" dirty="0"/>
              <a:t>Kayli Smith</a:t>
            </a:r>
          </a:p>
          <a:p>
            <a:r>
              <a:rPr lang="en-US" dirty="0"/>
              <a:t>Sylvia Turner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mental health in tech affected by gender</a:t>
            </a:r>
          </a:p>
          <a:p>
            <a:r>
              <a:rPr lang="en-US" dirty="0"/>
              <a:t>How is mental health in tech affected by employer size</a:t>
            </a:r>
          </a:p>
          <a:p>
            <a:r>
              <a:rPr lang="en-US" dirty="0"/>
              <a:t>How is mental health in tech affected age</a:t>
            </a:r>
          </a:p>
          <a:p>
            <a:r>
              <a:rPr lang="en-US" dirty="0"/>
              <a:t>How is mental health affected by around the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A057-639D-3B04-AF87-54C6051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41012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63516F-6515-C9B7-A7C2-6C183B0A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GENDER employer SIZE VS. GENDER mental health disorders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58F34-F948-1F92-71D2-39BC3652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03" y="1958686"/>
            <a:ext cx="4092024" cy="3304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B5EB0-7BBD-D842-2475-663A1069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DA5FF-2E4D-5BF8-8172-60F79AA8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41" y="1958687"/>
            <a:ext cx="4201388" cy="33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3C9B-31DA-C2B2-723C-E395449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SIZE</a:t>
            </a:r>
          </a:p>
        </p:txBody>
      </p:sp>
    </p:spTree>
    <p:extLst>
      <p:ext uri="{BB962C8B-B14F-4D97-AF65-F5344CB8AC3E}">
        <p14:creationId xmlns:p14="http://schemas.microsoft.com/office/powerpoint/2010/main" val="23962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88A2C-EDAF-616D-0AC6-20BA4B5E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BB8D-A979-E018-B96C-BECDA467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440839"/>
            <a:ext cx="10273553" cy="59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D34B8-36A2-11C1-5890-0383AD71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E95D6-7EF2-32D3-7C1D-8585F1A2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272143"/>
            <a:ext cx="11462657" cy="62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CE1B-3FA2-E6A2-97B0-D46122D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7119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7573F-118D-74AF-25BA-EEA445D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94" y="28524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 dirty="0">
                <a:solidFill>
                  <a:schemeClr val="bg1"/>
                </a:solidFill>
              </a:rPr>
              <a:t>MENTAL HEALTH DISORDER BY AGE VS. AGE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A2BA4-781D-00EF-6E5F-A56BD51B9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692" y="2263411"/>
            <a:ext cx="4549342" cy="38100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2EB53-2376-F98A-B8FB-1DAB072857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71771" y="2263411"/>
            <a:ext cx="4482439" cy="3810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035C2-2942-4A59-E770-79877A8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03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{082982C4-B47D-4ADE-B9D7-FD0222576C8E}tf89309463_win32</Template>
  <TotalTime>112</TotalTime>
  <Words>121</Words>
  <Application>Microsoft Office PowerPoint</Application>
  <PresentationFormat>Widescreen</PresentationFormat>
  <Paragraphs>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GradientRiseVTI</vt:lpstr>
      <vt:lpstr>MENTAL HEALTH IN THE TECH INDUSTRY</vt:lpstr>
      <vt:lpstr>questions</vt:lpstr>
      <vt:lpstr>GENDER</vt:lpstr>
      <vt:lpstr>GENDER employer SIZE VS. GENDER mental health disorders</vt:lpstr>
      <vt:lpstr>EMPLOYER SIZE</vt:lpstr>
      <vt:lpstr>PowerPoint Presentation</vt:lpstr>
      <vt:lpstr>PowerPoint Presentation</vt:lpstr>
      <vt:lpstr>AGE</vt:lpstr>
      <vt:lpstr>MENTAL HEALTH DISORDER BY AGE VS. AGE BY GENDER</vt:lpstr>
      <vt:lpstr>ACROSS THE WOLRD</vt:lpstr>
      <vt:lpstr>PowerPoint Presentation</vt:lpstr>
      <vt:lpstr>PowerPoint Presentation</vt:lpstr>
      <vt:lpstr>Final thoughts</vt:lpstr>
      <vt:lpstr>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TECH INDUSTRY</dc:title>
  <dc:creator>Sylvia Turner</dc:creator>
  <cp:lastModifiedBy>Sylvia Turner</cp:lastModifiedBy>
  <cp:revision>17</cp:revision>
  <dcterms:created xsi:type="dcterms:W3CDTF">2024-05-14T00:53:35Z</dcterms:created>
  <dcterms:modified xsi:type="dcterms:W3CDTF">2024-05-15T01:16:28Z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