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4660"/>
  </p:normalViewPr>
  <p:slideViewPr>
    <p:cSldViewPr>
      <p:cViewPr varScale="1">
        <p:scale>
          <a:sx n="64" d="100"/>
          <a:sy n="64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DC879-0AE3-46EA-A169-D27E483A30BD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1F52C-2E08-4AB4-BBC7-CCB5338E15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theblog</a:t>
            </a:r>
            <a:r>
              <a:rPr lang="en-US" dirty="0" smtClean="0"/>
              <a:t>/login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1F52C-2E08-4AB4-BBC7-CCB5338E15F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theblog</a:t>
            </a:r>
            <a:r>
              <a:rPr lang="en-US" dirty="0" smtClean="0"/>
              <a:t>/signup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1F52C-2E08-4AB4-BBC7-CCB5338E15F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theblog</a:t>
            </a:r>
            <a:r>
              <a:rPr lang="en-US" dirty="0" smtClean="0"/>
              <a:t>/front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1F52C-2E08-4AB4-BBC7-CCB5338E15F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theblog</a:t>
            </a:r>
            <a:r>
              <a:rPr lang="en-US" dirty="0" smtClean="0"/>
              <a:t>/permalink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1F52C-2E08-4AB4-BBC7-CCB5338E15F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A277-71E0-4280-AD37-ECDEC963053C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058-10E5-44E7-BB04-C51B1531E6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A277-71E0-4280-AD37-ECDEC963053C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058-10E5-44E7-BB04-C51B1531E6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A277-71E0-4280-AD37-ECDEC963053C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058-10E5-44E7-BB04-C51B1531E6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A277-71E0-4280-AD37-ECDEC963053C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058-10E5-44E7-BB04-C51B1531E6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A277-71E0-4280-AD37-ECDEC963053C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058-10E5-44E7-BB04-C51B1531E6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A277-71E0-4280-AD37-ECDEC963053C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058-10E5-44E7-BB04-C51B1531E6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A277-71E0-4280-AD37-ECDEC963053C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058-10E5-44E7-BB04-C51B1531E6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A277-71E0-4280-AD37-ECDEC963053C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058-10E5-44E7-BB04-C51B1531E6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A277-71E0-4280-AD37-ECDEC963053C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058-10E5-44E7-BB04-C51B1531E6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A277-71E0-4280-AD37-ECDEC963053C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058-10E5-44E7-BB04-C51B1531E6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A277-71E0-4280-AD37-ECDEC963053C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F058-10E5-44E7-BB04-C51B1531E6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AA277-71E0-4280-AD37-ECDEC963053C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0F058-10E5-44E7-BB04-C51B1531E6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276600" y="2362200"/>
            <a:ext cx="2590800" cy="3200400"/>
            <a:chOff x="3276600" y="2362200"/>
            <a:chExt cx="2590800" cy="3200400"/>
          </a:xfrm>
        </p:grpSpPr>
        <p:sp>
          <p:nvSpPr>
            <p:cNvPr id="4" name="Rounded Rectangle 3"/>
            <p:cNvSpPr/>
            <p:nvPr/>
          </p:nvSpPr>
          <p:spPr>
            <a:xfrm>
              <a:off x="3276600" y="2362200"/>
              <a:ext cx="2590800" cy="3200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657600" y="3124200"/>
              <a:ext cx="19050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7600" y="4191000"/>
              <a:ext cx="19050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7600" y="28194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username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57600" y="38862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password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81400" y="5257800"/>
              <a:ext cx="19896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don‘t have an account? click </a:t>
              </a:r>
              <a:r>
                <a:rPr lang="en-US" sz="800" dirty="0" smtClean="0">
                  <a:solidFill>
                    <a:schemeClr val="bg1"/>
                  </a:solidFill>
                </a:rPr>
                <a:t>here</a:t>
              </a:r>
              <a:r>
                <a:rPr lang="en-US" sz="800" dirty="0" smtClean="0"/>
                <a:t> to signup</a:t>
              </a:r>
              <a:endParaRPr lang="en-US" sz="8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962400" y="4724400"/>
              <a:ext cx="1295400" cy="30480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login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76600" y="16002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the</a:t>
            </a:r>
            <a:r>
              <a:rPr lang="en-US" sz="4000" dirty="0" err="1" smtClean="0">
                <a:solidFill>
                  <a:schemeClr val="bg1"/>
                </a:solidFill>
              </a:rPr>
              <a:t>blog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6600" y="16002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the</a:t>
            </a:r>
            <a:r>
              <a:rPr lang="en-US" sz="4000" dirty="0" err="1" smtClean="0">
                <a:solidFill>
                  <a:schemeClr val="bg1"/>
                </a:solidFill>
              </a:rPr>
              <a:t>blog</a:t>
            </a:r>
            <a:endParaRPr lang="en-US" sz="4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276600" y="2362200"/>
            <a:ext cx="2590800" cy="3429000"/>
            <a:chOff x="3276600" y="2362200"/>
            <a:chExt cx="2590800" cy="3429000"/>
          </a:xfrm>
        </p:grpSpPr>
        <p:sp>
          <p:nvSpPr>
            <p:cNvPr id="2" name="Rounded Rectangle 1"/>
            <p:cNvSpPr/>
            <p:nvPr/>
          </p:nvSpPr>
          <p:spPr>
            <a:xfrm>
              <a:off x="3276600" y="2362200"/>
              <a:ext cx="2590800" cy="3429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657600" y="2819400"/>
              <a:ext cx="19050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657600" y="3429000"/>
              <a:ext cx="19050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7600" y="25146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username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57600" y="31242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password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57600" y="4038600"/>
              <a:ext cx="19050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57600" y="37338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</a:rPr>
                <a:t>e-type password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57600" y="4648200"/>
              <a:ext cx="19050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57600" y="43434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email (optional)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81400" y="5486400"/>
              <a:ext cx="20072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already have an account? click </a:t>
              </a:r>
              <a:r>
                <a:rPr lang="en-US" sz="800" dirty="0" smtClean="0">
                  <a:solidFill>
                    <a:schemeClr val="bg1"/>
                  </a:solidFill>
                </a:rPr>
                <a:t>here </a:t>
              </a:r>
              <a:r>
                <a:rPr lang="en-US" sz="800" dirty="0" smtClean="0"/>
                <a:t>to login</a:t>
              </a:r>
              <a:endParaRPr lang="en-US" sz="8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962400" y="5105400"/>
              <a:ext cx="1295400" cy="30480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signup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0"/>
            <a:ext cx="8686800" cy="707886"/>
            <a:chOff x="0" y="0"/>
            <a:chExt cx="8686800" cy="707886"/>
          </a:xfrm>
        </p:grpSpPr>
        <p:sp>
          <p:nvSpPr>
            <p:cNvPr id="2" name="Rounded Rectangle 1"/>
            <p:cNvSpPr/>
            <p:nvPr/>
          </p:nvSpPr>
          <p:spPr>
            <a:xfrm>
              <a:off x="2438400" y="0"/>
              <a:ext cx="62484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0" y="0"/>
              <a:ext cx="259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err="1" smtClean="0"/>
                <a:t>the</a:t>
              </a:r>
              <a:r>
                <a:rPr lang="en-US" sz="4000" dirty="0" err="1" smtClean="0">
                  <a:solidFill>
                    <a:schemeClr val="bg1"/>
                  </a:solidFill>
                </a:rPr>
                <a:t>blog</a:t>
              </a:r>
              <a:endParaRPr lang="en-US" sz="4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514600" y="164068"/>
              <a:ext cx="373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welcome &lt;username&gt;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772400" y="1524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</a:rPr>
                <a:t>logout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2400" y="1143000"/>
            <a:ext cx="8534400" cy="3810000"/>
            <a:chOff x="381000" y="1143000"/>
            <a:chExt cx="8458200" cy="3810000"/>
          </a:xfrm>
        </p:grpSpPr>
        <p:sp>
          <p:nvSpPr>
            <p:cNvPr id="6" name="Round Same Side Corner Rectangle 5"/>
            <p:cNvSpPr/>
            <p:nvPr/>
          </p:nvSpPr>
          <p:spPr>
            <a:xfrm>
              <a:off x="381000" y="1143000"/>
              <a:ext cx="8458200" cy="6858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&lt;post title&gt;						             &lt;post date&gt;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00" y="1828800"/>
              <a:ext cx="8458200" cy="2743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solidFill>
                    <a:schemeClr val="tx1"/>
                  </a:solidFill>
                </a:rPr>
                <a:t>Lorem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ipsum</a:t>
              </a:r>
              <a:r>
                <a:rPr lang="en-US" dirty="0">
                  <a:solidFill>
                    <a:schemeClr val="tx1"/>
                  </a:solidFill>
                </a:rPr>
                <a:t> dolor sit </a:t>
              </a:r>
              <a:r>
                <a:rPr lang="en-US" dirty="0" err="1">
                  <a:solidFill>
                    <a:schemeClr val="tx1"/>
                  </a:solidFill>
                </a:rPr>
                <a:t>amet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dirty="0" err="1">
                  <a:solidFill>
                    <a:schemeClr val="tx1"/>
                  </a:solidFill>
                </a:rPr>
                <a:t>consectetur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adipiscing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elit</a:t>
              </a:r>
              <a:r>
                <a:rPr lang="en-US" dirty="0">
                  <a:solidFill>
                    <a:schemeClr val="tx1"/>
                  </a:solidFill>
                </a:rPr>
                <a:t>. Integer </a:t>
              </a:r>
              <a:r>
                <a:rPr lang="en-US" dirty="0" err="1">
                  <a:solidFill>
                    <a:schemeClr val="tx1"/>
                  </a:solidFill>
                </a:rPr>
                <a:t>laoreet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scelerisque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ipsum</a:t>
              </a:r>
              <a:r>
                <a:rPr lang="en-US" dirty="0">
                  <a:solidFill>
                    <a:schemeClr val="tx1"/>
                  </a:solidFill>
                </a:rPr>
                <a:t> at </a:t>
              </a:r>
              <a:r>
                <a:rPr lang="en-US" dirty="0" err="1">
                  <a:solidFill>
                    <a:schemeClr val="tx1"/>
                  </a:solidFill>
                </a:rPr>
                <a:t>luctus</a:t>
              </a:r>
              <a:r>
                <a:rPr lang="en-US" dirty="0">
                  <a:solidFill>
                    <a:schemeClr val="tx1"/>
                  </a:solidFill>
                </a:rPr>
                <a:t>. </a:t>
              </a:r>
              <a:r>
                <a:rPr lang="en-US" dirty="0" err="1">
                  <a:solidFill>
                    <a:schemeClr val="tx1"/>
                  </a:solidFill>
                </a:rPr>
                <a:t>Fusce</a:t>
              </a:r>
              <a:r>
                <a:rPr lang="en-US" dirty="0">
                  <a:solidFill>
                    <a:schemeClr val="tx1"/>
                  </a:solidFill>
                </a:rPr>
                <a:t> id </a:t>
              </a:r>
              <a:r>
                <a:rPr lang="en-US" dirty="0" err="1">
                  <a:solidFill>
                    <a:schemeClr val="tx1"/>
                  </a:solidFill>
                </a:rPr>
                <a:t>dignissim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neque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dirty="0" err="1">
                  <a:solidFill>
                    <a:schemeClr val="tx1"/>
                  </a:solidFill>
                </a:rPr>
                <a:t>quis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rhoncus</a:t>
              </a:r>
              <a:r>
                <a:rPr lang="en-US" dirty="0">
                  <a:solidFill>
                    <a:schemeClr val="tx1"/>
                  </a:solidFill>
                </a:rPr>
                <a:t> nisi. </a:t>
              </a:r>
              <a:r>
                <a:rPr lang="en-US" dirty="0" err="1">
                  <a:solidFill>
                    <a:schemeClr val="tx1"/>
                  </a:solidFill>
                </a:rPr>
                <a:t>Aliquam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sodales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velit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neque</a:t>
              </a:r>
              <a:r>
                <a:rPr lang="en-US" dirty="0">
                  <a:solidFill>
                    <a:schemeClr val="tx1"/>
                  </a:solidFill>
                </a:rPr>
                <a:t>. </a:t>
              </a:r>
              <a:r>
                <a:rPr lang="en-US" dirty="0" err="1">
                  <a:solidFill>
                    <a:schemeClr val="tx1"/>
                  </a:solidFill>
                </a:rPr>
                <a:t>Duis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nec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urna</a:t>
              </a:r>
              <a:r>
                <a:rPr lang="en-US" dirty="0">
                  <a:solidFill>
                    <a:schemeClr val="tx1"/>
                  </a:solidFill>
                </a:rPr>
                <a:t> ex. </a:t>
              </a:r>
              <a:r>
                <a:rPr lang="en-US" dirty="0" err="1">
                  <a:solidFill>
                    <a:schemeClr val="tx1"/>
                  </a:solidFill>
                </a:rPr>
                <a:t>Suspendisse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sed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rhoncus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massa</a:t>
              </a:r>
              <a:r>
                <a:rPr lang="en-US" dirty="0">
                  <a:solidFill>
                    <a:schemeClr val="tx1"/>
                  </a:solidFill>
                </a:rPr>
                <a:t>. </a:t>
              </a:r>
              <a:r>
                <a:rPr lang="en-US" dirty="0" err="1">
                  <a:solidFill>
                    <a:schemeClr val="tx1"/>
                  </a:solidFill>
                </a:rPr>
                <a:t>Vestibulum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eget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feugiat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orci</a:t>
              </a:r>
              <a:r>
                <a:rPr lang="en-US" dirty="0">
                  <a:solidFill>
                    <a:schemeClr val="tx1"/>
                  </a:solidFill>
                </a:rPr>
                <a:t>. </a:t>
              </a:r>
              <a:r>
                <a:rPr lang="en-US" dirty="0" err="1">
                  <a:solidFill>
                    <a:schemeClr val="tx1"/>
                  </a:solidFill>
                </a:rPr>
                <a:t>Proin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quis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lectus</a:t>
              </a:r>
              <a:r>
                <a:rPr lang="en-US" dirty="0">
                  <a:solidFill>
                    <a:schemeClr val="tx1"/>
                  </a:solidFill>
                </a:rPr>
                <a:t> in </a:t>
              </a:r>
              <a:r>
                <a:rPr lang="en-US" dirty="0" err="1">
                  <a:solidFill>
                    <a:schemeClr val="tx1"/>
                  </a:solidFill>
                </a:rPr>
                <a:t>lorem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iaculis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gravida</a:t>
              </a:r>
              <a:r>
                <a:rPr lang="en-US" dirty="0">
                  <a:solidFill>
                    <a:schemeClr val="tx1"/>
                  </a:solidFill>
                </a:rPr>
                <a:t> non </a:t>
              </a:r>
              <a:r>
                <a:rPr lang="en-US" dirty="0" err="1">
                  <a:solidFill>
                    <a:schemeClr val="tx1"/>
                  </a:solidFill>
                </a:rPr>
                <a:t>quis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purus</a:t>
              </a:r>
              <a:r>
                <a:rPr lang="en-US" dirty="0">
                  <a:solidFill>
                    <a:schemeClr val="tx1"/>
                  </a:solidFill>
                </a:rPr>
                <a:t>. </a:t>
              </a:r>
              <a:r>
                <a:rPr lang="en-US" dirty="0" err="1">
                  <a:solidFill>
                    <a:schemeClr val="tx1"/>
                  </a:solidFill>
                </a:rPr>
                <a:t>Phasellus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pellentesque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ultricies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rutrum</a:t>
              </a:r>
              <a:r>
                <a:rPr lang="en-US" dirty="0">
                  <a:solidFill>
                    <a:schemeClr val="tx1"/>
                  </a:solidFill>
                </a:rPr>
                <a:t>. Class </a:t>
              </a:r>
              <a:r>
                <a:rPr lang="en-US" dirty="0" err="1">
                  <a:solidFill>
                    <a:schemeClr val="tx1"/>
                  </a:solidFill>
                </a:rPr>
                <a:t>aptent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taciti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sociosqu</a:t>
              </a:r>
              <a:r>
                <a:rPr lang="en-US" dirty="0">
                  <a:solidFill>
                    <a:schemeClr val="tx1"/>
                  </a:solidFill>
                </a:rPr>
                <a:t> ad </a:t>
              </a:r>
              <a:r>
                <a:rPr lang="en-US" dirty="0" err="1">
                  <a:solidFill>
                    <a:schemeClr val="tx1"/>
                  </a:solidFill>
                </a:rPr>
                <a:t>litora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torquent</a:t>
              </a:r>
              <a:r>
                <a:rPr lang="en-US" dirty="0">
                  <a:solidFill>
                    <a:schemeClr val="tx1"/>
                  </a:solidFill>
                </a:rPr>
                <a:t> per </a:t>
              </a:r>
              <a:r>
                <a:rPr lang="en-US" dirty="0" err="1">
                  <a:solidFill>
                    <a:schemeClr val="tx1"/>
                  </a:solidFill>
                </a:rPr>
                <a:t>conubia</a:t>
              </a:r>
              <a:r>
                <a:rPr lang="en-US" dirty="0">
                  <a:solidFill>
                    <a:schemeClr val="tx1"/>
                  </a:solidFill>
                </a:rPr>
                <a:t> nostra, per </a:t>
              </a:r>
              <a:r>
                <a:rPr lang="en-US" dirty="0" err="1">
                  <a:solidFill>
                    <a:schemeClr val="tx1"/>
                  </a:solidFill>
                </a:rPr>
                <a:t>inceptos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himenaeos</a:t>
              </a:r>
              <a:r>
                <a:rPr lang="en-US" dirty="0">
                  <a:solidFill>
                    <a:schemeClr val="tx1"/>
                  </a:solidFill>
                </a:rPr>
                <a:t>. </a:t>
              </a:r>
              <a:r>
                <a:rPr lang="en-US" dirty="0" err="1">
                  <a:solidFill>
                    <a:schemeClr val="tx1"/>
                  </a:solidFill>
                </a:rPr>
                <a:t>Nunc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ut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tortor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fringilla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dirty="0" err="1">
                  <a:solidFill>
                    <a:schemeClr val="tx1"/>
                  </a:solidFill>
                </a:rPr>
                <a:t>blandit</a:t>
              </a:r>
              <a:r>
                <a:rPr lang="en-US" dirty="0">
                  <a:solidFill>
                    <a:schemeClr val="tx1"/>
                  </a:solidFill>
                </a:rPr>
                <a:t> ex in, </a:t>
              </a:r>
              <a:r>
                <a:rPr lang="en-US" dirty="0" err="1">
                  <a:solidFill>
                    <a:schemeClr val="tx1"/>
                  </a:solidFill>
                </a:rPr>
                <a:t>volutpat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neque</a:t>
              </a:r>
              <a:r>
                <a:rPr lang="en-US" dirty="0">
                  <a:solidFill>
                    <a:schemeClr val="tx1"/>
                  </a:solidFill>
                </a:rPr>
                <a:t>. </a:t>
              </a:r>
              <a:r>
                <a:rPr lang="en-US" dirty="0" err="1">
                  <a:solidFill>
                    <a:schemeClr val="tx1"/>
                  </a:solidFill>
                </a:rPr>
                <a:t>Vivamus</a:t>
              </a:r>
              <a:r>
                <a:rPr lang="en-US" dirty="0">
                  <a:solidFill>
                    <a:schemeClr val="tx1"/>
                  </a:solidFill>
                </a:rPr>
                <a:t> a </a:t>
              </a:r>
              <a:r>
                <a:rPr lang="en-US" dirty="0" err="1">
                  <a:solidFill>
                    <a:schemeClr val="tx1"/>
                  </a:solidFill>
                </a:rPr>
                <a:t>imperdiet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odio</a:t>
              </a:r>
              <a:r>
                <a:rPr lang="en-US" dirty="0">
                  <a:solidFill>
                    <a:schemeClr val="tx1"/>
                  </a:solidFill>
                </a:rPr>
                <a:t>, sit </a:t>
              </a:r>
              <a:r>
                <a:rPr lang="en-US" dirty="0" err="1">
                  <a:solidFill>
                    <a:schemeClr val="tx1"/>
                  </a:solidFill>
                </a:rPr>
                <a:t>amet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elementum</a:t>
              </a:r>
              <a:r>
                <a:rPr lang="en-US" dirty="0">
                  <a:solidFill>
                    <a:schemeClr val="tx1"/>
                  </a:solidFill>
                </a:rPr>
                <a:t> dolor. </a:t>
              </a:r>
              <a:r>
                <a:rPr lang="en-US" dirty="0" err="1">
                  <a:solidFill>
                    <a:schemeClr val="tx1"/>
                  </a:solidFill>
                </a:rPr>
                <a:t>Suspendisse</a:t>
              </a:r>
              <a:r>
                <a:rPr lang="en-US" dirty="0">
                  <a:solidFill>
                    <a:schemeClr val="tx1"/>
                  </a:solidFill>
                </a:rPr>
                <a:t> lacus </a:t>
              </a:r>
              <a:r>
                <a:rPr lang="en-US" dirty="0" err="1">
                  <a:solidFill>
                    <a:schemeClr val="tx1"/>
                  </a:solidFill>
                </a:rPr>
                <a:t>urna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dirty="0" err="1">
                  <a:solidFill>
                    <a:schemeClr val="tx1"/>
                  </a:solidFill>
                </a:rPr>
                <a:t>interdum</a:t>
              </a:r>
              <a:r>
                <a:rPr lang="en-US" dirty="0">
                  <a:solidFill>
                    <a:schemeClr val="tx1"/>
                  </a:solidFill>
                </a:rPr>
                <a:t> sit </a:t>
              </a:r>
              <a:r>
                <a:rPr lang="en-US" dirty="0" err="1">
                  <a:solidFill>
                    <a:schemeClr val="tx1"/>
                  </a:solidFill>
                </a:rPr>
                <a:t>amet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felis</a:t>
              </a:r>
              <a:r>
                <a:rPr lang="en-US" dirty="0">
                  <a:solidFill>
                    <a:schemeClr val="tx1"/>
                  </a:solidFill>
                </a:rPr>
                <a:t> et, </a:t>
              </a:r>
              <a:r>
                <a:rPr lang="en-US" dirty="0" err="1">
                  <a:solidFill>
                    <a:schemeClr val="tx1"/>
                  </a:solidFill>
                </a:rPr>
                <a:t>consequat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dapibus</a:t>
              </a:r>
              <a:r>
                <a:rPr lang="en-US" dirty="0">
                  <a:solidFill>
                    <a:schemeClr val="tx1"/>
                  </a:solidFill>
                </a:rPr>
                <a:t> dui. </a:t>
              </a:r>
              <a:r>
                <a:rPr lang="en-US" dirty="0" err="1">
                  <a:solidFill>
                    <a:schemeClr val="tx1"/>
                  </a:solidFill>
                </a:rPr>
                <a:t>Morbi</a:t>
              </a:r>
              <a:r>
                <a:rPr lang="en-US" dirty="0">
                  <a:solidFill>
                    <a:schemeClr val="tx1"/>
                  </a:solidFill>
                </a:rPr>
                <a:t> tempus </a:t>
              </a:r>
              <a:r>
                <a:rPr lang="en-US" dirty="0" err="1">
                  <a:solidFill>
                    <a:schemeClr val="tx1"/>
                  </a:solidFill>
                </a:rPr>
                <a:t>egestas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tellus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dirty="0" err="1">
                  <a:solidFill>
                    <a:schemeClr val="tx1"/>
                  </a:solidFill>
                </a:rPr>
                <a:t>vel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imperdiet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nisl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dignissim</a:t>
              </a:r>
              <a:r>
                <a:rPr lang="en-US" dirty="0">
                  <a:solidFill>
                    <a:schemeClr val="tx1"/>
                  </a:solidFill>
                </a:rPr>
                <a:t> sit </a:t>
              </a:r>
              <a:r>
                <a:rPr lang="en-US" dirty="0" err="1">
                  <a:solidFill>
                    <a:schemeClr val="tx1"/>
                  </a:solidFill>
                </a:rPr>
                <a:t>amet</a:t>
              </a:r>
              <a:r>
                <a:rPr lang="en-US" dirty="0">
                  <a:solidFill>
                    <a:schemeClr val="tx1"/>
                  </a:solidFill>
                </a:rPr>
                <a:t>. </a:t>
              </a:r>
              <a:r>
                <a:rPr lang="en-US" dirty="0" err="1">
                  <a:solidFill>
                    <a:schemeClr val="tx1"/>
                  </a:solidFill>
                </a:rPr>
                <a:t>Nulla</a:t>
              </a:r>
              <a:r>
                <a:rPr lang="en-US" dirty="0">
                  <a:solidFill>
                    <a:schemeClr val="tx1"/>
                  </a:solidFill>
                </a:rPr>
                <a:t> et </a:t>
              </a:r>
              <a:r>
                <a:rPr lang="en-US" dirty="0" err="1">
                  <a:solidFill>
                    <a:schemeClr val="tx1"/>
                  </a:solidFill>
                </a:rPr>
                <a:t>dignissim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elit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 rot="10800000">
              <a:off x="381000" y="4572000"/>
              <a:ext cx="8458200" cy="3810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5257800"/>
            <a:ext cx="8534400" cy="1600200"/>
            <a:chOff x="381000" y="5257800"/>
            <a:chExt cx="8458200" cy="1600200"/>
          </a:xfrm>
        </p:grpSpPr>
        <p:sp>
          <p:nvSpPr>
            <p:cNvPr id="10" name="Rectangle 9"/>
            <p:cNvSpPr/>
            <p:nvPr/>
          </p:nvSpPr>
          <p:spPr>
            <a:xfrm>
              <a:off x="381000" y="5943600"/>
              <a:ext cx="8458200" cy="914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>
                  <a:solidFill>
                    <a:schemeClr val="tx1"/>
                  </a:solidFill>
                </a:rPr>
                <a:t>Lorem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ipsum</a:t>
              </a:r>
              <a:r>
                <a:rPr lang="en-US" dirty="0" smtClean="0">
                  <a:solidFill>
                    <a:schemeClr val="tx1"/>
                  </a:solidFill>
                </a:rPr>
                <a:t> dolor sit </a:t>
              </a:r>
              <a:r>
                <a:rPr lang="en-US" dirty="0" err="1" smtClean="0">
                  <a:solidFill>
                    <a:schemeClr val="tx1"/>
                  </a:solidFill>
                </a:rPr>
                <a:t>amet</a:t>
              </a:r>
              <a:r>
                <a:rPr lang="en-US" dirty="0" smtClean="0">
                  <a:solidFill>
                    <a:schemeClr val="tx1"/>
                  </a:solidFill>
                </a:rPr>
                <a:t>, </a:t>
              </a:r>
              <a:r>
                <a:rPr lang="en-US" dirty="0" err="1" smtClean="0">
                  <a:solidFill>
                    <a:schemeClr val="tx1"/>
                  </a:solidFill>
                </a:rPr>
                <a:t>consectetur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adipiscing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elit</a:t>
              </a:r>
              <a:r>
                <a:rPr lang="en-US" dirty="0" smtClean="0">
                  <a:solidFill>
                    <a:schemeClr val="tx1"/>
                  </a:solidFill>
                </a:rPr>
                <a:t>. Integer </a:t>
              </a:r>
              <a:r>
                <a:rPr lang="en-US" dirty="0" err="1" smtClean="0">
                  <a:solidFill>
                    <a:schemeClr val="tx1"/>
                  </a:solidFill>
                </a:rPr>
                <a:t>laoreet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scelerisque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ipsum</a:t>
              </a:r>
              <a:r>
                <a:rPr lang="en-US" dirty="0" smtClean="0">
                  <a:solidFill>
                    <a:schemeClr val="tx1"/>
                  </a:solidFill>
                </a:rPr>
                <a:t> at </a:t>
              </a:r>
              <a:r>
                <a:rPr lang="en-US" dirty="0" err="1" smtClean="0">
                  <a:solidFill>
                    <a:schemeClr val="tx1"/>
                  </a:solidFill>
                </a:rPr>
                <a:t>luctus</a:t>
              </a:r>
              <a:r>
                <a:rPr lang="en-US" dirty="0" smtClean="0">
                  <a:solidFill>
                    <a:schemeClr val="tx1"/>
                  </a:solidFill>
                </a:rPr>
                <a:t>. </a:t>
              </a:r>
              <a:r>
                <a:rPr lang="en-US" dirty="0" err="1" smtClean="0">
                  <a:solidFill>
                    <a:schemeClr val="tx1"/>
                  </a:solidFill>
                </a:rPr>
                <a:t>Fusce</a:t>
              </a:r>
              <a:r>
                <a:rPr lang="en-US" dirty="0" smtClean="0">
                  <a:solidFill>
                    <a:schemeClr val="tx1"/>
                  </a:solidFill>
                </a:rPr>
                <a:t> id </a:t>
              </a:r>
              <a:r>
                <a:rPr lang="en-US" dirty="0" err="1" smtClean="0">
                  <a:solidFill>
                    <a:schemeClr val="tx1"/>
                  </a:solidFill>
                </a:rPr>
                <a:t>dignissim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neque</a:t>
              </a:r>
              <a:r>
                <a:rPr lang="en-US" dirty="0" smtClean="0">
                  <a:solidFill>
                    <a:schemeClr val="tx1"/>
                  </a:solidFill>
                </a:rPr>
                <a:t>, </a:t>
              </a:r>
              <a:r>
                <a:rPr lang="en-US" dirty="0" err="1" smtClean="0">
                  <a:solidFill>
                    <a:schemeClr val="tx1"/>
                  </a:solidFill>
                </a:rPr>
                <a:t>quis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rhoncus</a:t>
              </a:r>
              <a:r>
                <a:rPr lang="en-US" dirty="0" smtClean="0">
                  <a:solidFill>
                    <a:schemeClr val="tx1"/>
                  </a:solidFill>
                </a:rPr>
                <a:t> nisi. </a:t>
              </a:r>
              <a:r>
                <a:rPr lang="en-US" dirty="0" err="1" smtClean="0">
                  <a:solidFill>
                    <a:schemeClr val="tx1"/>
                  </a:solidFill>
                </a:rPr>
                <a:t>Aliquam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sodales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velit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neque</a:t>
              </a:r>
              <a:r>
                <a:rPr lang="en-US" dirty="0" smtClean="0">
                  <a:solidFill>
                    <a:schemeClr val="tx1"/>
                  </a:solidFill>
                </a:rPr>
                <a:t>. </a:t>
              </a:r>
              <a:r>
                <a:rPr lang="en-US" dirty="0" err="1" smtClean="0">
                  <a:solidFill>
                    <a:schemeClr val="tx1"/>
                  </a:solidFill>
                </a:rPr>
                <a:t>Duis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nec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urna</a:t>
              </a:r>
              <a:r>
                <a:rPr lang="en-US" dirty="0" smtClean="0">
                  <a:solidFill>
                    <a:schemeClr val="tx1"/>
                  </a:solidFill>
                </a:rPr>
                <a:t> ex. </a:t>
              </a:r>
              <a:r>
                <a:rPr lang="en-US" dirty="0" err="1" smtClean="0">
                  <a:solidFill>
                    <a:schemeClr val="tx1"/>
                  </a:solidFill>
                </a:rPr>
                <a:t>Suspendisse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sed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rhoncus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massa</a:t>
              </a:r>
              <a:r>
                <a:rPr lang="en-US" dirty="0" smtClean="0">
                  <a:solidFill>
                    <a:schemeClr val="tx1"/>
                  </a:solidFill>
                </a:rPr>
                <a:t>. </a:t>
              </a:r>
              <a:r>
                <a:rPr lang="en-US" dirty="0" err="1" smtClean="0">
                  <a:solidFill>
                    <a:schemeClr val="tx1"/>
                  </a:solidFill>
                </a:rPr>
                <a:t>Vestibulum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eget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feugiat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orci</a:t>
              </a:r>
              <a:r>
                <a:rPr lang="en-US" dirty="0" smtClean="0">
                  <a:solidFill>
                    <a:schemeClr val="tx1"/>
                  </a:solidFill>
                </a:rPr>
                <a:t>. </a:t>
              </a:r>
              <a:r>
                <a:rPr lang="en-US" dirty="0" err="1" smtClean="0">
                  <a:solidFill>
                    <a:schemeClr val="tx1"/>
                  </a:solidFill>
                </a:rPr>
                <a:t>Proin</a:t>
              </a:r>
              <a:endParaRPr lang="en-US" dirty="0"/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381000" y="5257800"/>
              <a:ext cx="8458200" cy="6858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&lt;post title&gt;						             &lt;post date&gt;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8839200" y="304800"/>
              <a:ext cx="304800" cy="6248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839200" y="0"/>
              <a:ext cx="3048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39200" y="6553200"/>
              <a:ext cx="3048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839200" y="304800"/>
              <a:ext cx="304800" cy="1066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8839200" y="0"/>
              <a:ext cx="301752" cy="30175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rot="10800000">
              <a:off x="8842248" y="6556248"/>
              <a:ext cx="301752" cy="30175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553200" y="685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create a new post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3200" y="4583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go to post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3" name="Rectangle 2"/>
            <p:cNvSpPr/>
            <p:nvPr/>
          </p:nvSpPr>
          <p:spPr>
            <a:xfrm>
              <a:off x="8839200" y="304800"/>
              <a:ext cx="304800" cy="6248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8839200" y="0"/>
              <a:ext cx="3048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839200" y="6553200"/>
              <a:ext cx="3048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839200" y="304800"/>
              <a:ext cx="304800" cy="1066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8839200" y="0"/>
              <a:ext cx="301752" cy="30175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8842248" y="6556248"/>
              <a:ext cx="301752" cy="30175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0" y="0"/>
            <a:ext cx="8686800" cy="707886"/>
            <a:chOff x="0" y="0"/>
            <a:chExt cx="8686800" cy="707886"/>
          </a:xfrm>
        </p:grpSpPr>
        <p:sp>
          <p:nvSpPr>
            <p:cNvPr id="10" name="Rounded Rectangle 9"/>
            <p:cNvSpPr/>
            <p:nvPr/>
          </p:nvSpPr>
          <p:spPr>
            <a:xfrm>
              <a:off x="2438400" y="0"/>
              <a:ext cx="62484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0" y="0"/>
              <a:ext cx="259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err="1" smtClean="0"/>
                <a:t>the</a:t>
              </a:r>
              <a:r>
                <a:rPr lang="en-US" sz="4000" dirty="0" err="1" smtClean="0">
                  <a:solidFill>
                    <a:schemeClr val="bg1"/>
                  </a:solidFill>
                </a:rPr>
                <a:t>blog</a:t>
              </a:r>
              <a:endParaRPr lang="en-US" sz="4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4600" y="164068"/>
              <a:ext cx="373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welcome &lt;username&gt;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72400" y="1524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</a:rPr>
                <a:t>logout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4800" y="1066800"/>
            <a:ext cx="8382000" cy="5638800"/>
            <a:chOff x="304800" y="1066800"/>
            <a:chExt cx="8382000" cy="5638800"/>
          </a:xfrm>
        </p:grpSpPr>
        <p:grpSp>
          <p:nvGrpSpPr>
            <p:cNvPr id="19" name="Group 18"/>
            <p:cNvGrpSpPr/>
            <p:nvPr/>
          </p:nvGrpSpPr>
          <p:grpSpPr>
            <a:xfrm>
              <a:off x="304800" y="1066800"/>
              <a:ext cx="8382000" cy="5181600"/>
              <a:chOff x="304800" y="1066800"/>
              <a:chExt cx="8382000" cy="51816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76400" y="1143000"/>
                <a:ext cx="70104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4800" y="1905000"/>
                <a:ext cx="8382000" cy="4343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4800" y="10668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title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04800" y="14478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thoughts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6629400" y="6324600"/>
              <a:ext cx="2057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post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9600" y="6324600"/>
              <a:ext cx="2057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382000" y="1905000"/>
            <a:ext cx="304800" cy="4343400"/>
            <a:chOff x="8382000" y="1905000"/>
            <a:chExt cx="304800" cy="4343400"/>
          </a:xfrm>
        </p:grpSpPr>
        <p:sp>
          <p:nvSpPr>
            <p:cNvPr id="24" name="Rectangle 23"/>
            <p:cNvSpPr/>
            <p:nvPr/>
          </p:nvSpPr>
          <p:spPr>
            <a:xfrm>
              <a:off x="8382000" y="2098040"/>
              <a:ext cx="304800" cy="3957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82000" y="1905000"/>
              <a:ext cx="304800" cy="193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82000" y="6055360"/>
              <a:ext cx="304800" cy="193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382000" y="2098040"/>
              <a:ext cx="304800" cy="27025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8382000" y="1905000"/>
              <a:ext cx="301752" cy="191110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0800000">
              <a:off x="8385048" y="6057290"/>
              <a:ext cx="301752" cy="191110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3" name="Rectangle 2"/>
            <p:cNvSpPr/>
            <p:nvPr/>
          </p:nvSpPr>
          <p:spPr>
            <a:xfrm>
              <a:off x="8839200" y="304800"/>
              <a:ext cx="304800" cy="6248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8839200" y="0"/>
              <a:ext cx="3048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839200" y="6553200"/>
              <a:ext cx="3048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839200" y="304800"/>
              <a:ext cx="304800" cy="1066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8839200" y="0"/>
              <a:ext cx="301752" cy="30175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8842248" y="6556248"/>
              <a:ext cx="301752" cy="30175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0" y="0"/>
            <a:ext cx="8686800" cy="707886"/>
            <a:chOff x="0" y="0"/>
            <a:chExt cx="8686800" cy="707886"/>
          </a:xfrm>
        </p:grpSpPr>
        <p:sp>
          <p:nvSpPr>
            <p:cNvPr id="10" name="Rounded Rectangle 9"/>
            <p:cNvSpPr/>
            <p:nvPr/>
          </p:nvSpPr>
          <p:spPr>
            <a:xfrm>
              <a:off x="2438400" y="0"/>
              <a:ext cx="62484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0" y="0"/>
              <a:ext cx="259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err="1" smtClean="0"/>
                <a:t>the</a:t>
              </a:r>
              <a:r>
                <a:rPr lang="en-US" sz="4000" dirty="0" err="1" smtClean="0">
                  <a:solidFill>
                    <a:schemeClr val="bg1"/>
                  </a:solidFill>
                </a:rPr>
                <a:t>blog</a:t>
              </a:r>
              <a:endParaRPr lang="en-US" sz="4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4600" y="164068"/>
              <a:ext cx="373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welcome &lt;username&gt;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72400" y="1524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</a:rPr>
                <a:t>logout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52400" y="1143000"/>
            <a:ext cx="8534400" cy="5715000"/>
            <a:chOff x="152400" y="1143000"/>
            <a:chExt cx="8534400" cy="5715000"/>
          </a:xfrm>
        </p:grpSpPr>
        <p:sp>
          <p:nvSpPr>
            <p:cNvPr id="21" name="Round Same Side Corner Rectangle 20"/>
            <p:cNvSpPr/>
            <p:nvPr/>
          </p:nvSpPr>
          <p:spPr>
            <a:xfrm>
              <a:off x="152400" y="1143000"/>
              <a:ext cx="8534400" cy="6858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&lt;post title&gt;						             &lt;post date&gt;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2400" y="1828800"/>
              <a:ext cx="8534400" cy="5029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solidFill>
                    <a:schemeClr val="tx1"/>
                  </a:solidFill>
                </a:rPr>
                <a:t>Lorem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ipsum</a:t>
              </a:r>
              <a:r>
                <a:rPr lang="en-US" dirty="0">
                  <a:solidFill>
                    <a:schemeClr val="tx1"/>
                  </a:solidFill>
                </a:rPr>
                <a:t> dolor sit </a:t>
              </a:r>
              <a:r>
                <a:rPr lang="en-US" dirty="0" err="1">
                  <a:solidFill>
                    <a:schemeClr val="tx1"/>
                  </a:solidFill>
                </a:rPr>
                <a:t>amet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dirty="0" err="1">
                  <a:solidFill>
                    <a:schemeClr val="tx1"/>
                  </a:solidFill>
                </a:rPr>
                <a:t>consectetur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adipiscing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elit</a:t>
              </a:r>
              <a:r>
                <a:rPr lang="en-US" dirty="0">
                  <a:solidFill>
                    <a:schemeClr val="tx1"/>
                  </a:solidFill>
                </a:rPr>
                <a:t>. Integer </a:t>
              </a:r>
              <a:r>
                <a:rPr lang="en-US" dirty="0" err="1">
                  <a:solidFill>
                    <a:schemeClr val="tx1"/>
                  </a:solidFill>
                </a:rPr>
                <a:t>laoreet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scelerisque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ipsum</a:t>
              </a:r>
              <a:r>
                <a:rPr lang="en-US" dirty="0">
                  <a:solidFill>
                    <a:schemeClr val="tx1"/>
                  </a:solidFill>
                </a:rPr>
                <a:t> at </a:t>
              </a:r>
              <a:r>
                <a:rPr lang="en-US" dirty="0" err="1">
                  <a:solidFill>
                    <a:schemeClr val="tx1"/>
                  </a:solidFill>
                </a:rPr>
                <a:t>luctus</a:t>
              </a:r>
              <a:r>
                <a:rPr lang="en-US" dirty="0">
                  <a:solidFill>
                    <a:schemeClr val="tx1"/>
                  </a:solidFill>
                </a:rPr>
                <a:t>. </a:t>
              </a:r>
              <a:r>
                <a:rPr lang="en-US" dirty="0" err="1">
                  <a:solidFill>
                    <a:schemeClr val="tx1"/>
                  </a:solidFill>
                </a:rPr>
                <a:t>Fusce</a:t>
              </a:r>
              <a:r>
                <a:rPr lang="en-US" dirty="0">
                  <a:solidFill>
                    <a:schemeClr val="tx1"/>
                  </a:solidFill>
                </a:rPr>
                <a:t> id </a:t>
              </a:r>
              <a:r>
                <a:rPr lang="en-US" dirty="0" err="1">
                  <a:solidFill>
                    <a:schemeClr val="tx1"/>
                  </a:solidFill>
                </a:rPr>
                <a:t>dignissim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neque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dirty="0" err="1">
                  <a:solidFill>
                    <a:schemeClr val="tx1"/>
                  </a:solidFill>
                </a:rPr>
                <a:t>quis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rhoncus</a:t>
              </a:r>
              <a:r>
                <a:rPr lang="en-US" dirty="0">
                  <a:solidFill>
                    <a:schemeClr val="tx1"/>
                  </a:solidFill>
                </a:rPr>
                <a:t> nisi. </a:t>
              </a:r>
              <a:r>
                <a:rPr lang="en-US" dirty="0" err="1">
                  <a:solidFill>
                    <a:schemeClr val="tx1"/>
                  </a:solidFill>
                </a:rPr>
                <a:t>Aliquam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sodales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velit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neque</a:t>
              </a:r>
              <a:r>
                <a:rPr lang="en-US" dirty="0">
                  <a:solidFill>
                    <a:schemeClr val="tx1"/>
                  </a:solidFill>
                </a:rPr>
                <a:t>. </a:t>
              </a:r>
              <a:r>
                <a:rPr lang="en-US" dirty="0" err="1">
                  <a:solidFill>
                    <a:schemeClr val="tx1"/>
                  </a:solidFill>
                </a:rPr>
                <a:t>Duis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nec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urna</a:t>
              </a:r>
              <a:r>
                <a:rPr lang="en-US" dirty="0">
                  <a:solidFill>
                    <a:schemeClr val="tx1"/>
                  </a:solidFill>
                </a:rPr>
                <a:t> ex. </a:t>
              </a:r>
              <a:r>
                <a:rPr lang="en-US" dirty="0" err="1">
                  <a:solidFill>
                    <a:schemeClr val="tx1"/>
                  </a:solidFill>
                </a:rPr>
                <a:t>Suspendisse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sed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rhoncus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massa</a:t>
              </a:r>
              <a:r>
                <a:rPr lang="en-US" dirty="0">
                  <a:solidFill>
                    <a:schemeClr val="tx1"/>
                  </a:solidFill>
                </a:rPr>
                <a:t>. </a:t>
              </a:r>
              <a:r>
                <a:rPr lang="en-US" dirty="0" err="1">
                  <a:solidFill>
                    <a:schemeClr val="tx1"/>
                  </a:solidFill>
                </a:rPr>
                <a:t>Vestibulum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eget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feugiat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orci</a:t>
              </a:r>
              <a:r>
                <a:rPr lang="en-US" dirty="0">
                  <a:solidFill>
                    <a:schemeClr val="tx1"/>
                  </a:solidFill>
                </a:rPr>
                <a:t>. </a:t>
              </a:r>
              <a:r>
                <a:rPr lang="en-US" dirty="0" err="1">
                  <a:solidFill>
                    <a:schemeClr val="tx1"/>
                  </a:solidFill>
                </a:rPr>
                <a:t>Proin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quis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lectus</a:t>
              </a:r>
              <a:r>
                <a:rPr lang="en-US" dirty="0">
                  <a:solidFill>
                    <a:schemeClr val="tx1"/>
                  </a:solidFill>
                </a:rPr>
                <a:t> in </a:t>
              </a:r>
              <a:r>
                <a:rPr lang="en-US" dirty="0" err="1">
                  <a:solidFill>
                    <a:schemeClr val="tx1"/>
                  </a:solidFill>
                </a:rPr>
                <a:t>lorem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iaculis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gravida</a:t>
              </a:r>
              <a:r>
                <a:rPr lang="en-US" dirty="0">
                  <a:solidFill>
                    <a:schemeClr val="tx1"/>
                  </a:solidFill>
                </a:rPr>
                <a:t> non </a:t>
              </a:r>
              <a:r>
                <a:rPr lang="en-US" dirty="0" err="1">
                  <a:solidFill>
                    <a:schemeClr val="tx1"/>
                  </a:solidFill>
                </a:rPr>
                <a:t>quis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purus</a:t>
              </a:r>
              <a:r>
                <a:rPr lang="en-US" dirty="0">
                  <a:solidFill>
                    <a:schemeClr val="tx1"/>
                  </a:solidFill>
                </a:rPr>
                <a:t>. </a:t>
              </a:r>
              <a:r>
                <a:rPr lang="en-US" dirty="0" err="1">
                  <a:solidFill>
                    <a:schemeClr val="tx1"/>
                  </a:solidFill>
                </a:rPr>
                <a:t>Phasellus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pellentesque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ultricies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rutrum</a:t>
              </a:r>
              <a:r>
                <a:rPr lang="en-US" dirty="0">
                  <a:solidFill>
                    <a:schemeClr val="tx1"/>
                  </a:solidFill>
                </a:rPr>
                <a:t>. Class </a:t>
              </a:r>
              <a:r>
                <a:rPr lang="en-US" dirty="0" err="1">
                  <a:solidFill>
                    <a:schemeClr val="tx1"/>
                  </a:solidFill>
                </a:rPr>
                <a:t>aptent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taciti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sociosqu</a:t>
              </a:r>
              <a:r>
                <a:rPr lang="en-US" dirty="0">
                  <a:solidFill>
                    <a:schemeClr val="tx1"/>
                  </a:solidFill>
                </a:rPr>
                <a:t> ad </a:t>
              </a:r>
              <a:r>
                <a:rPr lang="en-US" dirty="0" err="1">
                  <a:solidFill>
                    <a:schemeClr val="tx1"/>
                  </a:solidFill>
                </a:rPr>
                <a:t>litora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torquent</a:t>
              </a:r>
              <a:r>
                <a:rPr lang="en-US" dirty="0">
                  <a:solidFill>
                    <a:schemeClr val="tx1"/>
                  </a:solidFill>
                </a:rPr>
                <a:t> per </a:t>
              </a:r>
              <a:r>
                <a:rPr lang="en-US" dirty="0" err="1">
                  <a:solidFill>
                    <a:schemeClr val="tx1"/>
                  </a:solidFill>
                </a:rPr>
                <a:t>conubia</a:t>
              </a:r>
              <a:r>
                <a:rPr lang="en-US" dirty="0">
                  <a:solidFill>
                    <a:schemeClr val="tx1"/>
                  </a:solidFill>
                </a:rPr>
                <a:t> nostra, per </a:t>
              </a:r>
              <a:r>
                <a:rPr lang="en-US" dirty="0" err="1">
                  <a:solidFill>
                    <a:schemeClr val="tx1"/>
                  </a:solidFill>
                </a:rPr>
                <a:t>inceptos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himenaeos</a:t>
              </a:r>
              <a:r>
                <a:rPr lang="en-US" dirty="0">
                  <a:solidFill>
                    <a:schemeClr val="tx1"/>
                  </a:solidFill>
                </a:rPr>
                <a:t>. </a:t>
              </a:r>
              <a:r>
                <a:rPr lang="en-US" dirty="0" err="1">
                  <a:solidFill>
                    <a:schemeClr val="tx1"/>
                  </a:solidFill>
                </a:rPr>
                <a:t>Nunc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ut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tortor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fringilla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dirty="0" err="1">
                  <a:solidFill>
                    <a:schemeClr val="tx1"/>
                  </a:solidFill>
                </a:rPr>
                <a:t>blandit</a:t>
              </a:r>
              <a:r>
                <a:rPr lang="en-US" dirty="0">
                  <a:solidFill>
                    <a:schemeClr val="tx1"/>
                  </a:solidFill>
                </a:rPr>
                <a:t> ex in, </a:t>
              </a:r>
              <a:r>
                <a:rPr lang="en-US" dirty="0" err="1">
                  <a:solidFill>
                    <a:schemeClr val="tx1"/>
                  </a:solidFill>
                </a:rPr>
                <a:t>volutpat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neque</a:t>
              </a:r>
              <a:r>
                <a:rPr lang="en-US" dirty="0">
                  <a:solidFill>
                    <a:schemeClr val="tx1"/>
                  </a:solidFill>
                </a:rPr>
                <a:t>. </a:t>
              </a:r>
              <a:r>
                <a:rPr lang="en-US" dirty="0" err="1">
                  <a:solidFill>
                    <a:schemeClr val="tx1"/>
                  </a:solidFill>
                </a:rPr>
                <a:t>Vivamus</a:t>
              </a:r>
              <a:r>
                <a:rPr lang="en-US" dirty="0">
                  <a:solidFill>
                    <a:schemeClr val="tx1"/>
                  </a:solidFill>
                </a:rPr>
                <a:t> a </a:t>
              </a:r>
              <a:r>
                <a:rPr lang="en-US" dirty="0" err="1">
                  <a:solidFill>
                    <a:schemeClr val="tx1"/>
                  </a:solidFill>
                </a:rPr>
                <a:t>imperdiet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odio</a:t>
              </a:r>
              <a:r>
                <a:rPr lang="en-US" dirty="0">
                  <a:solidFill>
                    <a:schemeClr val="tx1"/>
                  </a:solidFill>
                </a:rPr>
                <a:t>, sit </a:t>
              </a:r>
              <a:r>
                <a:rPr lang="en-US" dirty="0" err="1">
                  <a:solidFill>
                    <a:schemeClr val="tx1"/>
                  </a:solidFill>
                </a:rPr>
                <a:t>amet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elementum</a:t>
              </a:r>
              <a:r>
                <a:rPr lang="en-US" dirty="0">
                  <a:solidFill>
                    <a:schemeClr val="tx1"/>
                  </a:solidFill>
                </a:rPr>
                <a:t> dolor. </a:t>
              </a:r>
              <a:r>
                <a:rPr lang="en-US" dirty="0" err="1">
                  <a:solidFill>
                    <a:schemeClr val="tx1"/>
                  </a:solidFill>
                </a:rPr>
                <a:t>Suspendisse</a:t>
              </a:r>
              <a:r>
                <a:rPr lang="en-US" dirty="0">
                  <a:solidFill>
                    <a:schemeClr val="tx1"/>
                  </a:solidFill>
                </a:rPr>
                <a:t> lacus </a:t>
              </a:r>
              <a:r>
                <a:rPr lang="en-US" dirty="0" err="1">
                  <a:solidFill>
                    <a:schemeClr val="tx1"/>
                  </a:solidFill>
                </a:rPr>
                <a:t>urna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dirty="0" err="1">
                  <a:solidFill>
                    <a:schemeClr val="tx1"/>
                  </a:solidFill>
                </a:rPr>
                <a:t>interdum</a:t>
              </a:r>
              <a:r>
                <a:rPr lang="en-US" dirty="0">
                  <a:solidFill>
                    <a:schemeClr val="tx1"/>
                  </a:solidFill>
                </a:rPr>
                <a:t> sit </a:t>
              </a:r>
              <a:r>
                <a:rPr lang="en-US" dirty="0" err="1">
                  <a:solidFill>
                    <a:schemeClr val="tx1"/>
                  </a:solidFill>
                </a:rPr>
                <a:t>amet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felis</a:t>
              </a:r>
              <a:r>
                <a:rPr lang="en-US" dirty="0">
                  <a:solidFill>
                    <a:schemeClr val="tx1"/>
                  </a:solidFill>
                </a:rPr>
                <a:t> et, </a:t>
              </a:r>
              <a:r>
                <a:rPr lang="en-US" dirty="0" err="1">
                  <a:solidFill>
                    <a:schemeClr val="tx1"/>
                  </a:solidFill>
                </a:rPr>
                <a:t>consequat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dapibus</a:t>
              </a:r>
              <a:r>
                <a:rPr lang="en-US" dirty="0">
                  <a:solidFill>
                    <a:schemeClr val="tx1"/>
                  </a:solidFill>
                </a:rPr>
                <a:t> dui. </a:t>
              </a:r>
              <a:r>
                <a:rPr lang="en-US" dirty="0" err="1">
                  <a:solidFill>
                    <a:schemeClr val="tx1"/>
                  </a:solidFill>
                </a:rPr>
                <a:t>Morbi</a:t>
              </a:r>
              <a:r>
                <a:rPr lang="en-US" dirty="0">
                  <a:solidFill>
                    <a:schemeClr val="tx1"/>
                  </a:solidFill>
                </a:rPr>
                <a:t> tempus </a:t>
              </a:r>
              <a:r>
                <a:rPr lang="en-US" dirty="0" err="1">
                  <a:solidFill>
                    <a:schemeClr val="tx1"/>
                  </a:solidFill>
                </a:rPr>
                <a:t>egestas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tellus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dirty="0" err="1">
                  <a:solidFill>
                    <a:schemeClr val="tx1"/>
                  </a:solidFill>
                </a:rPr>
                <a:t>vel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imperdiet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nisl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dignissim</a:t>
              </a:r>
              <a:r>
                <a:rPr lang="en-US" dirty="0">
                  <a:solidFill>
                    <a:schemeClr val="tx1"/>
                  </a:solidFill>
                </a:rPr>
                <a:t> sit </a:t>
              </a:r>
              <a:r>
                <a:rPr lang="en-US" dirty="0" err="1">
                  <a:solidFill>
                    <a:schemeClr val="tx1"/>
                  </a:solidFill>
                </a:rPr>
                <a:t>amet</a:t>
              </a:r>
              <a:r>
                <a:rPr lang="en-US" dirty="0">
                  <a:solidFill>
                    <a:schemeClr val="tx1"/>
                  </a:solidFill>
                </a:rPr>
                <a:t>. </a:t>
              </a:r>
              <a:r>
                <a:rPr lang="en-US" dirty="0" err="1">
                  <a:solidFill>
                    <a:schemeClr val="tx1"/>
                  </a:solidFill>
                </a:rPr>
                <a:t>Nulla</a:t>
              </a:r>
              <a:r>
                <a:rPr lang="en-US" dirty="0">
                  <a:solidFill>
                    <a:schemeClr val="tx1"/>
                  </a:solidFill>
                </a:rPr>
                <a:t> et </a:t>
              </a:r>
              <a:r>
                <a:rPr lang="en-US" dirty="0" err="1">
                  <a:solidFill>
                    <a:schemeClr val="tx1"/>
                  </a:solidFill>
                </a:rPr>
                <a:t>dignissim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elit</a:t>
              </a:r>
              <a:r>
                <a:rPr lang="en-US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Nam </a:t>
              </a:r>
              <a:r>
                <a:rPr lang="en-US" dirty="0" err="1">
                  <a:solidFill>
                    <a:schemeClr val="tx1"/>
                  </a:solidFill>
                </a:rPr>
                <a:t>iaculis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porta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lectus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dirty="0" err="1">
                  <a:solidFill>
                    <a:schemeClr val="tx1"/>
                  </a:solidFill>
                </a:rPr>
                <a:t>nec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ornare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mauris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volutpat</a:t>
              </a:r>
              <a:r>
                <a:rPr lang="en-US" dirty="0">
                  <a:solidFill>
                    <a:schemeClr val="tx1"/>
                  </a:solidFill>
                </a:rPr>
                <a:t> non. </a:t>
              </a:r>
              <a:r>
                <a:rPr lang="en-US" dirty="0" err="1">
                  <a:solidFill>
                    <a:schemeClr val="tx1"/>
                  </a:solidFill>
                </a:rPr>
                <a:t>Duis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elit</a:t>
              </a:r>
              <a:r>
                <a:rPr lang="en-US" dirty="0">
                  <a:solidFill>
                    <a:schemeClr val="tx1"/>
                  </a:solidFill>
                </a:rPr>
                <a:t> ex, </a:t>
              </a:r>
              <a:r>
                <a:rPr lang="en-US" dirty="0" err="1">
                  <a:solidFill>
                    <a:schemeClr val="tx1"/>
                  </a:solidFill>
                </a:rPr>
                <a:t>vulputate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quis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maximus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eget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dirty="0" err="1">
                  <a:solidFill>
                    <a:schemeClr val="tx1"/>
                  </a:solidFill>
                </a:rPr>
                <a:t>porttitor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vel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odio</a:t>
              </a:r>
              <a:r>
                <a:rPr lang="en-US" dirty="0">
                  <a:solidFill>
                    <a:schemeClr val="tx1"/>
                  </a:solidFill>
                </a:rPr>
                <a:t>. </a:t>
              </a:r>
              <a:r>
                <a:rPr lang="en-US" dirty="0" err="1">
                  <a:solidFill>
                    <a:schemeClr val="tx1"/>
                  </a:solidFill>
                </a:rPr>
                <a:t>Pellentesque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eget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hendrerit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nulla</a:t>
              </a:r>
              <a:r>
                <a:rPr lang="en-US" dirty="0">
                  <a:solidFill>
                    <a:schemeClr val="tx1"/>
                  </a:solidFill>
                </a:rPr>
                <a:t>. </a:t>
              </a:r>
              <a:r>
                <a:rPr lang="en-US" dirty="0" err="1">
                  <a:solidFill>
                    <a:schemeClr val="tx1"/>
                  </a:solidFill>
                </a:rPr>
                <a:t>Nulla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porta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ipsum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ut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mauris</a:t>
              </a:r>
              <a:r>
                <a:rPr lang="en-US" dirty="0">
                  <a:solidFill>
                    <a:schemeClr val="tx1"/>
                  </a:solidFill>
                </a:rPr>
                <a:t> tempus, </a:t>
              </a:r>
              <a:r>
                <a:rPr lang="en-US" dirty="0" err="1">
                  <a:solidFill>
                    <a:schemeClr val="tx1"/>
                  </a:solidFill>
                </a:rPr>
                <a:t>eu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gravida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velit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sodales</a:t>
              </a:r>
              <a:r>
                <a:rPr lang="en-US" dirty="0">
                  <a:solidFill>
                    <a:schemeClr val="tx1"/>
                  </a:solidFill>
                </a:rPr>
                <a:t>. </a:t>
              </a:r>
              <a:r>
                <a:rPr lang="en-US" dirty="0" err="1">
                  <a:solidFill>
                    <a:schemeClr val="tx1"/>
                  </a:solidFill>
                </a:rPr>
                <a:t>Nunc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vehicula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enim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tristique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sem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dapibus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elementum</a:t>
              </a:r>
              <a:r>
                <a:rPr lang="en-US" dirty="0">
                  <a:solidFill>
                    <a:schemeClr val="tx1"/>
                  </a:solidFill>
                </a:rPr>
                <a:t>. Integer </a:t>
              </a:r>
              <a:r>
                <a:rPr lang="en-US" dirty="0" err="1">
                  <a:solidFill>
                    <a:schemeClr val="tx1"/>
                  </a:solidFill>
                </a:rPr>
                <a:t>sagittis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euismod</a:t>
              </a:r>
              <a:r>
                <a:rPr lang="en-US" dirty="0">
                  <a:solidFill>
                    <a:schemeClr val="tx1"/>
                  </a:solidFill>
                </a:rPr>
                <a:t> quam. </a:t>
              </a:r>
              <a:r>
                <a:rPr lang="en-US" dirty="0" err="1">
                  <a:solidFill>
                    <a:schemeClr val="tx1"/>
                  </a:solidFill>
                </a:rPr>
                <a:t>Sed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laoreet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arcu</a:t>
              </a:r>
              <a:r>
                <a:rPr lang="en-US" dirty="0">
                  <a:solidFill>
                    <a:schemeClr val="tx1"/>
                  </a:solidFill>
                </a:rPr>
                <a:t> at </a:t>
              </a:r>
              <a:r>
                <a:rPr lang="en-US" dirty="0" err="1">
                  <a:solidFill>
                    <a:schemeClr val="tx1"/>
                  </a:solidFill>
                </a:rPr>
                <a:t>velit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ultrices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dirty="0" err="1">
                  <a:solidFill>
                    <a:schemeClr val="tx1"/>
                  </a:solidFill>
                </a:rPr>
                <a:t>vel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fermentum</a:t>
              </a:r>
              <a:r>
                <a:rPr lang="en-US" dirty="0">
                  <a:solidFill>
                    <a:schemeClr val="tx1"/>
                  </a:solidFill>
                </a:rPr>
                <a:t> ante </a:t>
              </a:r>
              <a:r>
                <a:rPr lang="en-US" dirty="0" err="1">
                  <a:solidFill>
                    <a:schemeClr val="tx1"/>
                  </a:solidFill>
                </a:rPr>
                <a:t>viverra</a:t>
              </a:r>
              <a:r>
                <a:rPr lang="en-US" dirty="0">
                  <a:solidFill>
                    <a:schemeClr val="tx1"/>
                  </a:solidFill>
                </a:rPr>
                <a:t>. </a:t>
              </a:r>
              <a:r>
                <a:rPr lang="en-US" dirty="0" err="1">
                  <a:solidFill>
                    <a:schemeClr val="tx1"/>
                  </a:solidFill>
                </a:rPr>
                <a:t>Sed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vel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ullamcorper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nisl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dirty="0" err="1">
                  <a:solidFill>
                    <a:schemeClr val="tx1"/>
                  </a:solidFill>
                </a:rPr>
                <a:t>quis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dignissim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erat</a:t>
              </a:r>
              <a:r>
                <a:rPr lang="en-US" dirty="0">
                  <a:solidFill>
                    <a:schemeClr val="tx1"/>
                  </a:solidFill>
                </a:rPr>
                <a:t>. Nam in </a:t>
              </a:r>
              <a:r>
                <a:rPr lang="en-US" dirty="0" err="1">
                  <a:solidFill>
                    <a:schemeClr val="tx1"/>
                  </a:solidFill>
                </a:rPr>
                <a:t>elementum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mauris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dirty="0" err="1">
                  <a:solidFill>
                    <a:schemeClr val="tx1"/>
                  </a:solidFill>
                </a:rPr>
                <a:t>consequat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vehicula</a:t>
              </a:r>
              <a:r>
                <a:rPr lang="en-US" dirty="0">
                  <a:solidFill>
                    <a:schemeClr val="tx1"/>
                  </a:solidFill>
                </a:rPr>
                <a:t> nisi. Nam non </a:t>
              </a:r>
              <a:r>
                <a:rPr lang="en-US" dirty="0" err="1">
                  <a:solidFill>
                    <a:schemeClr val="tx1"/>
                  </a:solidFill>
                </a:rPr>
                <a:t>massa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viverra</a:t>
              </a:r>
              <a:r>
                <a:rPr lang="en-US" dirty="0">
                  <a:solidFill>
                    <a:schemeClr val="tx1"/>
                  </a:solidFill>
                </a:rPr>
                <a:t>, tempus dolor id, </a:t>
              </a:r>
              <a:r>
                <a:rPr lang="en-US" dirty="0" err="1">
                  <a:solidFill>
                    <a:schemeClr val="tx1"/>
                  </a:solidFill>
                </a:rPr>
                <a:t>consectetur</a:t>
              </a:r>
              <a:r>
                <a:rPr lang="en-US" dirty="0">
                  <a:solidFill>
                    <a:schemeClr val="tx1"/>
                  </a:solidFill>
                </a:rPr>
                <a:t> est. </a:t>
              </a:r>
              <a:r>
                <a:rPr lang="en-US" dirty="0" err="1">
                  <a:solidFill>
                    <a:schemeClr val="tx1"/>
                  </a:solidFill>
                </a:rPr>
                <a:t>Sed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ultrices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volutpat</a:t>
              </a:r>
              <a:r>
                <a:rPr lang="en-US" dirty="0">
                  <a:solidFill>
                    <a:schemeClr val="tx1"/>
                  </a:solidFill>
                </a:rPr>
                <a:t> tempus. </a:t>
              </a:r>
              <a:r>
                <a:rPr lang="en-US" dirty="0" err="1">
                  <a:solidFill>
                    <a:schemeClr val="tx1"/>
                  </a:solidFill>
                </a:rPr>
                <a:t>Fusce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consequat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volutpat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sapien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nec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dignissim</a:t>
              </a:r>
              <a:r>
                <a:rPr lang="en-US" dirty="0">
                  <a:solidFill>
                    <a:schemeClr val="tx1"/>
                  </a:solidFill>
                </a:rPr>
                <a:t>. </a:t>
              </a:r>
              <a:r>
                <a:rPr lang="en-US" dirty="0" err="1">
                  <a:solidFill>
                    <a:schemeClr val="tx1"/>
                  </a:solidFill>
                </a:rPr>
                <a:t>Sed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rutrum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ornare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est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dirty="0" err="1">
                  <a:solidFill>
                    <a:schemeClr val="tx1"/>
                  </a:solidFill>
                </a:rPr>
                <a:t>vel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sodales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sem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dignissim</a:t>
              </a:r>
              <a:r>
                <a:rPr lang="en-US" dirty="0">
                  <a:solidFill>
                    <a:schemeClr val="tx1"/>
                  </a:solidFill>
                </a:rPr>
                <a:t> id. </a:t>
              </a:r>
              <a:r>
                <a:rPr lang="en-US" dirty="0" err="1" smtClean="0">
                  <a:solidFill>
                    <a:schemeClr val="tx1"/>
                  </a:solidFill>
                </a:rPr>
                <a:t>Morbi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suscipit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pellentesque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interdum</a:t>
              </a:r>
              <a:r>
                <a:rPr lang="en-US" dirty="0" smtClean="0">
                  <a:solidFill>
                    <a:schemeClr val="tx1"/>
                  </a:solidFill>
                </a:rPr>
                <a:t>.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516</Words>
  <Application>Microsoft Office PowerPoint</Application>
  <PresentationFormat>On-screen Show (4:3)</PresentationFormat>
  <Paragraphs>43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Tyler</dc:creator>
  <cp:lastModifiedBy>Tyler</cp:lastModifiedBy>
  <cp:revision>21</cp:revision>
  <dcterms:created xsi:type="dcterms:W3CDTF">2015-02-22T21:53:00Z</dcterms:created>
  <dcterms:modified xsi:type="dcterms:W3CDTF">2015-02-23T05:45:53Z</dcterms:modified>
</cp:coreProperties>
</file>