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3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1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3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9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91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1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5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EF40-4938-45D1-8255-34AD576BBACC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2317-3113-49E3-A2F5-D8EBD2A06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5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網頁結構概述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廉價苦工訓練班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21773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網頁結構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使用者與網頁的關係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475893" y="2420449"/>
            <a:ext cx="2637692" cy="422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8270631" y="2420449"/>
            <a:ext cx="2637692" cy="422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692770" y="2857499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768" y="4178910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2769" y="5430715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38795" y="2844309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sequal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8795" y="4150700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4058" y="1419408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</a:p>
        </p:txBody>
      </p:sp>
      <p:sp>
        <p:nvSpPr>
          <p:cNvPr id="12" name="矩形 11"/>
          <p:cNvSpPr/>
          <p:nvPr/>
        </p:nvSpPr>
        <p:spPr>
          <a:xfrm>
            <a:off x="8538795" y="1419408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6383215" y="3420208"/>
            <a:ext cx="1767254" cy="6110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0800000">
            <a:off x="6330460" y="4961426"/>
            <a:ext cx="1767254" cy="6110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87255" y="2751993"/>
            <a:ext cx="1453662" cy="574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0011" y="4352192"/>
            <a:ext cx="1453662" cy="574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ata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" y="2979493"/>
            <a:ext cx="2287466" cy="2287466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2156314" y="3334482"/>
            <a:ext cx="1319579" cy="6110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0800000">
            <a:off x="2069855" y="4300536"/>
            <a:ext cx="1319579" cy="6110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938704" y="2146424"/>
            <a:ext cx="1453662" cy="1167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38324" y="5085251"/>
            <a:ext cx="1594340" cy="1167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得到的回應</a:t>
            </a:r>
          </a:p>
        </p:txBody>
      </p:sp>
      <p:sp>
        <p:nvSpPr>
          <p:cNvPr id="22" name="矩形 21"/>
          <p:cNvSpPr/>
          <p:nvPr/>
        </p:nvSpPr>
        <p:spPr>
          <a:xfrm>
            <a:off x="8538795" y="5151741"/>
            <a:ext cx="2101361" cy="1101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TW" sz="3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62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30" y="110148"/>
            <a:ext cx="10515600" cy="1325563"/>
          </a:xfrm>
        </p:spPr>
        <p:txBody>
          <a:bodyPr/>
          <a:lstStyle/>
          <a:p>
            <a:r>
              <a:rPr lang="zh-TW" altLang="en-US" dirty="0"/>
              <a:t>我們來聊聊前端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49165" y="2332526"/>
            <a:ext cx="2637692" cy="422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66042" y="2769576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040" y="4090987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041" y="5342792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7330" y="1331485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745522" y="1331484"/>
            <a:ext cx="7608277" cy="5230141"/>
          </a:xfrm>
        </p:spPr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網頁頁面的主體軀幹，包括使用這看得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到的文字、圖片、按鈕、輸入、超連結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用來美化頁面</a:t>
            </a:r>
            <a:r>
              <a:rPr lang="zh-TW" altLang="en-US" dirty="0"/>
              <a:t>的</a:t>
            </a:r>
            <a:r>
              <a:rPr lang="zh-TW" altLang="en-US" dirty="0" smtClean="0"/>
              <a:t>東西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Js</a:t>
            </a:r>
            <a:r>
              <a:rPr lang="en-US" altLang="zh-TW" dirty="0" smtClean="0"/>
              <a:t> : </a:t>
            </a:r>
            <a:r>
              <a:rPr lang="zh-TW" altLang="en-US" dirty="0" smtClean="0"/>
              <a:t>讓網頁和使用者可以互動和讓網頁前端可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以處理資料與運算的東西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8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330" y="110148"/>
            <a:ext cx="10515600" cy="1325563"/>
          </a:xfrm>
        </p:spPr>
        <p:txBody>
          <a:bodyPr/>
          <a:lstStyle/>
          <a:p>
            <a:r>
              <a:rPr lang="zh-TW" altLang="en-US" dirty="0"/>
              <a:t>我們來</a:t>
            </a:r>
            <a:r>
              <a:rPr lang="zh-TW" altLang="en-US" dirty="0" smtClean="0"/>
              <a:t>聊聊後端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745522" y="1331484"/>
            <a:ext cx="7608277" cy="5230141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sequal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):</a:t>
            </a:r>
            <a:r>
              <a:rPr lang="zh-TW" altLang="en-US" dirty="0" smtClean="0"/>
              <a:t> 保存資料的地方、在網頁雖有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記憶體空間，看那只是暫除記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憶體我們還是需要有一個永久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記住資料的記憶體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用來</a:t>
            </a:r>
            <a:r>
              <a:rPr lang="zh-TW" altLang="en-US" dirty="0" smtClean="0"/>
              <a:t>連結網頁系統的頁面與頁面、資料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庫，</a:t>
            </a:r>
            <a:r>
              <a:rPr lang="zh-TW" altLang="en-US" dirty="0"/>
              <a:t>算是</a:t>
            </a:r>
            <a:r>
              <a:rPr lang="zh-TW" altLang="en-US" dirty="0" smtClean="0"/>
              <a:t>網頁系統的主體程式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伺服器</a:t>
            </a:r>
            <a:r>
              <a:rPr lang="en-US" altLang="zh-TW" dirty="0" smtClean="0"/>
              <a:t> :</a:t>
            </a:r>
            <a:r>
              <a:rPr lang="zh-TW" altLang="en-US" dirty="0" smtClean="0"/>
              <a:t> 讓使用者可以和你的網頁溝通的東西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42193" y="2332525"/>
            <a:ext cx="2637692" cy="422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10357" y="2756385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sequal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357" y="3962761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0357" y="1331484"/>
            <a:ext cx="2101361" cy="78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</a:p>
        </p:txBody>
      </p:sp>
      <p:sp>
        <p:nvSpPr>
          <p:cNvPr id="14" name="矩形 13"/>
          <p:cNvSpPr/>
          <p:nvPr/>
        </p:nvSpPr>
        <p:spPr>
          <a:xfrm>
            <a:off x="810357" y="5063817"/>
            <a:ext cx="2101361" cy="1101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TW" sz="3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67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5284098" y="3838940"/>
            <a:ext cx="1669629" cy="2528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5248474" y="1163148"/>
            <a:ext cx="1669629" cy="25280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62414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整體圖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16" y="1791035"/>
            <a:ext cx="1147218" cy="183554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9" y="4464875"/>
            <a:ext cx="1147218" cy="183554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86511" y="1232174"/>
            <a:ext cx="1188427" cy="558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4700" y="3906014"/>
            <a:ext cx="1188427" cy="558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538460" y="1900933"/>
            <a:ext cx="2180493" cy="126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err="1" smtClean="0">
                <a:solidFill>
                  <a:schemeClr val="tx1"/>
                </a:solidFill>
              </a:rPr>
              <a:t>php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223130" y="5102988"/>
            <a:ext cx="2734408" cy="15160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2630080" y="2138670"/>
            <a:ext cx="1660156" cy="23262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" y="2427196"/>
            <a:ext cx="1740358" cy="1740358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1892099" y="2580305"/>
            <a:ext cx="666463" cy="3914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1804084" y="3586500"/>
            <a:ext cx="754478" cy="4052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135503" y="360485"/>
            <a:ext cx="6909959" cy="637442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4379638" y="2580305"/>
            <a:ext cx="720097" cy="3914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0800000">
            <a:off x="4291623" y="3586500"/>
            <a:ext cx="754478" cy="4052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7733060" y="81055"/>
            <a:ext cx="2250379" cy="9684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網頁系統</a:t>
            </a: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095392" y="1741448"/>
            <a:ext cx="2065070" cy="286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94503" y="1273520"/>
            <a:ext cx="13529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頁面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7095392" y="2149290"/>
            <a:ext cx="2065070" cy="272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968121" y="2306206"/>
            <a:ext cx="15904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處理後</a:t>
            </a:r>
            <a:endParaRPr lang="en-US" altLang="zh-TW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7060995" y="3082406"/>
            <a:ext cx="2403544" cy="1289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982084" y="3306703"/>
            <a:ext cx="13529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頁面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7214669" y="3375423"/>
            <a:ext cx="2466668" cy="1348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415802" y="4533246"/>
            <a:ext cx="15904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處理後</a:t>
            </a:r>
            <a:endParaRPr lang="en-US" altLang="zh-TW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 flipV="1">
            <a:off x="10211870" y="3433942"/>
            <a:ext cx="17844" cy="156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127339" y="3893019"/>
            <a:ext cx="11079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資料庫</a:t>
            </a:r>
            <a:endParaRPr lang="en-US" altLang="zh-TW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10570925" y="3463991"/>
            <a:ext cx="3893" cy="153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530689" y="3893019"/>
            <a:ext cx="15904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處理後</a:t>
            </a:r>
            <a:endParaRPr lang="en-US" altLang="zh-TW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87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117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網頁結構概述</vt:lpstr>
      <vt:lpstr>網頁結構 &amp; 使用者與網頁的關係</vt:lpstr>
      <vt:lpstr>我們來聊聊前端</vt:lpstr>
      <vt:lpstr>我們來聊聊後端</vt:lpstr>
      <vt:lpstr>整體圖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網頁結構概述</dc:title>
  <dc:creator>user</dc:creator>
  <cp:lastModifiedBy>user</cp:lastModifiedBy>
  <cp:revision>13</cp:revision>
  <dcterms:created xsi:type="dcterms:W3CDTF">2021-07-10T10:45:56Z</dcterms:created>
  <dcterms:modified xsi:type="dcterms:W3CDTF">2021-07-14T15:48:42Z</dcterms:modified>
</cp:coreProperties>
</file>