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715"/>
  </p:normalViewPr>
  <p:slideViewPr>
    <p:cSldViewPr snapToGrid="0" snapToObjects="1">
      <p:cViewPr varScale="1">
        <p:scale>
          <a:sx n="112" d="100"/>
          <a:sy n="112" d="100"/>
        </p:scale>
        <p:origin x="2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9172-2D21-7C4C-B63A-BE9E1135FD5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B0D3-8E17-5F4D-B5EE-F10EDDEA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6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7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3C3A-BD22-D44B-9DA8-98CDBECAA984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70024"/>
              </p:ext>
            </p:extLst>
          </p:nvPr>
        </p:nvGraphicFramePr>
        <p:xfrm>
          <a:off x="256552" y="2831543"/>
          <a:ext cx="23850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80"/>
                <a:gridCol w="1024135"/>
                <a:gridCol w="956733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54519"/>
              </p:ext>
            </p:extLst>
          </p:nvPr>
        </p:nvGraphicFramePr>
        <p:xfrm>
          <a:off x="1172275" y="729495"/>
          <a:ext cx="33685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76"/>
                <a:gridCol w="923055"/>
                <a:gridCol w="880534"/>
                <a:gridCol w="956732"/>
              </a:tblGrid>
              <a:tr h="20108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2868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2474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2231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3152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2473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31498"/>
              </p:ext>
            </p:extLst>
          </p:nvPr>
        </p:nvGraphicFramePr>
        <p:xfrm>
          <a:off x="6371455" y="1258332"/>
          <a:ext cx="2632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12"/>
                <a:gridCol w="658212"/>
                <a:gridCol w="658212"/>
                <a:gridCol w="658212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0442"/>
              </p:ext>
            </p:extLst>
          </p:nvPr>
        </p:nvGraphicFramePr>
        <p:xfrm>
          <a:off x="9427382" y="1254470"/>
          <a:ext cx="23967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8"/>
                <a:gridCol w="565229"/>
                <a:gridCol w="546538"/>
                <a:gridCol w="630621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04303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Constraint_2 (sex)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990167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Constraint_1 (age)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44267" y="2374714"/>
            <a:ext cx="778933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0423" y="2374714"/>
            <a:ext cx="1140344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29259" y="2370851"/>
            <a:ext cx="448732" cy="18953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209515" y="2382364"/>
            <a:ext cx="226840" cy="18838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243669" y="2382439"/>
            <a:ext cx="457198" cy="4143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2800" y="2374714"/>
            <a:ext cx="1022895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4700" y="2374714"/>
            <a:ext cx="952494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9217350" y="1581532"/>
            <a:ext cx="1060875" cy="7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970652" y="1176153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74536" y="1085108"/>
            <a:ext cx="847450" cy="12080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74536" y="1061904"/>
            <a:ext cx="797442" cy="123129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23411"/>
              </p:ext>
            </p:extLst>
          </p:nvPr>
        </p:nvGraphicFramePr>
        <p:xfrm>
          <a:off x="741022" y="4745921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10608"/>
              </p:ext>
            </p:extLst>
          </p:nvPr>
        </p:nvGraphicFramePr>
        <p:xfrm>
          <a:off x="2922230" y="2831543"/>
          <a:ext cx="20053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43"/>
                <a:gridCol w="736600"/>
                <a:gridCol w="880533"/>
              </a:tblGrid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707887" y="2382439"/>
            <a:ext cx="329277" cy="4053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98312" y="2731028"/>
            <a:ext cx="1570030" cy="45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83983"/>
              </p:ext>
            </p:extLst>
          </p:nvPr>
        </p:nvGraphicFramePr>
        <p:xfrm>
          <a:off x="7154335" y="4308295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3673" y="6440032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726" y="684308"/>
            <a:ext cx="7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037" y="2438116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6095" y="2438116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84940" y="761483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84599" y="751553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8123" y="236169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Categorise, flatten . . </a:t>
            </a:r>
            <a:r>
              <a:rPr lang="en-GB" smtClean="0">
                <a:solidFill>
                  <a:srgbClr val="FF0000"/>
                </a:solidFill>
              </a:rPr>
              <a:t>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90861" y="1154560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17315"/>
              </p:ext>
            </p:extLst>
          </p:nvPr>
        </p:nvGraphicFramePr>
        <p:xfrm>
          <a:off x="1129882" y="698337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1769" y="2853036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5 individuals, 4 variables (2 x 2 categories)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51398" y="2832245"/>
            <a:ext cx="396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zones, 4 variables (2 x 2 categories)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96487" y="2205583"/>
            <a:ext cx="4120114" cy="60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64315"/>
              </p:ext>
            </p:extLst>
          </p:nvPr>
        </p:nvGraphicFramePr>
        <p:xfrm>
          <a:off x="1221769" y="3478576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Curved Right Arrow 1"/>
          <p:cNvSpPr/>
          <p:nvPr/>
        </p:nvSpPr>
        <p:spPr>
          <a:xfrm>
            <a:off x="670035" y="2455184"/>
            <a:ext cx="349410" cy="13479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1768" y="40631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2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34639"/>
              </p:ext>
            </p:extLst>
          </p:nvPr>
        </p:nvGraphicFramePr>
        <p:xfrm>
          <a:off x="6405034" y="4266167"/>
          <a:ext cx="4927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0722"/>
              </p:ext>
            </p:extLst>
          </p:nvPr>
        </p:nvGraphicFramePr>
        <p:xfrm>
          <a:off x="749301" y="3895327"/>
          <a:ext cx="49276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Var_1a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Var_1b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Var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Var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27980"/>
              </p:ext>
            </p:extLst>
          </p:nvPr>
        </p:nvGraphicFramePr>
        <p:xfrm>
          <a:off x="749301" y="728794"/>
          <a:ext cx="384809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1"/>
                <a:gridCol w="608276"/>
                <a:gridCol w="923055"/>
                <a:gridCol w="880534"/>
                <a:gridCol w="956732"/>
              </a:tblGrid>
              <a:tr h="201085"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Variable_1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Variable_2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Variable_3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6876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</a:tr>
              <a:tr h="156876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</a:tr>
              <a:tr h="156876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</a:tr>
              <a:tr h="156876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Ind_4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</a:tr>
              <a:tr h="156876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Ind_5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8185"/>
              </p:ext>
            </p:extLst>
          </p:nvPr>
        </p:nvGraphicFramePr>
        <p:xfrm>
          <a:off x="5990167" y="1277434"/>
          <a:ext cx="2390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88"/>
                <a:gridCol w="669656"/>
                <a:gridCol w="669656"/>
                <a:gridCol w="669656"/>
              </a:tblGrid>
              <a:tr h="201375"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86051"/>
              </p:ext>
            </p:extLst>
          </p:nvPr>
        </p:nvGraphicFramePr>
        <p:xfrm>
          <a:off x="9039745" y="1277434"/>
          <a:ext cx="2390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88"/>
                <a:gridCol w="669656"/>
                <a:gridCol w="669656"/>
                <a:gridCol w="669656"/>
              </a:tblGrid>
              <a:tr h="201375"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201375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04303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990167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Constraint_1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44267" y="2374714"/>
            <a:ext cx="778933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0423" y="2374714"/>
            <a:ext cx="1140344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29259" y="2370851"/>
            <a:ext cx="448732" cy="18953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332636" y="2370851"/>
            <a:ext cx="97365" cy="18953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9839" y="3757797"/>
            <a:ext cx="1947334" cy="7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>
            <a:off x="2758563" y="2374714"/>
            <a:ext cx="1079498" cy="15206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35694" y="2374714"/>
            <a:ext cx="317501" cy="15206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4700" y="2374714"/>
            <a:ext cx="1996799" cy="15206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74536" y="1085108"/>
            <a:ext cx="847450" cy="12080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674536" y="1061904"/>
            <a:ext cx="797442" cy="123129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9217350" y="1581532"/>
            <a:ext cx="1060875" cy="7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10060521" y="1197186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4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45267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19688"/>
              </p:ext>
            </p:extLst>
          </p:nvPr>
        </p:nvGraphicFramePr>
        <p:xfrm>
          <a:off x="6405034" y="4266167"/>
          <a:ext cx="4927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70118"/>
              </p:ext>
            </p:extLst>
          </p:nvPr>
        </p:nvGraphicFramePr>
        <p:xfrm>
          <a:off x="749301" y="3895327"/>
          <a:ext cx="49276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363</Words>
  <Application>Microsoft Macintosh PowerPoint</Application>
  <PresentationFormat>Widescreen</PresentationFormat>
  <Paragraphs>293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Rushby T.W.</dc:creator>
  <cp:lastModifiedBy>Rushby T.W.</cp:lastModifiedBy>
  <cp:revision>12</cp:revision>
  <dcterms:created xsi:type="dcterms:W3CDTF">2017-10-18T08:13:42Z</dcterms:created>
  <dcterms:modified xsi:type="dcterms:W3CDTF">2017-10-18T09:57:50Z</dcterms:modified>
</cp:coreProperties>
</file>