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514095">
              <a:defRPr sz="7040"/>
            </a:pPr>
            <a:r>
              <a:t>test stuff </a:t>
            </a:r>
          </a:p>
          <a:p>
            <a:pPr defTabSz="514095">
              <a:defRPr sz="7040"/>
            </a:pPr>
            <a:r>
              <a:t>nothing going on here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