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306" r:id="rId14"/>
    <p:sldId id="277" r:id="rId15"/>
    <p:sldId id="276" r:id="rId16"/>
    <p:sldId id="300" r:id="rId17"/>
    <p:sldId id="281" r:id="rId18"/>
    <p:sldId id="301" r:id="rId19"/>
    <p:sldId id="290" r:id="rId20"/>
    <p:sldId id="291" r:id="rId21"/>
    <p:sldId id="263" r:id="rId22"/>
    <p:sldId id="297" r:id="rId23"/>
    <p:sldId id="309" r:id="rId24"/>
    <p:sldId id="298" r:id="rId25"/>
    <p:sldId id="307" r:id="rId26"/>
    <p:sldId id="295" r:id="rId27"/>
    <p:sldId id="310" r:id="rId28"/>
    <p:sldId id="311" r:id="rId29"/>
    <p:sldId id="312" r:id="rId30"/>
    <p:sldId id="313" r:id="rId31"/>
    <p:sldId id="270" r:id="rId32"/>
    <p:sldId id="261" r:id="rId33"/>
    <p:sldId id="266" r:id="rId34"/>
    <p:sldId id="305"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81" dt="2022-05-16T21:21:25.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388" autoAdjust="0"/>
  </p:normalViewPr>
  <p:slideViewPr>
    <p:cSldViewPr snapToGrid="0">
      <p:cViewPr varScale="1">
        <p:scale>
          <a:sx n="67" d="100"/>
          <a:sy n="67" d="100"/>
        </p:scale>
        <p:origin x="9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sldOrd">
      <pc:chgData name="Thomas Wilson" userId="c8d2c09c-f776-4d90-9411-3be6cc56095c" providerId="ADAL" clId="{1A0B50A4-C99D-47EA-9247-60D74C2ECAA7}" dt="2022-05-16T21:26:35.596" v="6569" actId="14100"/>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11T01:55:54.840" v="4461" actId="14100"/>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11T01:55:49.408" v="4460" actId="14100"/>
          <ac:spMkLst>
            <pc:docMk/>
            <pc:sldMk cId="3838895173" sldId="258"/>
            <ac:spMk id="4" creationId="{F7FB308A-232B-4B31-A59D-BD561ECFBE8B}"/>
          </ac:spMkLst>
        </pc:spChg>
        <pc:graphicFrameChg chg="modGraphic">
          <ac:chgData name="Thomas Wilson" userId="c8d2c09c-f776-4d90-9411-3be6cc56095c" providerId="ADAL" clId="{1A0B50A4-C99D-47EA-9247-60D74C2ECAA7}" dt="2022-05-11T01:55:54.840" v="4461" actId="14100"/>
          <ac:graphicFrameMkLst>
            <pc:docMk/>
            <pc:sldMk cId="3838895173" sldId="258"/>
            <ac:graphicFrameMk id="6" creationId="{A0658CEC-C8BE-4EBE-8618-7B97BA7329B8}"/>
          </ac:graphicFrameMkLst>
        </pc:graphicFrame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addSp delSp modSp mod">
        <pc:chgData name="Thomas Wilson" userId="c8d2c09c-f776-4d90-9411-3be6cc56095c" providerId="ADAL" clId="{1A0B50A4-C99D-47EA-9247-60D74C2ECAA7}" dt="2022-05-11T01:54:19.458" v="4455" actId="1076"/>
        <pc:sldMkLst>
          <pc:docMk/>
          <pc:sldMk cId="1357549755" sldId="261"/>
        </pc:sldMkLst>
        <pc:picChg chg="add mod">
          <ac:chgData name="Thomas Wilson" userId="c8d2c09c-f776-4d90-9411-3be6cc56095c" providerId="ADAL" clId="{1A0B50A4-C99D-47EA-9247-60D74C2ECAA7}" dt="2022-05-11T01:53:21.672" v="4450" actId="1076"/>
          <ac:picMkLst>
            <pc:docMk/>
            <pc:sldMk cId="1357549755" sldId="261"/>
            <ac:picMk id="5" creationId="{04042E80-0BCE-87CD-411E-6C10A8BB612B}"/>
          </ac:picMkLst>
        </pc:picChg>
        <pc:picChg chg="add mod">
          <ac:chgData name="Thomas Wilson" userId="c8d2c09c-f776-4d90-9411-3be6cc56095c" providerId="ADAL" clId="{1A0B50A4-C99D-47EA-9247-60D74C2ECAA7}" dt="2022-05-11T01:54:19.458" v="4455" actId="1076"/>
          <ac:picMkLst>
            <pc:docMk/>
            <pc:sldMk cId="1357549755" sldId="261"/>
            <ac:picMk id="7" creationId="{55395E0A-02DA-DBE4-8D24-415D18E97CC8}"/>
          </ac:picMkLst>
        </pc:picChg>
        <pc:picChg chg="del">
          <ac:chgData name="Thomas Wilson" userId="c8d2c09c-f776-4d90-9411-3be6cc56095c" providerId="ADAL" clId="{1A0B50A4-C99D-47EA-9247-60D74C2ECAA7}" dt="2022-05-11T01:31:06.767" v="4441" actId="478"/>
          <ac:picMkLst>
            <pc:docMk/>
            <pc:sldMk cId="1357549755" sldId="261"/>
            <ac:picMk id="10" creationId="{242ABDBB-7F56-4494-98AB-192476350D51}"/>
          </ac:picMkLst>
        </pc:picChg>
        <pc:picChg chg="del">
          <ac:chgData name="Thomas Wilson" userId="c8d2c09c-f776-4d90-9411-3be6cc56095c" providerId="ADAL" clId="{1A0B50A4-C99D-47EA-9247-60D74C2ECAA7}" dt="2022-05-11T01:31:08.611" v="4442" actId="478"/>
          <ac:picMkLst>
            <pc:docMk/>
            <pc:sldMk cId="1357549755" sldId="261"/>
            <ac:picMk id="12" creationId="{2DDB42BD-1FBE-430F-8A89-E530B189F8EF}"/>
          </ac:picMkLst>
        </pc:picChg>
      </pc:sldChg>
      <pc:sldChg chg="modSp mod">
        <pc:chgData name="Thomas Wilson" userId="c8d2c09c-f776-4d90-9411-3be6cc56095c" providerId="ADAL" clId="{1A0B50A4-C99D-47EA-9247-60D74C2ECAA7}" dt="2022-05-09T21:13:07.280" v="3877"/>
        <pc:sldMkLst>
          <pc:docMk/>
          <pc:sldMk cId="1084233196" sldId="263"/>
        </pc:sldMkLst>
        <pc:graphicFrameChg chg="mod modGraphic">
          <ac:chgData name="Thomas Wilson" userId="c8d2c09c-f776-4d90-9411-3be6cc56095c" providerId="ADAL" clId="{1A0B50A4-C99D-47EA-9247-60D74C2ECAA7}" dt="2022-05-09T21:13:07.280" v="3877"/>
          <ac:graphicFrameMkLst>
            <pc:docMk/>
            <pc:sldMk cId="1084233196" sldId="263"/>
            <ac:graphicFrameMk id="5" creationId="{13066AE7-25EF-4E75-A2C5-EA4CC85D5F4D}"/>
          </ac:graphicFrameMkLst>
        </pc:graphicFrameChg>
      </pc:sldChg>
      <pc:sldChg chg="modSp mod">
        <pc:chgData name="Thomas Wilson" userId="c8d2c09c-f776-4d90-9411-3be6cc56095c" providerId="ADAL" clId="{1A0B50A4-C99D-47EA-9247-60D74C2ECAA7}" dt="2022-05-11T01:30:45.167" v="4440" actId="20577"/>
        <pc:sldMkLst>
          <pc:docMk/>
          <pc:sldMk cId="2276153040" sldId="266"/>
        </pc:sldMkLst>
        <pc:spChg chg="mod">
          <ac:chgData name="Thomas Wilson" userId="c8d2c09c-f776-4d90-9411-3be6cc56095c" providerId="ADAL" clId="{1A0B50A4-C99D-47EA-9247-60D74C2ECAA7}" dt="2022-05-11T01:30:45.167" v="4440" actId="20577"/>
          <ac:spMkLst>
            <pc:docMk/>
            <pc:sldMk cId="2276153040" sldId="266"/>
            <ac:spMk id="3" creationId="{6385A117-1109-4CFD-B531-10565CC9D864}"/>
          </ac:spMkLst>
        </pc:sp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09T21:33:08.548" v="4415" actId="20577"/>
        <pc:sldMkLst>
          <pc:docMk/>
          <pc:sldMk cId="1053444694" sldId="270"/>
        </pc:sldMkLst>
        <pc:graphicFrameChg chg="modGraphic">
          <ac:chgData name="Thomas Wilson" userId="c8d2c09c-f776-4d90-9411-3be6cc56095c" providerId="ADAL" clId="{1A0B50A4-C99D-47EA-9247-60D74C2ECAA7}" dt="2022-05-09T21:33:08.548" v="4415" actId="20577"/>
          <ac:graphicFrameMkLst>
            <pc:docMk/>
            <pc:sldMk cId="1053444694" sldId="270"/>
            <ac:graphicFrameMk id="4" creationId="{54A393A9-6C94-409B-BDCB-65C4ABAA2DD1}"/>
          </ac:graphicFrameMkLst>
        </pc:graphicFrame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modSp mod">
        <pc:chgData name="Thomas Wilson" userId="c8d2c09c-f776-4d90-9411-3be6cc56095c" providerId="ADAL" clId="{1A0B50A4-C99D-47EA-9247-60D74C2ECAA7}" dt="2022-05-02T05:32:31.264" v="501" actId="20577"/>
        <pc:sldMkLst>
          <pc:docMk/>
          <pc:sldMk cId="1083874934" sldId="275"/>
        </pc:sldMkLst>
        <pc:graphicFrameChg chg="modGraphic">
          <ac:chgData name="Thomas Wilson" userId="c8d2c09c-f776-4d90-9411-3be6cc56095c" providerId="ADAL" clId="{1A0B50A4-C99D-47EA-9247-60D74C2ECAA7}" dt="2022-05-02T05:32:31.264" v="501" actId="20577"/>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modSp mod ord">
        <pc:chgData name="Thomas Wilson" userId="c8d2c09c-f776-4d90-9411-3be6cc56095c" providerId="ADAL" clId="{1A0B50A4-C99D-47EA-9247-60D74C2ECAA7}" dt="2022-05-08T23:38:51.098" v="2522" actId="20577"/>
        <pc:sldMkLst>
          <pc:docMk/>
          <pc:sldMk cId="4081516222" sldId="277"/>
        </pc:sldMkLst>
        <pc:spChg chg="mod">
          <ac:chgData name="Thomas Wilson" userId="c8d2c09c-f776-4d90-9411-3be6cc56095c" providerId="ADAL" clId="{1A0B50A4-C99D-47EA-9247-60D74C2ECAA7}" dt="2022-05-08T23:19:33.687" v="1928" actId="20577"/>
          <ac:spMkLst>
            <pc:docMk/>
            <pc:sldMk cId="4081516222" sldId="277"/>
            <ac:spMk id="2" creationId="{1CC5D32F-7C18-4D00-8D54-2FB046F0A206}"/>
          </ac:spMkLst>
        </pc:spChg>
        <pc:graphicFrameChg chg="mod modGraphic">
          <ac:chgData name="Thomas Wilson" userId="c8d2c09c-f776-4d90-9411-3be6cc56095c" providerId="ADAL" clId="{1A0B50A4-C99D-47EA-9247-60D74C2ECAA7}" dt="2022-05-08T23:38:51.098" v="2522" actId="20577"/>
          <ac:graphicFrameMkLst>
            <pc:docMk/>
            <pc:sldMk cId="4081516222" sldId="277"/>
            <ac:graphicFrameMk id="5" creationId="{98F4BDB5-BB58-4AC0-837B-0A3E74266B65}"/>
          </ac:graphicFrameMkLst>
        </pc:graphicFrame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Sp delSp modSp mod">
        <pc:chgData name="Thomas Wilson" userId="c8d2c09c-f776-4d90-9411-3be6cc56095c" providerId="ADAL" clId="{1A0B50A4-C99D-47EA-9247-60D74C2ECAA7}" dt="2022-05-08T23:24:33.673" v="2106" actId="20577"/>
        <pc:sldMkLst>
          <pc:docMk/>
          <pc:sldMk cId="1495764827" sldId="281"/>
        </pc:sldMkLst>
        <pc:spChg chg="mod">
          <ac:chgData name="Thomas Wilson" userId="c8d2c09c-f776-4d90-9411-3be6cc56095c" providerId="ADAL" clId="{1A0B50A4-C99D-47EA-9247-60D74C2ECAA7}" dt="2022-05-08T23:21:39.425" v="1959" actId="20577"/>
          <ac:spMkLst>
            <pc:docMk/>
            <pc:sldMk cId="1495764827" sldId="281"/>
            <ac:spMk id="91" creationId="{00000000-0000-0000-0000-000000000000}"/>
          </ac:spMkLst>
        </pc:spChg>
        <pc:graphicFrameChg chg="add del mod">
          <ac:chgData name="Thomas Wilson" userId="c8d2c09c-f776-4d90-9411-3be6cc56095c" providerId="ADAL" clId="{1A0B50A4-C99D-47EA-9247-60D74C2ECAA7}" dt="2022-05-08T23:24:00.253" v="2059" actId="478"/>
          <ac:graphicFrameMkLst>
            <pc:docMk/>
            <pc:sldMk cId="1495764827" sldId="281"/>
            <ac:graphicFrameMk id="4" creationId="{F8036549-060F-30C8-F859-DD4FA4133F47}"/>
          </ac:graphicFrameMkLst>
        </pc:graphicFrameChg>
        <pc:graphicFrameChg chg="mod modGraphic">
          <ac:chgData name="Thomas Wilson" userId="c8d2c09c-f776-4d90-9411-3be6cc56095c" providerId="ADAL" clId="{1A0B50A4-C99D-47EA-9247-60D74C2ECAA7}" dt="2022-05-08T23:24:33.673" v="2106" actId="20577"/>
          <ac:graphicFrameMkLst>
            <pc:docMk/>
            <pc:sldMk cId="1495764827" sldId="281"/>
            <ac:graphicFrameMk id="92" creationId="{00000000-0000-0000-0000-000000000000}"/>
          </ac:graphicFrameMkLst>
        </pc:graphicFrameChg>
      </pc:sldChg>
      <pc:sldChg chg="add del">
        <pc:chgData name="Thomas Wilson" userId="c8d2c09c-f776-4d90-9411-3be6cc56095c" providerId="ADAL" clId="{1A0B50A4-C99D-47EA-9247-60D74C2ECAA7}" dt="2022-05-02T07:38:53.256" v="843" actId="47"/>
        <pc:sldMkLst>
          <pc:docMk/>
          <pc:sldMk cId="2372213549" sldId="282"/>
        </pc:sldMkLst>
      </pc:sldChg>
      <pc:sldChg chg="add del">
        <pc:chgData name="Thomas Wilson" userId="c8d2c09c-f776-4d90-9411-3be6cc56095c" providerId="ADAL" clId="{1A0B50A4-C99D-47EA-9247-60D74C2ECAA7}" dt="2022-05-08T23:36:42.294" v="2392" actId="47"/>
        <pc:sldMkLst>
          <pc:docMk/>
          <pc:sldMk cId="1978771168" sldId="283"/>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del">
        <pc:chgData name="Thomas Wilson" userId="c8d2c09c-f776-4d90-9411-3be6cc56095c" providerId="ADAL" clId="{1A0B50A4-C99D-47EA-9247-60D74C2ECAA7}" dt="2022-05-09T20:47:29.282" v="2593" actId="47"/>
        <pc:sldMkLst>
          <pc:docMk/>
          <pc:sldMk cId="2851609804" sldId="285"/>
        </pc:sldMkLst>
      </pc:sldChg>
      <pc:sldChg chg="del">
        <pc:chgData name="Thomas Wilson" userId="c8d2c09c-f776-4d90-9411-3be6cc56095c" providerId="ADAL" clId="{1A0B50A4-C99D-47EA-9247-60D74C2ECAA7}" dt="2022-05-09T20:47:33.240" v="2595" actId="47"/>
        <pc:sldMkLst>
          <pc:docMk/>
          <pc:sldMk cId="2579739118" sldId="286"/>
        </pc:sldMkLst>
      </pc:sldChg>
      <pc:sldChg chg="del">
        <pc:chgData name="Thomas Wilson" userId="c8d2c09c-f776-4d90-9411-3be6cc56095c" providerId="ADAL" clId="{1A0B50A4-C99D-47EA-9247-60D74C2ECAA7}" dt="2022-05-09T20:47:27.656" v="2592" actId="47"/>
        <pc:sldMkLst>
          <pc:docMk/>
          <pc:sldMk cId="355004294" sldId="287"/>
        </pc:sldMkLst>
      </pc:sldChg>
      <pc:sldChg chg="del">
        <pc:chgData name="Thomas Wilson" userId="c8d2c09c-f776-4d90-9411-3be6cc56095c" providerId="ADAL" clId="{1A0B50A4-C99D-47EA-9247-60D74C2ECAA7}" dt="2022-05-09T20:47:25.491" v="2591" actId="47"/>
        <pc:sldMkLst>
          <pc:docMk/>
          <pc:sldMk cId="1286096501" sldId="288"/>
        </pc:sldMkLst>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add del mod">
        <pc:chgData name="Thomas Wilson" userId="c8d2c09c-f776-4d90-9411-3be6cc56095c" providerId="ADAL" clId="{1A0B50A4-C99D-47EA-9247-60D74C2ECAA7}" dt="2022-05-09T20:55:25.495" v="3290" actId="2164"/>
        <pc:sldMkLst>
          <pc:docMk/>
          <pc:sldMk cId="4197740319" sldId="290"/>
        </pc:sldMkLst>
        <pc:spChg chg="add del">
          <ac:chgData name="Thomas Wilson" userId="c8d2c09c-f776-4d90-9411-3be6cc56095c" providerId="ADAL" clId="{1A0B50A4-C99D-47EA-9247-60D74C2ECAA7}" dt="2022-05-09T20:53:27.729" v="3281" actId="478"/>
          <ac:spMkLst>
            <pc:docMk/>
            <pc:sldMk cId="4197740319" sldId="290"/>
            <ac:spMk id="2" creationId="{81BAD5DF-40C7-42AA-AA9B-DDE5FA0ABD28}"/>
          </ac:spMkLst>
        </pc:spChg>
        <pc:graphicFrameChg chg="mod modGraphic">
          <ac:chgData name="Thomas Wilson" userId="c8d2c09c-f776-4d90-9411-3be6cc56095c" providerId="ADAL" clId="{1A0B50A4-C99D-47EA-9247-60D74C2ECAA7}" dt="2022-05-09T20:55:25.495" v="3290" actId="2164"/>
          <ac:graphicFrameMkLst>
            <pc:docMk/>
            <pc:sldMk cId="4197740319" sldId="290"/>
            <ac:graphicFrameMk id="92" creationId="{00000000-0000-0000-0000-000000000000}"/>
          </ac:graphicFrameMkLst>
        </pc:graphicFrameChg>
      </pc:sldChg>
      <pc:sldChg chg="addSp delSp modSp mod">
        <pc:chgData name="Thomas Wilson" userId="c8d2c09c-f776-4d90-9411-3be6cc56095c" providerId="ADAL" clId="{1A0B50A4-C99D-47EA-9247-60D74C2ECAA7}" dt="2022-05-09T21:08:05.941" v="3674" actId="20577"/>
        <pc:sldMkLst>
          <pc:docMk/>
          <pc:sldMk cId="1752942528" sldId="291"/>
        </pc:sldMkLst>
        <pc:spChg chg="del">
          <ac:chgData name="Thomas Wilson" userId="c8d2c09c-f776-4d90-9411-3be6cc56095c" providerId="ADAL" clId="{1A0B50A4-C99D-47EA-9247-60D74C2ECAA7}" dt="2022-05-09T20:55:54.914" v="3296" actId="478"/>
          <ac:spMkLst>
            <pc:docMk/>
            <pc:sldMk cId="1752942528" sldId="291"/>
            <ac:spMk id="2" creationId="{81BAD5DF-40C7-42AA-AA9B-DDE5FA0ABD28}"/>
          </ac:spMkLst>
        </pc:spChg>
        <pc:spChg chg="mod">
          <ac:chgData name="Thomas Wilson" userId="c8d2c09c-f776-4d90-9411-3be6cc56095c" providerId="ADAL" clId="{1A0B50A4-C99D-47EA-9247-60D74C2ECAA7}" dt="2022-05-09T21:01:23.616" v="3328" actId="14100"/>
          <ac:spMkLst>
            <pc:docMk/>
            <pc:sldMk cId="1752942528" sldId="291"/>
            <ac:spMk id="10" creationId="{94708545-6091-4A50-867E-C0CEA6459865}"/>
          </ac:spMkLst>
        </pc:spChg>
        <pc:spChg chg="del">
          <ac:chgData name="Thomas Wilson" userId="c8d2c09c-f776-4d90-9411-3be6cc56095c" providerId="ADAL" clId="{1A0B50A4-C99D-47EA-9247-60D74C2ECAA7}" dt="2022-05-09T21:04:44.752" v="3535" actId="478"/>
          <ac:spMkLst>
            <pc:docMk/>
            <pc:sldMk cId="1752942528" sldId="291"/>
            <ac:spMk id="11" creationId="{4AEB2F6B-F442-437C-AB71-2BC6E06830C5}"/>
          </ac:spMkLst>
        </pc:spChg>
        <pc:spChg chg="mod ord">
          <ac:chgData name="Thomas Wilson" userId="c8d2c09c-f776-4d90-9411-3be6cc56095c" providerId="ADAL" clId="{1A0B50A4-C99D-47EA-9247-60D74C2ECAA7}" dt="2022-05-09T21:07:12.584" v="3662" actId="14100"/>
          <ac:spMkLst>
            <pc:docMk/>
            <pc:sldMk cId="1752942528" sldId="291"/>
            <ac:spMk id="12" creationId="{EBFDAB18-10A8-472B-8A87-5230FAE511C5}"/>
          </ac:spMkLst>
        </pc:spChg>
        <pc:spChg chg="mod">
          <ac:chgData name="Thomas Wilson" userId="c8d2c09c-f776-4d90-9411-3be6cc56095c" providerId="ADAL" clId="{1A0B50A4-C99D-47EA-9247-60D74C2ECAA7}" dt="2022-05-09T21:06:04.555" v="3623" actId="20577"/>
          <ac:spMkLst>
            <pc:docMk/>
            <pc:sldMk cId="1752942528" sldId="291"/>
            <ac:spMk id="13" creationId="{D80A893F-E3D5-4E54-9F4B-58FDA2313333}"/>
          </ac:spMkLst>
        </pc:spChg>
        <pc:spChg chg="del">
          <ac:chgData name="Thomas Wilson" userId="c8d2c09c-f776-4d90-9411-3be6cc56095c" providerId="ADAL" clId="{1A0B50A4-C99D-47EA-9247-60D74C2ECAA7}" dt="2022-05-09T21:04:42.638" v="3534" actId="478"/>
          <ac:spMkLst>
            <pc:docMk/>
            <pc:sldMk cId="1752942528" sldId="291"/>
            <ac:spMk id="14" creationId="{114B697C-7BB2-481A-A233-1C1A075F94A0}"/>
          </ac:spMkLst>
        </pc:spChg>
        <pc:spChg chg="mod">
          <ac:chgData name="Thomas Wilson" userId="c8d2c09c-f776-4d90-9411-3be6cc56095c" providerId="ADAL" clId="{1A0B50A4-C99D-47EA-9247-60D74C2ECAA7}" dt="2022-05-09T21:07:17.306" v="3663" actId="14100"/>
          <ac:spMkLst>
            <pc:docMk/>
            <pc:sldMk cId="1752942528" sldId="291"/>
            <ac:spMk id="15" creationId="{BC934628-3A90-4327-A94B-267CBB80FB29}"/>
          </ac:spMkLst>
        </pc:spChg>
        <pc:spChg chg="add mod">
          <ac:chgData name="Thomas Wilson" userId="c8d2c09c-f776-4d90-9411-3be6cc56095c" providerId="ADAL" clId="{1A0B50A4-C99D-47EA-9247-60D74C2ECAA7}" dt="2022-05-09T21:03:01.401" v="3437" actId="208"/>
          <ac:spMkLst>
            <pc:docMk/>
            <pc:sldMk cId="1752942528" sldId="291"/>
            <ac:spMk id="28" creationId="{FC31CA63-1F01-1FB0-F7C2-52228566FB21}"/>
          </ac:spMkLst>
        </pc:spChg>
        <pc:spChg chg="add mod">
          <ac:chgData name="Thomas Wilson" userId="c8d2c09c-f776-4d90-9411-3be6cc56095c" providerId="ADAL" clId="{1A0B50A4-C99D-47EA-9247-60D74C2ECAA7}" dt="2022-05-09T21:06:37.522" v="3661" actId="20577"/>
          <ac:spMkLst>
            <pc:docMk/>
            <pc:sldMk cId="1752942528" sldId="291"/>
            <ac:spMk id="29" creationId="{AC7E1209-298B-A61F-B067-FEF73E8B5BD6}"/>
          </ac:spMkLst>
        </pc:spChg>
        <pc:spChg chg="add mod">
          <ac:chgData name="Thomas Wilson" userId="c8d2c09c-f776-4d90-9411-3be6cc56095c" providerId="ADAL" clId="{1A0B50A4-C99D-47EA-9247-60D74C2ECAA7}" dt="2022-05-09T21:05:00.611" v="3538" actId="208"/>
          <ac:spMkLst>
            <pc:docMk/>
            <pc:sldMk cId="1752942528" sldId="291"/>
            <ac:spMk id="30" creationId="{10292322-FF6C-0F64-19A3-C1AFB1D5F468}"/>
          </ac:spMkLst>
        </pc:spChg>
        <pc:spChg chg="add mod">
          <ac:chgData name="Thomas Wilson" userId="c8d2c09c-f776-4d90-9411-3be6cc56095c" providerId="ADAL" clId="{1A0B50A4-C99D-47EA-9247-60D74C2ECAA7}" dt="2022-05-09T21:06:32.739" v="3652" actId="20577"/>
          <ac:spMkLst>
            <pc:docMk/>
            <pc:sldMk cId="1752942528" sldId="291"/>
            <ac:spMk id="31" creationId="{B01B16D4-7EA0-C4E1-0C77-DD804699CD6D}"/>
          </ac:spMkLst>
        </pc:spChg>
        <pc:spChg chg="mod">
          <ac:chgData name="Thomas Wilson" userId="c8d2c09c-f776-4d90-9411-3be6cc56095c" providerId="ADAL" clId="{1A0B50A4-C99D-47EA-9247-60D74C2ECAA7}" dt="2022-05-09T21:08:05.941" v="3674" actId="20577"/>
          <ac:spMkLst>
            <pc:docMk/>
            <pc:sldMk cId="1752942528" sldId="291"/>
            <ac:spMk id="91" creationId="{00000000-0000-0000-0000-000000000000}"/>
          </ac:spMkLst>
        </pc:spChg>
        <pc:picChg chg="del">
          <ac:chgData name="Thomas Wilson" userId="c8d2c09c-f776-4d90-9411-3be6cc56095c" providerId="ADAL" clId="{1A0B50A4-C99D-47EA-9247-60D74C2ECAA7}" dt="2022-05-09T20:55:42.283" v="3291" actId="478"/>
          <ac:picMkLst>
            <pc:docMk/>
            <pc:sldMk cId="1752942528" sldId="291"/>
            <ac:picMk id="4" creationId="{EB31402C-06AA-484F-B3F2-D9C7AEEF36AE}"/>
          </ac:picMkLst>
        </pc:picChg>
        <pc:picChg chg="add del mod">
          <ac:chgData name="Thomas Wilson" userId="c8d2c09c-f776-4d90-9411-3be6cc56095c" providerId="ADAL" clId="{1A0B50A4-C99D-47EA-9247-60D74C2ECAA7}" dt="2022-05-09T20:55:50.795" v="3295" actId="478"/>
          <ac:picMkLst>
            <pc:docMk/>
            <pc:sldMk cId="1752942528" sldId="291"/>
            <ac:picMk id="5" creationId="{7E44D28F-2110-7B1C-E5EE-E32A3C516D2B}"/>
          </ac:picMkLst>
        </pc:picChg>
        <pc:picChg chg="del">
          <ac:chgData name="Thomas Wilson" userId="c8d2c09c-f776-4d90-9411-3be6cc56095c" providerId="ADAL" clId="{1A0B50A4-C99D-47EA-9247-60D74C2ECAA7}" dt="2022-05-09T20:55:44.503" v="3292" actId="478"/>
          <ac:picMkLst>
            <pc:docMk/>
            <pc:sldMk cId="1752942528" sldId="291"/>
            <ac:picMk id="6" creationId="{3C71DFBA-A5B3-4E38-A200-C7AD979F5B88}"/>
          </ac:picMkLst>
        </pc:picChg>
        <pc:picChg chg="add del mod">
          <ac:chgData name="Thomas Wilson" userId="c8d2c09c-f776-4d90-9411-3be6cc56095c" providerId="ADAL" clId="{1A0B50A4-C99D-47EA-9247-60D74C2ECAA7}" dt="2022-05-09T20:58:58.991" v="3302" actId="478"/>
          <ac:picMkLst>
            <pc:docMk/>
            <pc:sldMk cId="1752942528" sldId="291"/>
            <ac:picMk id="8" creationId="{656A2F9F-10BF-3D62-6C4D-4C16A93A15BD}"/>
          </ac:picMkLst>
        </pc:picChg>
        <pc:picChg chg="add del mod">
          <ac:chgData name="Thomas Wilson" userId="c8d2c09c-f776-4d90-9411-3be6cc56095c" providerId="ADAL" clId="{1A0B50A4-C99D-47EA-9247-60D74C2ECAA7}" dt="2022-05-09T20:58:44.294" v="3301" actId="478"/>
          <ac:picMkLst>
            <pc:docMk/>
            <pc:sldMk cId="1752942528" sldId="291"/>
            <ac:picMk id="16" creationId="{DAD6C361-84A2-7893-85D9-4E3E7E60215D}"/>
          </ac:picMkLst>
        </pc:picChg>
        <pc:picChg chg="add mod">
          <ac:chgData name="Thomas Wilson" userId="c8d2c09c-f776-4d90-9411-3be6cc56095c" providerId="ADAL" clId="{1A0B50A4-C99D-47EA-9247-60D74C2ECAA7}" dt="2022-05-09T21:00:41.416" v="3321" actId="1076"/>
          <ac:picMkLst>
            <pc:docMk/>
            <pc:sldMk cId="1752942528" sldId="291"/>
            <ac:picMk id="18" creationId="{EFA947C4-2AF3-A19C-52CF-6591ED79DFBF}"/>
          </ac:picMkLst>
        </pc:picChg>
        <pc:picChg chg="add mod">
          <ac:chgData name="Thomas Wilson" userId="c8d2c09c-f776-4d90-9411-3be6cc56095c" providerId="ADAL" clId="{1A0B50A4-C99D-47EA-9247-60D74C2ECAA7}" dt="2022-05-09T21:00:45.129" v="3322" actId="1076"/>
          <ac:picMkLst>
            <pc:docMk/>
            <pc:sldMk cId="1752942528" sldId="291"/>
            <ac:picMk id="20" creationId="{B5660656-D640-7CE3-955E-9FE7BE82F164}"/>
          </ac:picMkLst>
        </pc:picChg>
        <pc:picChg chg="add mod ord">
          <ac:chgData name="Thomas Wilson" userId="c8d2c09c-f776-4d90-9411-3be6cc56095c" providerId="ADAL" clId="{1A0B50A4-C99D-47EA-9247-60D74C2ECAA7}" dt="2022-05-09T21:02:01.208" v="3342" actId="171"/>
          <ac:picMkLst>
            <pc:docMk/>
            <pc:sldMk cId="1752942528" sldId="291"/>
            <ac:picMk id="22" creationId="{0087664C-51B6-3CFB-DC97-219F2666A252}"/>
          </ac:picMkLst>
        </pc:picChg>
        <pc:picChg chg="add del mod">
          <ac:chgData name="Thomas Wilson" userId="c8d2c09c-f776-4d90-9411-3be6cc56095c" providerId="ADAL" clId="{1A0B50A4-C99D-47EA-9247-60D74C2ECAA7}" dt="2022-05-09T21:00:01.976" v="3312" actId="478"/>
          <ac:picMkLst>
            <pc:docMk/>
            <pc:sldMk cId="1752942528" sldId="291"/>
            <ac:picMk id="24" creationId="{B20D74B5-F607-A46C-4574-B6781E50E75A}"/>
          </ac:picMkLst>
        </pc:picChg>
        <pc:picChg chg="add mod">
          <ac:chgData name="Thomas Wilson" userId="c8d2c09c-f776-4d90-9411-3be6cc56095c" providerId="ADAL" clId="{1A0B50A4-C99D-47EA-9247-60D74C2ECAA7}" dt="2022-05-09T21:00:36.160" v="3319" actId="1076"/>
          <ac:picMkLst>
            <pc:docMk/>
            <pc:sldMk cId="1752942528" sldId="291"/>
            <ac:picMk id="26" creationId="{46BFBD73-2CD0-9BB3-12B2-15918FB17FA3}"/>
          </ac:picMkLst>
        </pc:picChg>
      </pc:sldChg>
      <pc:sldChg chg="addSp delSp modSp mod">
        <pc:chgData name="Thomas Wilson" userId="c8d2c09c-f776-4d90-9411-3be6cc56095c" providerId="ADAL" clId="{1A0B50A4-C99D-47EA-9247-60D74C2ECAA7}" dt="2022-05-05T00:27:04.949" v="1012" actId="20577"/>
        <pc:sldMkLst>
          <pc:docMk/>
          <pc:sldMk cId="2442620444" sldId="292"/>
        </pc:sldMkLst>
        <pc:spChg chg="mod">
          <ac:chgData name="Thomas Wilson" userId="c8d2c09c-f776-4d90-9411-3be6cc56095c" providerId="ADAL" clId="{1A0B50A4-C99D-47EA-9247-60D74C2ECAA7}" dt="2022-05-05T00:27:04.949" v="1012" actId="20577"/>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del">
        <pc:chgData name="Thomas Wilson" userId="c8d2c09c-f776-4d90-9411-3be6cc56095c" providerId="ADAL" clId="{1A0B50A4-C99D-47EA-9247-60D74C2ECAA7}" dt="2022-05-09T20:55:00.772" v="3288" actId="47"/>
        <pc:sldMkLst>
          <pc:docMk/>
          <pc:sldMk cId="3679957149" sldId="293"/>
        </pc:sldMkLst>
      </pc:sldChg>
      <pc:sldChg chg="del">
        <pc:chgData name="Thomas Wilson" userId="c8d2c09c-f776-4d90-9411-3be6cc56095c" providerId="ADAL" clId="{1A0B50A4-C99D-47EA-9247-60D74C2ECAA7}" dt="2022-05-09T20:54:59.300" v="3287" actId="47"/>
        <pc:sldMkLst>
          <pc:docMk/>
          <pc:sldMk cId="39909410" sldId="294"/>
        </pc:sldMkLst>
      </pc:sldChg>
      <pc:sldChg chg="addSp modSp mod ord">
        <pc:chgData name="Thomas Wilson" userId="c8d2c09c-f776-4d90-9411-3be6cc56095c" providerId="ADAL" clId="{1A0B50A4-C99D-47EA-9247-60D74C2ECAA7}" dt="2022-05-16T21:12:56.099" v="6333" actId="20577"/>
        <pc:sldMkLst>
          <pc:docMk/>
          <pc:sldMk cId="2356544538" sldId="295"/>
        </pc:sldMkLst>
        <pc:spChg chg="mod">
          <ac:chgData name="Thomas Wilson" userId="c8d2c09c-f776-4d90-9411-3be6cc56095c" providerId="ADAL" clId="{1A0B50A4-C99D-47EA-9247-60D74C2ECAA7}" dt="2022-05-16T21:12:56.099" v="6333" actId="20577"/>
          <ac:spMkLst>
            <pc:docMk/>
            <pc:sldMk cId="2356544538" sldId="295"/>
            <ac:spMk id="2" creationId="{183CAE4A-E189-4CAA-B3F5-7E97BC5188E3}"/>
          </ac:spMkLst>
        </pc:spChg>
        <pc:spChg chg="add mod">
          <ac:chgData name="Thomas Wilson" userId="c8d2c09c-f776-4d90-9411-3be6cc56095c" providerId="ADAL" clId="{1A0B50A4-C99D-47EA-9247-60D74C2ECAA7}" dt="2022-05-16T21:03:09.998" v="6227" actId="1076"/>
          <ac:spMkLst>
            <pc:docMk/>
            <pc:sldMk cId="2356544538" sldId="295"/>
            <ac:spMk id="3" creationId="{803CE312-CADB-4D32-EF92-6CF4BCDF3FF8}"/>
          </ac:spMkLst>
        </pc:spChg>
        <pc:graphicFrameChg chg="mod modGraphic">
          <ac:chgData name="Thomas Wilson" userId="c8d2c09c-f776-4d90-9411-3be6cc56095c" providerId="ADAL" clId="{1A0B50A4-C99D-47EA-9247-60D74C2ECAA7}" dt="2022-05-16T21:00:38.029" v="6073" actId="1076"/>
          <ac:graphicFrameMkLst>
            <pc:docMk/>
            <pc:sldMk cId="2356544538" sldId="295"/>
            <ac:graphicFrameMk id="5" creationId="{13066AE7-25EF-4E75-A2C5-EA4CC85D5F4D}"/>
          </ac:graphicFrameMkLst>
        </pc:graphicFrameChg>
      </pc:sldChg>
      <pc:sldChg chg="del">
        <pc:chgData name="Thomas Wilson" userId="c8d2c09c-f776-4d90-9411-3be6cc56095c" providerId="ADAL" clId="{1A0B50A4-C99D-47EA-9247-60D74C2ECAA7}" dt="2022-05-09T21:31:03.282" v="4411" actId="47"/>
        <pc:sldMkLst>
          <pc:docMk/>
          <pc:sldMk cId="2392629555" sldId="296"/>
        </pc:sldMkLst>
      </pc:sldChg>
      <pc:sldChg chg="addSp delSp modSp mod">
        <pc:chgData name="Thomas Wilson" userId="c8d2c09c-f776-4d90-9411-3be6cc56095c" providerId="ADAL" clId="{1A0B50A4-C99D-47EA-9247-60D74C2ECAA7}" dt="2022-05-09T21:21:27.045" v="3905" actId="1076"/>
        <pc:sldMkLst>
          <pc:docMk/>
          <pc:sldMk cId="873049178" sldId="297"/>
        </pc:sldMkLst>
        <pc:spChg chg="mod">
          <ac:chgData name="Thomas Wilson" userId="c8d2c09c-f776-4d90-9411-3be6cc56095c" providerId="ADAL" clId="{1A0B50A4-C99D-47EA-9247-60D74C2ECAA7}" dt="2022-05-09T21:19:21.046" v="3888" actId="1076"/>
          <ac:spMkLst>
            <pc:docMk/>
            <pc:sldMk cId="873049178" sldId="297"/>
            <ac:spMk id="13" creationId="{B464DE5B-7332-43F2-8C72-0BB0A8347F50}"/>
          </ac:spMkLst>
        </pc:spChg>
        <pc:picChg chg="add mod">
          <ac:chgData name="Thomas Wilson" userId="c8d2c09c-f776-4d90-9411-3be6cc56095c" providerId="ADAL" clId="{1A0B50A4-C99D-47EA-9247-60D74C2ECAA7}" dt="2022-05-09T21:19:55.790" v="3892" actId="1076"/>
          <ac:picMkLst>
            <pc:docMk/>
            <pc:sldMk cId="873049178" sldId="297"/>
            <ac:picMk id="4" creationId="{5BA781F7-2E1B-FCED-D2A4-C4FDC3623EC7}"/>
          </ac:picMkLst>
        </pc:picChg>
        <pc:picChg chg="add mod">
          <ac:chgData name="Thomas Wilson" userId="c8d2c09c-f776-4d90-9411-3be6cc56095c" providerId="ADAL" clId="{1A0B50A4-C99D-47EA-9247-60D74C2ECAA7}" dt="2022-05-09T21:21:21.503" v="3902" actId="1076"/>
          <ac:picMkLst>
            <pc:docMk/>
            <pc:sldMk cId="873049178" sldId="297"/>
            <ac:picMk id="6" creationId="{B2040624-59E5-4641-434B-75E0E325FAC4}"/>
          </ac:picMkLst>
        </pc:picChg>
        <pc:picChg chg="add del mod">
          <ac:chgData name="Thomas Wilson" userId="c8d2c09c-f776-4d90-9411-3be6cc56095c" providerId="ADAL" clId="{1A0B50A4-C99D-47EA-9247-60D74C2ECAA7}" dt="2022-05-09T21:20:17.384" v="3895" actId="478"/>
          <ac:picMkLst>
            <pc:docMk/>
            <pc:sldMk cId="873049178" sldId="297"/>
            <ac:picMk id="8" creationId="{08BBA721-4FD1-0386-0905-9DD754E1759E}"/>
          </ac:picMkLst>
        </pc:picChg>
        <pc:picChg chg="del">
          <ac:chgData name="Thomas Wilson" userId="c8d2c09c-f776-4d90-9411-3be6cc56095c" providerId="ADAL" clId="{1A0B50A4-C99D-47EA-9247-60D74C2ECAA7}" dt="2022-05-09T21:17:48.465" v="3878" actId="478"/>
          <ac:picMkLst>
            <pc:docMk/>
            <pc:sldMk cId="873049178" sldId="297"/>
            <ac:picMk id="10" creationId="{A98D0944-64D7-41BC-B1D4-085263352A0F}"/>
          </ac:picMkLst>
        </pc:picChg>
        <pc:picChg chg="add mod">
          <ac:chgData name="Thomas Wilson" userId="c8d2c09c-f776-4d90-9411-3be6cc56095c" providerId="ADAL" clId="{1A0B50A4-C99D-47EA-9247-60D74C2ECAA7}" dt="2022-05-09T21:21:27.045" v="3905" actId="1076"/>
          <ac:picMkLst>
            <pc:docMk/>
            <pc:sldMk cId="873049178" sldId="297"/>
            <ac:picMk id="11" creationId="{C524CCF4-05B8-0C79-D58F-9A94756341F0}"/>
          </ac:picMkLst>
        </pc:picChg>
        <pc:picChg chg="del">
          <ac:chgData name="Thomas Wilson" userId="c8d2c09c-f776-4d90-9411-3be6cc56095c" providerId="ADAL" clId="{1A0B50A4-C99D-47EA-9247-60D74C2ECAA7}" dt="2022-05-09T21:18:00.234" v="3881" actId="478"/>
          <ac:picMkLst>
            <pc:docMk/>
            <pc:sldMk cId="873049178" sldId="297"/>
            <ac:picMk id="12" creationId="{35C2FAF2-E0CF-4B5A-80D6-D561DEBB85B1}"/>
          </ac:picMkLst>
        </pc:picChg>
      </pc:sldChg>
      <pc:sldChg chg="addSp delSp modSp mod">
        <pc:chgData name="Thomas Wilson" userId="c8d2c09c-f776-4d90-9411-3be6cc56095c" providerId="ADAL" clId="{1A0B50A4-C99D-47EA-9247-60D74C2ECAA7}" dt="2022-05-16T21:10:49.082" v="6294" actId="20577"/>
        <pc:sldMkLst>
          <pc:docMk/>
          <pc:sldMk cId="2957723729" sldId="298"/>
        </pc:sldMkLst>
        <pc:spChg chg="mod">
          <ac:chgData name="Thomas Wilson" userId="c8d2c09c-f776-4d90-9411-3be6cc56095c" providerId="ADAL" clId="{1A0B50A4-C99D-47EA-9247-60D74C2ECAA7}" dt="2022-05-09T21:28:56.198" v="4369" actId="20577"/>
          <ac:spMkLst>
            <pc:docMk/>
            <pc:sldMk cId="2957723729" sldId="298"/>
            <ac:spMk id="2" creationId="{183CAE4A-E189-4CAA-B3F5-7E97BC5188E3}"/>
          </ac:spMkLst>
        </pc:spChg>
        <pc:spChg chg="mod">
          <ac:chgData name="Thomas Wilson" userId="c8d2c09c-f776-4d90-9411-3be6cc56095c" providerId="ADAL" clId="{1A0B50A4-C99D-47EA-9247-60D74C2ECAA7}" dt="2022-05-16T21:10:49.082" v="6294" actId="20577"/>
          <ac:spMkLst>
            <pc:docMk/>
            <pc:sldMk cId="2957723729" sldId="298"/>
            <ac:spMk id="13" creationId="{B464DE5B-7332-43F2-8C72-0BB0A8347F50}"/>
          </ac:spMkLst>
        </pc:spChg>
        <pc:picChg chg="del">
          <ac:chgData name="Thomas Wilson" userId="c8d2c09c-f776-4d90-9411-3be6cc56095c" providerId="ADAL" clId="{1A0B50A4-C99D-47EA-9247-60D74C2ECAA7}" dt="2022-05-09T21:26:09.610" v="4343" actId="478"/>
          <ac:picMkLst>
            <pc:docMk/>
            <pc:sldMk cId="2957723729" sldId="298"/>
            <ac:picMk id="4" creationId="{47EBB113-A2D8-43AA-BC1A-F97276195978}"/>
          </ac:picMkLst>
        </pc:picChg>
        <pc:picChg chg="add mod">
          <ac:chgData name="Thomas Wilson" userId="c8d2c09c-f776-4d90-9411-3be6cc56095c" providerId="ADAL" clId="{1A0B50A4-C99D-47EA-9247-60D74C2ECAA7}" dt="2022-05-09T21:26:57.662" v="4346" actId="1076"/>
          <ac:picMkLst>
            <pc:docMk/>
            <pc:sldMk cId="2957723729" sldId="298"/>
            <ac:picMk id="5" creationId="{470D5366-085E-309C-5BD8-4A44BACB7F39}"/>
          </ac:picMkLst>
        </pc:picChg>
        <pc:picChg chg="del">
          <ac:chgData name="Thomas Wilson" userId="c8d2c09c-f776-4d90-9411-3be6cc56095c" providerId="ADAL" clId="{1A0B50A4-C99D-47EA-9247-60D74C2ECAA7}" dt="2022-05-09T21:26:11.146" v="4344" actId="478"/>
          <ac:picMkLst>
            <pc:docMk/>
            <pc:sldMk cId="2957723729" sldId="298"/>
            <ac:picMk id="6" creationId="{21563FBE-5793-4B0F-8E83-CB0F563FE873}"/>
          </ac:picMkLst>
        </pc:picChg>
        <pc:picChg chg="add del mod">
          <ac:chgData name="Thomas Wilson" userId="c8d2c09c-f776-4d90-9411-3be6cc56095c" providerId="ADAL" clId="{1A0B50A4-C99D-47EA-9247-60D74C2ECAA7}" dt="2022-05-09T21:27:47.111" v="4353" actId="478"/>
          <ac:picMkLst>
            <pc:docMk/>
            <pc:sldMk cId="2957723729" sldId="298"/>
            <ac:picMk id="8" creationId="{B69C8A65-9214-1F57-E6FE-AF0B46E87CBB}"/>
          </ac:picMkLst>
        </pc:picChg>
        <pc:picChg chg="add mod">
          <ac:chgData name="Thomas Wilson" userId="c8d2c09c-f776-4d90-9411-3be6cc56095c" providerId="ADAL" clId="{1A0B50A4-C99D-47EA-9247-60D74C2ECAA7}" dt="2022-05-09T21:27:40.929" v="4352" actId="14100"/>
          <ac:picMkLst>
            <pc:docMk/>
            <pc:sldMk cId="2957723729" sldId="298"/>
            <ac:picMk id="10" creationId="{FD34D59F-8D72-2875-6F14-FF2B39349C9A}"/>
          </ac:picMkLst>
        </pc:picChg>
        <pc:picChg chg="add mod modCrop">
          <ac:chgData name="Thomas Wilson" userId="c8d2c09c-f776-4d90-9411-3be6cc56095c" providerId="ADAL" clId="{1A0B50A4-C99D-47EA-9247-60D74C2ECAA7}" dt="2022-05-09T21:28:18.926" v="4359" actId="1035"/>
          <ac:picMkLst>
            <pc:docMk/>
            <pc:sldMk cId="2957723729" sldId="298"/>
            <ac:picMk id="12" creationId="{7506F830-0155-C9A6-A991-3E4EEBE7DA04}"/>
          </ac:picMkLst>
        </pc:picChg>
        <pc:picChg chg="add mod">
          <ac:chgData name="Thomas Wilson" userId="c8d2c09c-f776-4d90-9411-3be6cc56095c" providerId="ADAL" clId="{1A0B50A4-C99D-47EA-9247-60D74C2ECAA7}" dt="2022-05-09T21:28:44.207" v="4362" actId="1076"/>
          <ac:picMkLst>
            <pc:docMk/>
            <pc:sldMk cId="2957723729" sldId="298"/>
            <ac:picMk id="15" creationId="{25CAA237-F2AE-A4CD-DDC3-8C074464F552}"/>
          </ac:picMkLst>
        </pc:picChg>
      </pc:sldChg>
      <pc:sldChg chg="del">
        <pc:chgData name="Thomas Wilson" userId="c8d2c09c-f776-4d90-9411-3be6cc56095c" providerId="ADAL" clId="{1A0B50A4-C99D-47EA-9247-60D74C2ECAA7}" dt="2022-05-09T21:31:04.351" v="4412" actId="47"/>
        <pc:sldMkLst>
          <pc:docMk/>
          <pc:sldMk cId="942312286" sldId="299"/>
        </pc:sldMkLst>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8T23:35:49.318" v="2389" actId="14100"/>
        <pc:sldMkLst>
          <pc:docMk/>
          <pc:sldMk cId="1484285873" sldId="301"/>
        </pc:sldMkLst>
        <pc:spChg chg="add mod">
          <ac:chgData name="Thomas Wilson" userId="c8d2c09c-f776-4d90-9411-3be6cc56095c" providerId="ADAL" clId="{1A0B50A4-C99D-47EA-9247-60D74C2ECAA7}" dt="2022-05-08T23:30:54.433" v="2182" actId="1582"/>
          <ac:spMkLst>
            <pc:docMk/>
            <pc:sldMk cId="1484285873" sldId="301"/>
            <ac:spMk id="33" creationId="{90BD2A9D-1E99-A818-EE5F-783BB18013FF}"/>
          </ac:spMkLst>
        </pc:spChg>
        <pc:spChg chg="add mod">
          <ac:chgData name="Thomas Wilson" userId="c8d2c09c-f776-4d90-9411-3be6cc56095c" providerId="ADAL" clId="{1A0B50A4-C99D-47EA-9247-60D74C2ECAA7}" dt="2022-05-08T23:31:06.780" v="2186" actId="14100"/>
          <ac:spMkLst>
            <pc:docMk/>
            <pc:sldMk cId="1484285873" sldId="301"/>
            <ac:spMk id="35" creationId="{09F804AC-02F3-753D-76DF-11BF868F8F84}"/>
          </ac:spMkLst>
        </pc:spChg>
        <pc:spChg chg="add mod">
          <ac:chgData name="Thomas Wilson" userId="c8d2c09c-f776-4d90-9411-3be6cc56095c" providerId="ADAL" clId="{1A0B50A4-C99D-47EA-9247-60D74C2ECAA7}" dt="2022-05-08T23:31:51.141" v="2209" actId="208"/>
          <ac:spMkLst>
            <pc:docMk/>
            <pc:sldMk cId="1484285873" sldId="301"/>
            <ac:spMk id="36" creationId="{5761F43B-D8F3-0D7E-7F4B-F83CB5C72E9D}"/>
          </ac:spMkLst>
        </pc:spChg>
        <pc:spChg chg="add mod">
          <ac:chgData name="Thomas Wilson" userId="c8d2c09c-f776-4d90-9411-3be6cc56095c" providerId="ADAL" clId="{1A0B50A4-C99D-47EA-9247-60D74C2ECAA7}" dt="2022-05-08T23:32:05.940" v="2248" actId="208"/>
          <ac:spMkLst>
            <pc:docMk/>
            <pc:sldMk cId="1484285873" sldId="301"/>
            <ac:spMk id="37" creationId="{2D8BE697-B566-5B97-3D58-456E504BCA60}"/>
          </ac:spMkLst>
        </pc:spChg>
        <pc:spChg chg="add mod">
          <ac:chgData name="Thomas Wilson" userId="c8d2c09c-f776-4d90-9411-3be6cc56095c" providerId="ADAL" clId="{1A0B50A4-C99D-47EA-9247-60D74C2ECAA7}" dt="2022-05-08T23:32:22.195" v="2274" actId="208"/>
          <ac:spMkLst>
            <pc:docMk/>
            <pc:sldMk cId="1484285873" sldId="301"/>
            <ac:spMk id="38" creationId="{201B81A2-982E-3713-4CAE-61B88A4FA73F}"/>
          </ac:spMkLst>
        </pc:spChg>
        <pc:spChg chg="add mod">
          <ac:chgData name="Thomas Wilson" userId="c8d2c09c-f776-4d90-9411-3be6cc56095c" providerId="ADAL" clId="{1A0B50A4-C99D-47EA-9247-60D74C2ECAA7}" dt="2022-05-08T23:34:17.873" v="2343" actId="208"/>
          <ac:spMkLst>
            <pc:docMk/>
            <pc:sldMk cId="1484285873" sldId="301"/>
            <ac:spMk id="39" creationId="{3050306E-4F9D-88E1-7D26-9ECD992D7463}"/>
          </ac:spMkLst>
        </pc:spChg>
        <pc:spChg chg="add mod">
          <ac:chgData name="Thomas Wilson" userId="c8d2c09c-f776-4d90-9411-3be6cc56095c" providerId="ADAL" clId="{1A0B50A4-C99D-47EA-9247-60D74C2ECAA7}" dt="2022-05-08T23:34:56.568" v="2348" actId="14100"/>
          <ac:spMkLst>
            <pc:docMk/>
            <pc:sldMk cId="1484285873" sldId="301"/>
            <ac:spMk id="40" creationId="{89C01790-183D-D3F0-95FB-CF3BC9C499EC}"/>
          </ac:spMkLst>
        </pc:spChg>
        <pc:spChg chg="add mod">
          <ac:chgData name="Thomas Wilson" userId="c8d2c09c-f776-4d90-9411-3be6cc56095c" providerId="ADAL" clId="{1A0B50A4-C99D-47EA-9247-60D74C2ECAA7}" dt="2022-05-08T23:33:12.645" v="2316" actId="208"/>
          <ac:spMkLst>
            <pc:docMk/>
            <pc:sldMk cId="1484285873" sldId="301"/>
            <ac:spMk id="41" creationId="{FD00E08C-6D9A-951E-4376-F300A4AFFC64}"/>
          </ac:spMkLst>
        </pc:spChg>
        <pc:spChg chg="add mod">
          <ac:chgData name="Thomas Wilson" userId="c8d2c09c-f776-4d90-9411-3be6cc56095c" providerId="ADAL" clId="{1A0B50A4-C99D-47EA-9247-60D74C2ECAA7}" dt="2022-05-08T23:33:26.718" v="2324" actId="1036"/>
          <ac:spMkLst>
            <pc:docMk/>
            <pc:sldMk cId="1484285873" sldId="301"/>
            <ac:spMk id="42" creationId="{CE26A189-3AD7-757E-D619-B68D39ED16A5}"/>
          </ac:spMkLst>
        </pc:spChg>
        <pc:spChg chg="add del mod">
          <ac:chgData name="Thomas Wilson" userId="c8d2c09c-f776-4d90-9411-3be6cc56095c" providerId="ADAL" clId="{1A0B50A4-C99D-47EA-9247-60D74C2ECAA7}" dt="2022-05-08T23:34:12.843" v="2342" actId="208"/>
          <ac:spMkLst>
            <pc:docMk/>
            <pc:sldMk cId="1484285873" sldId="301"/>
            <ac:spMk id="43" creationId="{40A4E50A-2E59-5E06-CF8F-91B125A5D73D}"/>
          </ac:spMkLst>
        </pc:spChg>
        <pc:spChg chg="add mod">
          <ac:chgData name="Thomas Wilson" userId="c8d2c09c-f776-4d90-9411-3be6cc56095c" providerId="ADAL" clId="{1A0B50A4-C99D-47EA-9247-60D74C2ECAA7}" dt="2022-05-08T23:35:20.571" v="2388" actId="1076"/>
          <ac:spMkLst>
            <pc:docMk/>
            <pc:sldMk cId="1484285873" sldId="301"/>
            <ac:spMk id="45" creationId="{48E298AC-B3D0-620B-86C0-07C3F207570E}"/>
          </ac:spMkLst>
        </pc:spChg>
        <pc:spChg chg="mod">
          <ac:chgData name="Thomas Wilson" userId="c8d2c09c-f776-4d90-9411-3be6cc56095c" providerId="ADAL" clId="{1A0B50A4-C99D-47EA-9247-60D74C2ECAA7}" dt="2022-05-08T23:27:13.492" v="2117" actId="122"/>
          <ac:spMkLst>
            <pc:docMk/>
            <pc:sldMk cId="1484285873" sldId="301"/>
            <ac:spMk id="91" creationId="{00000000-0000-0000-0000-000000000000}"/>
          </ac:spMkLst>
        </pc:spChg>
        <pc:grpChg chg="del">
          <ac:chgData name="Thomas Wilson" userId="c8d2c09c-f776-4d90-9411-3be6cc56095c" providerId="ADAL" clId="{1A0B50A4-C99D-47EA-9247-60D74C2ECAA7}" dt="2022-05-08T23:27:07.163" v="2113" actId="478"/>
          <ac:grpSpMkLst>
            <pc:docMk/>
            <pc:sldMk cId="1484285873" sldId="301"/>
            <ac:grpSpMk id="11" creationId="{32CB23A6-3ACD-4A49-A2D5-87D362B3F17D}"/>
          </ac:grpSpMkLst>
        </pc:grpChg>
        <pc:grpChg chg="del">
          <ac:chgData name="Thomas Wilson" userId="c8d2c09c-f776-4d90-9411-3be6cc56095c" providerId="ADAL" clId="{1A0B50A4-C99D-47EA-9247-60D74C2ECAA7}" dt="2022-05-08T23:27:08.334" v="2114" actId="478"/>
          <ac:grpSpMkLst>
            <pc:docMk/>
            <pc:sldMk cId="1484285873" sldId="301"/>
            <ac:grpSpMk id="16" creationId="{3D100484-01BD-4074-9CC1-688E2B06BC77}"/>
          </ac:grpSpMkLst>
        </pc:grpChg>
        <pc:graphicFrameChg chg="add del mod modGraphic">
          <ac:chgData name="Thomas Wilson" userId="c8d2c09c-f776-4d90-9411-3be6cc56095c" providerId="ADAL" clId="{1A0B50A4-C99D-47EA-9247-60D74C2ECAA7}" dt="2022-05-08T23:27:43.417" v="2124" actId="478"/>
          <ac:graphicFrameMkLst>
            <pc:docMk/>
            <pc:sldMk cId="1484285873" sldId="301"/>
            <ac:graphicFrameMk id="17" creationId="{BA8C6491-4A57-E64D-6D98-4A3954684931}"/>
          </ac:graphicFrameMkLst>
        </pc:graphicFrameChg>
        <pc:picChg chg="del">
          <ac:chgData name="Thomas Wilson" userId="c8d2c09c-f776-4d90-9411-3be6cc56095c" providerId="ADAL" clId="{1A0B50A4-C99D-47EA-9247-60D74C2ECAA7}" dt="2022-05-08T23:27:09.794" v="2116" actId="478"/>
          <ac:picMkLst>
            <pc:docMk/>
            <pc:sldMk cId="1484285873" sldId="301"/>
            <ac:picMk id="3" creationId="{81CEF5AF-EA11-4949-A095-2921AC8486BA}"/>
          </ac:picMkLst>
        </pc:picChg>
        <pc:picChg chg="add mod">
          <ac:chgData name="Thomas Wilson" userId="c8d2c09c-f776-4d90-9411-3be6cc56095c" providerId="ADAL" clId="{1A0B50A4-C99D-47EA-9247-60D74C2ECAA7}" dt="2022-05-08T23:33:31.535" v="2327" actId="1076"/>
          <ac:picMkLst>
            <pc:docMk/>
            <pc:sldMk cId="1484285873" sldId="301"/>
            <ac:picMk id="4" creationId="{30BE1D6A-14EE-0EEA-C209-6BBF64EFF7C3}"/>
          </ac:picMkLst>
        </pc:picChg>
        <pc:picChg chg="del">
          <ac:chgData name="Thomas Wilson" userId="c8d2c09c-f776-4d90-9411-3be6cc56095c" providerId="ADAL" clId="{1A0B50A4-C99D-47EA-9247-60D74C2ECAA7}" dt="2022-05-08T23:26:47.605" v="2107" actId="478"/>
          <ac:picMkLst>
            <pc:docMk/>
            <pc:sldMk cId="1484285873" sldId="301"/>
            <ac:picMk id="5" creationId="{5344551E-2CD0-4938-8DB8-1610DF95E52A}"/>
          </ac:picMkLst>
        </pc:picChg>
        <pc:picChg chg="del">
          <ac:chgData name="Thomas Wilson" userId="c8d2c09c-f776-4d90-9411-3be6cc56095c" providerId="ADAL" clId="{1A0B50A4-C99D-47EA-9247-60D74C2ECAA7}" dt="2022-05-08T23:26:49.753" v="2108" actId="478"/>
          <ac:picMkLst>
            <pc:docMk/>
            <pc:sldMk cId="1484285873" sldId="301"/>
            <ac:picMk id="7" creationId="{27212B1C-F446-462A-954E-27276F3C6C88}"/>
          </ac:picMkLst>
        </pc:picChg>
        <pc:picChg chg="add del mod">
          <ac:chgData name="Thomas Wilson" userId="c8d2c09c-f776-4d90-9411-3be6cc56095c" providerId="ADAL" clId="{1A0B50A4-C99D-47EA-9247-60D74C2ECAA7}" dt="2022-05-08T23:28:28.653" v="2134" actId="478"/>
          <ac:picMkLst>
            <pc:docMk/>
            <pc:sldMk cId="1484285873" sldId="301"/>
            <ac:picMk id="18" creationId="{5C3C3EEF-C556-AF8C-BE80-50BE1C4AA1D7}"/>
          </ac:picMkLst>
        </pc:picChg>
        <pc:inkChg chg="del">
          <ac:chgData name="Thomas Wilson" userId="c8d2c09c-f776-4d90-9411-3be6cc56095c" providerId="ADAL" clId="{1A0B50A4-C99D-47EA-9247-60D74C2ECAA7}" dt="2022-05-08T23:27:06.055" v="2112" actId="478"/>
          <ac:inkMkLst>
            <pc:docMk/>
            <pc:sldMk cId="1484285873" sldId="301"/>
            <ac:inkMk id="8" creationId="{87052391-E576-41A0-AF79-D9BE42B8B4B5}"/>
          </ac:inkMkLst>
        </pc:inkChg>
        <pc:inkChg chg="del">
          <ac:chgData name="Thomas Wilson" userId="c8d2c09c-f776-4d90-9411-3be6cc56095c" providerId="ADAL" clId="{1A0B50A4-C99D-47EA-9247-60D74C2ECAA7}" dt="2022-05-08T23:27:09.397" v="2115" actId="478"/>
          <ac:inkMkLst>
            <pc:docMk/>
            <pc:sldMk cId="1484285873" sldId="301"/>
            <ac:inkMk id="13" creationId="{0BCA063C-B321-486B-9887-778B48750497}"/>
          </ac:inkMkLst>
        </pc:inkChg>
        <pc:cxnChg chg="add mod">
          <ac:chgData name="Thomas Wilson" userId="c8d2c09c-f776-4d90-9411-3be6cc56095c" providerId="ADAL" clId="{1A0B50A4-C99D-47EA-9247-60D74C2ECAA7}" dt="2022-05-08T23:34:06.139" v="2341" actId="208"/>
          <ac:cxnSpMkLst>
            <pc:docMk/>
            <pc:sldMk cId="1484285873" sldId="301"/>
            <ac:cxnSpMk id="20" creationId="{7A33561A-F8F9-E5E8-BC63-70F6B3B586F5}"/>
          </ac:cxnSpMkLst>
        </pc:cxnChg>
        <pc:cxnChg chg="add mod">
          <ac:chgData name="Thomas Wilson" userId="c8d2c09c-f776-4d90-9411-3be6cc56095c" providerId="ADAL" clId="{1A0B50A4-C99D-47EA-9247-60D74C2ECAA7}" dt="2022-05-08T23:29:23.663" v="2142" actId="208"/>
          <ac:cxnSpMkLst>
            <pc:docMk/>
            <pc:sldMk cId="1484285873" sldId="301"/>
            <ac:cxnSpMk id="23" creationId="{30FE448C-D987-D0A3-06CA-E4181EF5F958}"/>
          </ac:cxnSpMkLst>
        </pc:cxnChg>
        <pc:cxnChg chg="add mod">
          <ac:chgData name="Thomas Wilson" userId="c8d2c09c-f776-4d90-9411-3be6cc56095c" providerId="ADAL" clId="{1A0B50A4-C99D-47EA-9247-60D74C2ECAA7}" dt="2022-05-08T23:29:50.116" v="2147" actId="208"/>
          <ac:cxnSpMkLst>
            <pc:docMk/>
            <pc:sldMk cId="1484285873" sldId="301"/>
            <ac:cxnSpMk id="25" creationId="{44D91E13-F992-A37F-5444-D9EBC0F29B66}"/>
          </ac:cxnSpMkLst>
        </pc:cxnChg>
        <pc:cxnChg chg="add mod">
          <ac:chgData name="Thomas Wilson" userId="c8d2c09c-f776-4d90-9411-3be6cc56095c" providerId="ADAL" clId="{1A0B50A4-C99D-47EA-9247-60D74C2ECAA7}" dt="2022-05-08T23:30:08.316" v="2151" actId="208"/>
          <ac:cxnSpMkLst>
            <pc:docMk/>
            <pc:sldMk cId="1484285873" sldId="301"/>
            <ac:cxnSpMk id="29" creationId="{6CCEEE92-FE14-B1FC-6689-0DD58BAB2BAB}"/>
          </ac:cxnSpMkLst>
        </pc:cxnChg>
        <pc:cxnChg chg="add del mod">
          <ac:chgData name="Thomas Wilson" userId="c8d2c09c-f776-4d90-9411-3be6cc56095c" providerId="ADAL" clId="{1A0B50A4-C99D-47EA-9247-60D74C2ECAA7}" dt="2022-05-08T23:30:28.295" v="2176" actId="478"/>
          <ac:cxnSpMkLst>
            <pc:docMk/>
            <pc:sldMk cId="1484285873" sldId="301"/>
            <ac:cxnSpMk id="31" creationId="{C9C223EE-101E-B40E-95DF-F0DB4389F9A5}"/>
          </ac:cxnSpMkLst>
        </pc:cxnChg>
        <pc:cxnChg chg="add mod">
          <ac:chgData name="Thomas Wilson" userId="c8d2c09c-f776-4d90-9411-3be6cc56095c" providerId="ADAL" clId="{1A0B50A4-C99D-47EA-9247-60D74C2ECAA7}" dt="2022-05-08T23:35:49.318" v="2389" actId="14100"/>
          <ac:cxnSpMkLst>
            <pc:docMk/>
            <pc:sldMk cId="1484285873" sldId="301"/>
            <ac:cxnSpMk id="44" creationId="{B7D5C335-DD64-780E-74C4-A022A1D4889D}"/>
          </ac:cxnSpMkLst>
        </pc:cxnChg>
      </pc:sldChg>
      <pc:sldChg chg="del">
        <pc:chgData name="Thomas Wilson" userId="c8d2c09c-f776-4d90-9411-3be6cc56095c" providerId="ADAL" clId="{1A0B50A4-C99D-47EA-9247-60D74C2ECAA7}" dt="2022-05-09T20:47:31.701" v="2594" actId="47"/>
        <pc:sldMkLst>
          <pc:docMk/>
          <pc:sldMk cId="842367749" sldId="302"/>
        </pc:sldMkLst>
      </pc:sldChg>
      <pc:sldChg chg="del">
        <pc:chgData name="Thomas Wilson" userId="c8d2c09c-f776-4d90-9411-3be6cc56095c" providerId="ADAL" clId="{1A0B50A4-C99D-47EA-9247-60D74C2ECAA7}" dt="2022-05-09T20:47:34.343" v="2596" actId="47"/>
        <pc:sldMkLst>
          <pc:docMk/>
          <pc:sldMk cId="134728365" sldId="303"/>
        </pc:sldMkLst>
      </pc:sldChg>
      <pc:sldChg chg="addSp delSp modSp mod ord">
        <pc:chgData name="Thomas Wilson" userId="c8d2c09c-f776-4d90-9411-3be6cc56095c" providerId="ADAL" clId="{1A0B50A4-C99D-47EA-9247-60D74C2ECAA7}" dt="2022-05-05T00:26:44.721" v="996" actId="20578"/>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sldChg chg="addSp delSp modSp mod">
        <pc:chgData name="Thomas Wilson" userId="c8d2c09c-f776-4d90-9411-3be6cc56095c" providerId="ADAL" clId="{1A0B50A4-C99D-47EA-9247-60D74C2ECAA7}" dt="2022-05-11T01:50:18.946" v="4447" actId="1076"/>
        <pc:sldMkLst>
          <pc:docMk/>
          <pc:sldMk cId="1097364881" sldId="305"/>
        </pc:sldMkLst>
        <pc:picChg chg="del">
          <ac:chgData name="Thomas Wilson" userId="c8d2c09c-f776-4d90-9411-3be6cc56095c" providerId="ADAL" clId="{1A0B50A4-C99D-47EA-9247-60D74C2ECAA7}" dt="2022-05-11T01:50:11.887" v="4443" actId="478"/>
          <ac:picMkLst>
            <pc:docMk/>
            <pc:sldMk cId="1097364881" sldId="305"/>
            <ac:picMk id="4" creationId="{9923D20A-2309-4627-A3AF-96ECE1DAA50C}"/>
          </ac:picMkLst>
        </pc:picChg>
        <pc:picChg chg="add mod">
          <ac:chgData name="Thomas Wilson" userId="c8d2c09c-f776-4d90-9411-3be6cc56095c" providerId="ADAL" clId="{1A0B50A4-C99D-47EA-9247-60D74C2ECAA7}" dt="2022-05-11T01:50:18.946" v="4447" actId="1076"/>
          <ac:picMkLst>
            <pc:docMk/>
            <pc:sldMk cId="1097364881" sldId="305"/>
            <ac:picMk id="5" creationId="{18AAF81D-A33B-1312-A07C-68BB63AFFC5C}"/>
          </ac:picMkLst>
        </pc:picChg>
      </pc:sldChg>
      <pc:sldChg chg="addSp delSp modSp add mod ord">
        <pc:chgData name="Thomas Wilson" userId="c8d2c09c-f776-4d90-9411-3be6cc56095c" providerId="ADAL" clId="{1A0B50A4-C99D-47EA-9247-60D74C2ECAA7}" dt="2022-05-08T23:40:07.334" v="2590" actId="20577"/>
        <pc:sldMkLst>
          <pc:docMk/>
          <pc:sldMk cId="1522177698" sldId="306"/>
        </pc:sldMkLst>
        <pc:spChg chg="add mod">
          <ac:chgData name="Thomas Wilson" userId="c8d2c09c-f776-4d90-9411-3be6cc56095c" providerId="ADAL" clId="{1A0B50A4-C99D-47EA-9247-60D74C2ECAA7}" dt="2022-05-08T23:17:07.003" v="1734" actId="20577"/>
          <ac:spMkLst>
            <pc:docMk/>
            <pc:sldMk cId="1522177698" sldId="306"/>
            <ac:spMk id="9" creationId="{9EB38105-441C-49B5-7AC6-4CA98C61335C}"/>
          </ac:spMkLst>
        </pc:spChg>
        <pc:spChg chg="add mod">
          <ac:chgData name="Thomas Wilson" userId="c8d2c09c-f776-4d90-9411-3be6cc56095c" providerId="ADAL" clId="{1A0B50A4-C99D-47EA-9247-60D74C2ECAA7}" dt="2022-05-08T23:16:48.573" v="1732" actId="20577"/>
          <ac:spMkLst>
            <pc:docMk/>
            <pc:sldMk cId="1522177698" sldId="306"/>
            <ac:spMk id="10" creationId="{EB08DE0F-F138-75C4-032E-B3D1FF36F6D5}"/>
          </ac:spMkLst>
        </pc:spChg>
        <pc:graphicFrameChg chg="add del modGraphic">
          <ac:chgData name="Thomas Wilson" userId="c8d2c09c-f776-4d90-9411-3be6cc56095c" providerId="ADAL" clId="{1A0B50A4-C99D-47EA-9247-60D74C2ECAA7}" dt="2022-05-08T23:40:07.334" v="2590" actId="20577"/>
          <ac:graphicFrameMkLst>
            <pc:docMk/>
            <pc:sldMk cId="1522177698" sldId="306"/>
            <ac:graphicFrameMk id="5" creationId="{98F4BDB5-BB58-4AC0-837B-0A3E74266B65}"/>
          </ac:graphicFrameMkLst>
        </pc:graphicFrameChg>
        <pc:graphicFrameChg chg="add del mod modGraphic">
          <ac:chgData name="Thomas Wilson" userId="c8d2c09c-f776-4d90-9411-3be6cc56095c" providerId="ADAL" clId="{1A0B50A4-C99D-47EA-9247-60D74C2ECAA7}" dt="2022-05-08T23:14:48.187" v="1573" actId="478"/>
          <ac:graphicFrameMkLst>
            <pc:docMk/>
            <pc:sldMk cId="1522177698" sldId="306"/>
            <ac:graphicFrameMk id="8" creationId="{BA79AD6B-1F50-5262-E005-8577F156886B}"/>
          </ac:graphicFrameMkLst>
        </pc:graphicFrameChg>
        <pc:picChg chg="add mod">
          <ac:chgData name="Thomas Wilson" userId="c8d2c09c-f776-4d90-9411-3be6cc56095c" providerId="ADAL" clId="{1A0B50A4-C99D-47EA-9247-60D74C2ECAA7}" dt="2022-05-08T23:14:12.299" v="1550" actId="14100"/>
          <ac:picMkLst>
            <pc:docMk/>
            <pc:sldMk cId="1522177698" sldId="306"/>
            <ac:picMk id="4" creationId="{52C6B0E6-9533-2558-80B0-FECBF0CA473D}"/>
          </ac:picMkLst>
        </pc:picChg>
        <pc:picChg chg="add mod">
          <ac:chgData name="Thomas Wilson" userId="c8d2c09c-f776-4d90-9411-3be6cc56095c" providerId="ADAL" clId="{1A0B50A4-C99D-47EA-9247-60D74C2ECAA7}" dt="2022-05-08T23:14:14.972" v="1551" actId="14100"/>
          <ac:picMkLst>
            <pc:docMk/>
            <pc:sldMk cId="1522177698" sldId="306"/>
            <ac:picMk id="7" creationId="{439F4E37-A228-D211-E154-BB9F448B316D}"/>
          </ac:picMkLst>
        </pc:picChg>
      </pc:sldChg>
      <pc:sldChg chg="addSp delSp modSp add mod">
        <pc:chgData name="Thomas Wilson" userId="c8d2c09c-f776-4d90-9411-3be6cc56095c" providerId="ADAL" clId="{1A0B50A4-C99D-47EA-9247-60D74C2ECAA7}" dt="2022-05-16T21:10:11.546" v="6277" actId="20577"/>
        <pc:sldMkLst>
          <pc:docMk/>
          <pc:sldMk cId="1798575252" sldId="307"/>
        </pc:sldMkLst>
        <pc:spChg chg="mod">
          <ac:chgData name="Thomas Wilson" userId="c8d2c09c-f776-4d90-9411-3be6cc56095c" providerId="ADAL" clId="{1A0B50A4-C99D-47EA-9247-60D74C2ECAA7}" dt="2022-05-09T21:29:03.574" v="4372" actId="20577"/>
          <ac:spMkLst>
            <pc:docMk/>
            <pc:sldMk cId="1798575252" sldId="307"/>
            <ac:spMk id="2" creationId="{183CAE4A-E189-4CAA-B3F5-7E97BC5188E3}"/>
          </ac:spMkLst>
        </pc:spChg>
        <pc:spChg chg="mod">
          <ac:chgData name="Thomas Wilson" userId="c8d2c09c-f776-4d90-9411-3be6cc56095c" providerId="ADAL" clId="{1A0B50A4-C99D-47EA-9247-60D74C2ECAA7}" dt="2022-05-16T21:10:11.546" v="6277" actId="20577"/>
          <ac:spMkLst>
            <pc:docMk/>
            <pc:sldMk cId="1798575252" sldId="307"/>
            <ac:spMk id="13" creationId="{B464DE5B-7332-43F2-8C72-0BB0A8347F50}"/>
          </ac:spMkLst>
        </pc:spChg>
        <pc:picChg chg="add mod">
          <ac:chgData name="Thomas Wilson" userId="c8d2c09c-f776-4d90-9411-3be6cc56095c" providerId="ADAL" clId="{1A0B50A4-C99D-47EA-9247-60D74C2ECAA7}" dt="2022-05-09T21:29:41.696" v="4378" actId="1076"/>
          <ac:picMkLst>
            <pc:docMk/>
            <pc:sldMk cId="1798575252" sldId="307"/>
            <ac:picMk id="4" creationId="{AD3B3186-1D91-FB87-F963-6BE25227B92D}"/>
          </ac:picMkLst>
        </pc:picChg>
        <pc:picChg chg="del">
          <ac:chgData name="Thomas Wilson" userId="c8d2c09c-f776-4d90-9411-3be6cc56095c" providerId="ADAL" clId="{1A0B50A4-C99D-47EA-9247-60D74C2ECAA7}" dt="2022-05-09T21:29:35.319" v="4374" actId="478"/>
          <ac:picMkLst>
            <pc:docMk/>
            <pc:sldMk cId="1798575252" sldId="307"/>
            <ac:picMk id="5" creationId="{470D5366-085E-309C-5BD8-4A44BACB7F39}"/>
          </ac:picMkLst>
        </pc:picChg>
        <pc:picChg chg="add mod">
          <ac:chgData name="Thomas Wilson" userId="c8d2c09c-f776-4d90-9411-3be6cc56095c" providerId="ADAL" clId="{1A0B50A4-C99D-47EA-9247-60D74C2ECAA7}" dt="2022-05-09T21:30:01.597" v="4380" actId="1076"/>
          <ac:picMkLst>
            <pc:docMk/>
            <pc:sldMk cId="1798575252" sldId="307"/>
            <ac:picMk id="7" creationId="{0F87650B-32FC-46C9-EFFB-3663FE427442}"/>
          </ac:picMkLst>
        </pc:picChg>
        <pc:picChg chg="add mod">
          <ac:chgData name="Thomas Wilson" userId="c8d2c09c-f776-4d90-9411-3be6cc56095c" providerId="ADAL" clId="{1A0B50A4-C99D-47EA-9247-60D74C2ECAA7}" dt="2022-05-09T21:30:19.551" v="4382" actId="1076"/>
          <ac:picMkLst>
            <pc:docMk/>
            <pc:sldMk cId="1798575252" sldId="307"/>
            <ac:picMk id="9" creationId="{B9C5D17C-D6DA-ABAF-11CB-BF65AF267BBE}"/>
          </ac:picMkLst>
        </pc:picChg>
        <pc:picChg chg="del">
          <ac:chgData name="Thomas Wilson" userId="c8d2c09c-f776-4d90-9411-3be6cc56095c" providerId="ADAL" clId="{1A0B50A4-C99D-47EA-9247-60D74C2ECAA7}" dt="2022-05-09T21:29:37.075" v="4375" actId="478"/>
          <ac:picMkLst>
            <pc:docMk/>
            <pc:sldMk cId="1798575252" sldId="307"/>
            <ac:picMk id="10" creationId="{FD34D59F-8D72-2875-6F14-FF2B39349C9A}"/>
          </ac:picMkLst>
        </pc:picChg>
        <pc:picChg chg="del">
          <ac:chgData name="Thomas Wilson" userId="c8d2c09c-f776-4d90-9411-3be6cc56095c" providerId="ADAL" clId="{1A0B50A4-C99D-47EA-9247-60D74C2ECAA7}" dt="2022-05-09T21:29:33.624" v="4373" actId="478"/>
          <ac:picMkLst>
            <pc:docMk/>
            <pc:sldMk cId="1798575252" sldId="307"/>
            <ac:picMk id="12" creationId="{7506F830-0155-C9A6-A991-3E4EEBE7DA04}"/>
          </ac:picMkLst>
        </pc:picChg>
        <pc:picChg chg="del">
          <ac:chgData name="Thomas Wilson" userId="c8d2c09c-f776-4d90-9411-3be6cc56095c" providerId="ADAL" clId="{1A0B50A4-C99D-47EA-9247-60D74C2ECAA7}" dt="2022-05-09T21:29:38.778" v="4376" actId="478"/>
          <ac:picMkLst>
            <pc:docMk/>
            <pc:sldMk cId="1798575252" sldId="307"/>
            <ac:picMk id="15" creationId="{25CAA237-F2AE-A4CD-DDC3-8C074464F552}"/>
          </ac:picMkLst>
        </pc:picChg>
      </pc:sldChg>
      <pc:sldChg chg="addSp modSp new mod">
        <pc:chgData name="Thomas Wilson" userId="c8d2c09c-f776-4d90-9411-3be6cc56095c" providerId="ADAL" clId="{1A0B50A4-C99D-47EA-9247-60D74C2ECAA7}" dt="2022-05-15T23:23:22.001" v="5464" actId="33524"/>
        <pc:sldMkLst>
          <pc:docMk/>
          <pc:sldMk cId="477439487" sldId="308"/>
        </pc:sldMkLst>
        <pc:spChg chg="mod">
          <ac:chgData name="Thomas Wilson" userId="c8d2c09c-f776-4d90-9411-3be6cc56095c" providerId="ADAL" clId="{1A0B50A4-C99D-47EA-9247-60D74C2ECAA7}" dt="2022-05-15T23:22:30.351" v="5459" actId="20577"/>
          <ac:spMkLst>
            <pc:docMk/>
            <pc:sldMk cId="477439487" sldId="308"/>
            <ac:spMk id="2" creationId="{D868B629-9EE3-E6F5-2DEA-78103509F474}"/>
          </ac:spMkLst>
        </pc:spChg>
        <pc:spChg chg="add mod">
          <ac:chgData name="Thomas Wilson" userId="c8d2c09c-f776-4d90-9411-3be6cc56095c" providerId="ADAL" clId="{1A0B50A4-C99D-47EA-9247-60D74C2ECAA7}" dt="2022-05-15T23:23:22.001" v="5464" actId="33524"/>
          <ac:spMkLst>
            <pc:docMk/>
            <pc:sldMk cId="477439487" sldId="308"/>
            <ac:spMk id="3" creationId="{26CF5B14-C0CD-4FC2-8926-7A025D0232E6}"/>
          </ac:spMkLst>
        </pc:spChg>
      </pc:sldChg>
      <pc:sldChg chg="modSp add mod">
        <pc:chgData name="Thomas Wilson" userId="c8d2c09c-f776-4d90-9411-3be6cc56095c" providerId="ADAL" clId="{1A0B50A4-C99D-47EA-9247-60D74C2ECAA7}" dt="2022-05-16T21:01:11.199" v="6079" actId="20577"/>
        <pc:sldMkLst>
          <pc:docMk/>
          <pc:sldMk cId="1857412940" sldId="309"/>
        </pc:sldMkLst>
        <pc:spChg chg="mod">
          <ac:chgData name="Thomas Wilson" userId="c8d2c09c-f776-4d90-9411-3be6cc56095c" providerId="ADAL" clId="{1A0B50A4-C99D-47EA-9247-60D74C2ECAA7}" dt="2022-05-16T21:01:11.199" v="6079" actId="20577"/>
          <ac:spMkLst>
            <pc:docMk/>
            <pc:sldMk cId="1857412940" sldId="309"/>
            <ac:spMk id="2" creationId="{183CAE4A-E189-4CAA-B3F5-7E97BC5188E3}"/>
          </ac:spMkLst>
        </pc:spChg>
      </pc:sldChg>
      <pc:sldChg chg="addSp delSp modSp add mod">
        <pc:chgData name="Thomas Wilson" userId="c8d2c09c-f776-4d90-9411-3be6cc56095c" providerId="ADAL" clId="{1A0B50A4-C99D-47EA-9247-60D74C2ECAA7}" dt="2022-05-16T21:24:19.777" v="6517" actId="20577"/>
        <pc:sldMkLst>
          <pc:docMk/>
          <pc:sldMk cId="1856805618" sldId="310"/>
        </pc:sldMkLst>
        <pc:spChg chg="mod">
          <ac:chgData name="Thomas Wilson" userId="c8d2c09c-f776-4d90-9411-3be6cc56095c" providerId="ADAL" clId="{1A0B50A4-C99D-47EA-9247-60D74C2ECAA7}" dt="2022-05-16T21:21:06.094" v="6421" actId="14100"/>
          <ac:spMkLst>
            <pc:docMk/>
            <pc:sldMk cId="1856805618" sldId="310"/>
            <ac:spMk id="2" creationId="{183CAE4A-E189-4CAA-B3F5-7E97BC5188E3}"/>
          </ac:spMkLst>
        </pc:spChg>
        <pc:spChg chg="mod">
          <ac:chgData name="Thomas Wilson" userId="c8d2c09c-f776-4d90-9411-3be6cc56095c" providerId="ADAL" clId="{1A0B50A4-C99D-47EA-9247-60D74C2ECAA7}" dt="2022-05-16T21:24:19.777" v="6517" actId="20577"/>
          <ac:spMkLst>
            <pc:docMk/>
            <pc:sldMk cId="1856805618" sldId="310"/>
            <ac:spMk id="13" creationId="{B464DE5B-7332-43F2-8C72-0BB0A8347F50}"/>
          </ac:spMkLst>
        </pc:spChg>
        <pc:picChg chg="del">
          <ac:chgData name="Thomas Wilson" userId="c8d2c09c-f776-4d90-9411-3be6cc56095c" providerId="ADAL" clId="{1A0B50A4-C99D-47EA-9247-60D74C2ECAA7}" dt="2022-05-16T21:09:56.072" v="6273" actId="478"/>
          <ac:picMkLst>
            <pc:docMk/>
            <pc:sldMk cId="1856805618" sldId="310"/>
            <ac:picMk id="4" creationId="{AD3B3186-1D91-FB87-F963-6BE25227B92D}"/>
          </ac:picMkLst>
        </pc:picChg>
        <pc:picChg chg="add mod">
          <ac:chgData name="Thomas Wilson" userId="c8d2c09c-f776-4d90-9411-3be6cc56095c" providerId="ADAL" clId="{1A0B50A4-C99D-47EA-9247-60D74C2ECAA7}" dt="2022-05-16T21:18:11.901" v="6403" actId="1037"/>
          <ac:picMkLst>
            <pc:docMk/>
            <pc:sldMk cId="1856805618" sldId="310"/>
            <ac:picMk id="5" creationId="{B3F17C76-F56E-EDB7-C8C1-7EED2869E2F4}"/>
          </ac:picMkLst>
        </pc:picChg>
        <pc:picChg chg="del">
          <ac:chgData name="Thomas Wilson" userId="c8d2c09c-f776-4d90-9411-3be6cc56095c" providerId="ADAL" clId="{1A0B50A4-C99D-47EA-9247-60D74C2ECAA7}" dt="2022-05-16T21:09:57.638" v="6274" actId="478"/>
          <ac:picMkLst>
            <pc:docMk/>
            <pc:sldMk cId="1856805618" sldId="310"/>
            <ac:picMk id="7" creationId="{0F87650B-32FC-46C9-EFFB-3663FE427442}"/>
          </ac:picMkLst>
        </pc:picChg>
        <pc:picChg chg="add mod">
          <ac:chgData name="Thomas Wilson" userId="c8d2c09c-f776-4d90-9411-3be6cc56095c" providerId="ADAL" clId="{1A0B50A4-C99D-47EA-9247-60D74C2ECAA7}" dt="2022-05-16T21:18:14.012" v="6404" actId="1037"/>
          <ac:picMkLst>
            <pc:docMk/>
            <pc:sldMk cId="1856805618" sldId="310"/>
            <ac:picMk id="8" creationId="{E3FD0815-4BA7-4BE5-EF52-1BA22EF7D771}"/>
          </ac:picMkLst>
        </pc:picChg>
        <pc:picChg chg="del">
          <ac:chgData name="Thomas Wilson" userId="c8d2c09c-f776-4d90-9411-3be6cc56095c" providerId="ADAL" clId="{1A0B50A4-C99D-47EA-9247-60D74C2ECAA7}" dt="2022-05-16T21:09:59.213" v="6275" actId="478"/>
          <ac:picMkLst>
            <pc:docMk/>
            <pc:sldMk cId="1856805618" sldId="310"/>
            <ac:picMk id="9" creationId="{B9C5D17C-D6DA-ABAF-11CB-BF65AF267BBE}"/>
          </ac:picMkLst>
        </pc:picChg>
        <pc:picChg chg="add mod">
          <ac:chgData name="Thomas Wilson" userId="c8d2c09c-f776-4d90-9411-3be6cc56095c" providerId="ADAL" clId="{1A0B50A4-C99D-47EA-9247-60D74C2ECAA7}" dt="2022-05-16T21:18:07.957" v="6396" actId="1038"/>
          <ac:picMkLst>
            <pc:docMk/>
            <pc:sldMk cId="1856805618" sldId="310"/>
            <ac:picMk id="11" creationId="{9CE083EA-DBC4-8CE6-828B-A9238D93B6F5}"/>
          </ac:picMkLst>
        </pc:picChg>
      </pc:sldChg>
      <pc:sldChg chg="addSp delSp modSp add mod">
        <pc:chgData name="Thomas Wilson" userId="c8d2c09c-f776-4d90-9411-3be6cc56095c" providerId="ADAL" clId="{1A0B50A4-C99D-47EA-9247-60D74C2ECAA7}" dt="2022-05-16T21:26:35.596" v="6569" actId="14100"/>
        <pc:sldMkLst>
          <pc:docMk/>
          <pc:sldMk cId="1450045048" sldId="311"/>
        </pc:sldMkLst>
        <pc:spChg chg="del mod">
          <ac:chgData name="Thomas Wilson" userId="c8d2c09c-f776-4d90-9411-3be6cc56095c" providerId="ADAL" clId="{1A0B50A4-C99D-47EA-9247-60D74C2ECAA7}" dt="2022-05-16T21:21:11.665" v="6422" actId="478"/>
          <ac:spMkLst>
            <pc:docMk/>
            <pc:sldMk cId="1450045048" sldId="311"/>
            <ac:spMk id="2" creationId="{183CAE4A-E189-4CAA-B3F5-7E97BC5188E3}"/>
          </ac:spMkLst>
        </pc:spChg>
        <pc:spChg chg="mod">
          <ac:chgData name="Thomas Wilson" userId="c8d2c09c-f776-4d90-9411-3be6cc56095c" providerId="ADAL" clId="{1A0B50A4-C99D-47EA-9247-60D74C2ECAA7}" dt="2022-05-16T21:24:23.884" v="6519" actId="20577"/>
          <ac:spMkLst>
            <pc:docMk/>
            <pc:sldMk cId="1450045048" sldId="311"/>
            <ac:spMk id="13" creationId="{B464DE5B-7332-43F2-8C72-0BB0A8347F50}"/>
          </ac:spMkLst>
        </pc:spChg>
        <pc:spChg chg="add del mod">
          <ac:chgData name="Thomas Wilson" userId="c8d2c09c-f776-4d90-9411-3be6cc56095c" providerId="ADAL" clId="{1A0B50A4-C99D-47EA-9247-60D74C2ECAA7}" dt="2022-05-16T21:21:14.304" v="6424" actId="478"/>
          <ac:spMkLst>
            <pc:docMk/>
            <pc:sldMk cId="1450045048" sldId="311"/>
            <ac:spMk id="14" creationId="{6E0C2334-459D-F05B-A244-48857EC545A3}"/>
          </ac:spMkLst>
        </pc:spChg>
        <pc:spChg chg="add del mod">
          <ac:chgData name="Thomas Wilson" userId="c8d2c09c-f776-4d90-9411-3be6cc56095c" providerId="ADAL" clId="{1A0B50A4-C99D-47EA-9247-60D74C2ECAA7}" dt="2022-05-16T21:21:16.148" v="6425" actId="478"/>
          <ac:spMkLst>
            <pc:docMk/>
            <pc:sldMk cId="1450045048" sldId="311"/>
            <ac:spMk id="16" creationId="{3B331B22-13EB-EA3B-8BAB-18A0CE5E7881}"/>
          </ac:spMkLst>
        </pc:spChg>
        <pc:spChg chg="add mod">
          <ac:chgData name="Thomas Wilson" userId="c8d2c09c-f776-4d90-9411-3be6cc56095c" providerId="ADAL" clId="{1A0B50A4-C99D-47EA-9247-60D74C2ECAA7}" dt="2022-05-16T21:26:35.596" v="6569" actId="14100"/>
          <ac:spMkLst>
            <pc:docMk/>
            <pc:sldMk cId="1450045048" sldId="311"/>
            <ac:spMk id="17" creationId="{E1A2AA92-EB6A-35F2-9F81-4013D9E78A23}"/>
          </ac:spMkLst>
        </pc:spChg>
        <pc:picChg chg="add mod">
          <ac:chgData name="Thomas Wilson" userId="c8d2c09c-f776-4d90-9411-3be6cc56095c" providerId="ADAL" clId="{1A0B50A4-C99D-47EA-9247-60D74C2ECAA7}" dt="2022-05-16T21:17:00.559" v="6385" actId="1076"/>
          <ac:picMkLst>
            <pc:docMk/>
            <pc:sldMk cId="1450045048" sldId="311"/>
            <ac:picMk id="4" creationId="{216817DA-6A04-E23F-012A-BEAA6627E217}"/>
          </ac:picMkLst>
        </pc:picChg>
        <pc:picChg chg="del">
          <ac:chgData name="Thomas Wilson" userId="c8d2c09c-f776-4d90-9411-3be6cc56095c" providerId="ADAL" clId="{1A0B50A4-C99D-47EA-9247-60D74C2ECAA7}" dt="2022-05-16T21:15:40.895" v="6379" actId="478"/>
          <ac:picMkLst>
            <pc:docMk/>
            <pc:sldMk cId="1450045048" sldId="311"/>
            <ac:picMk id="5" creationId="{B3F17C76-F56E-EDB7-C8C1-7EED2869E2F4}"/>
          </ac:picMkLst>
        </pc:picChg>
        <pc:picChg chg="add mod">
          <ac:chgData name="Thomas Wilson" userId="c8d2c09c-f776-4d90-9411-3be6cc56095c" providerId="ADAL" clId="{1A0B50A4-C99D-47EA-9247-60D74C2ECAA7}" dt="2022-05-16T21:17:31.599" v="6387" actId="1076"/>
          <ac:picMkLst>
            <pc:docMk/>
            <pc:sldMk cId="1450045048" sldId="311"/>
            <ac:picMk id="7" creationId="{8B328914-5E3C-D0C6-D3D5-BCD388E29F8B}"/>
          </ac:picMkLst>
        </pc:picChg>
        <pc:picChg chg="del">
          <ac:chgData name="Thomas Wilson" userId="c8d2c09c-f776-4d90-9411-3be6cc56095c" providerId="ADAL" clId="{1A0B50A4-C99D-47EA-9247-60D74C2ECAA7}" dt="2022-05-16T21:15:42.977" v="6380" actId="478"/>
          <ac:picMkLst>
            <pc:docMk/>
            <pc:sldMk cId="1450045048" sldId="311"/>
            <ac:picMk id="8" creationId="{E3FD0815-4BA7-4BE5-EF52-1BA22EF7D771}"/>
          </ac:picMkLst>
        </pc:picChg>
        <pc:picChg chg="add mod">
          <ac:chgData name="Thomas Wilson" userId="c8d2c09c-f776-4d90-9411-3be6cc56095c" providerId="ADAL" clId="{1A0B50A4-C99D-47EA-9247-60D74C2ECAA7}" dt="2022-05-16T21:26:28.867" v="6568" actId="1076"/>
          <ac:picMkLst>
            <pc:docMk/>
            <pc:sldMk cId="1450045048" sldId="311"/>
            <ac:picMk id="10" creationId="{66CC174B-1EEF-EF73-B67E-49CF64DE1A7D}"/>
          </ac:picMkLst>
        </pc:picChg>
        <pc:picChg chg="del mod">
          <ac:chgData name="Thomas Wilson" userId="c8d2c09c-f776-4d90-9411-3be6cc56095c" providerId="ADAL" clId="{1A0B50A4-C99D-47EA-9247-60D74C2ECAA7}" dt="2022-05-16T21:15:46.001" v="6382" actId="478"/>
          <ac:picMkLst>
            <pc:docMk/>
            <pc:sldMk cId="1450045048" sldId="311"/>
            <ac:picMk id="11" creationId="{9CE083EA-DBC4-8CE6-828B-A9238D93B6F5}"/>
          </ac:picMkLst>
        </pc:picChg>
      </pc:sldChg>
      <pc:sldChg chg="modSp add del mod">
        <pc:chgData name="Thomas Wilson" userId="c8d2c09c-f776-4d90-9411-3be6cc56095c" providerId="ADAL" clId="{1A0B50A4-C99D-47EA-9247-60D74C2ECAA7}" dt="2022-05-16T21:15:24.020" v="6374" actId="47"/>
        <pc:sldMkLst>
          <pc:docMk/>
          <pc:sldMk cId="1923224183" sldId="311"/>
        </pc:sldMkLst>
        <pc:spChg chg="mod">
          <ac:chgData name="Thomas Wilson" userId="c8d2c09c-f776-4d90-9411-3be6cc56095c" providerId="ADAL" clId="{1A0B50A4-C99D-47EA-9247-60D74C2ECAA7}" dt="2022-05-16T21:11:08.425" v="6299" actId="20577"/>
          <ac:spMkLst>
            <pc:docMk/>
            <pc:sldMk cId="1923224183" sldId="311"/>
            <ac:spMk id="2" creationId="{183CAE4A-E189-4CAA-B3F5-7E97BC5188E3}"/>
          </ac:spMkLst>
        </pc:spChg>
      </pc:sldChg>
      <pc:sldChg chg="modSp add del mod">
        <pc:chgData name="Thomas Wilson" userId="c8d2c09c-f776-4d90-9411-3be6cc56095c" providerId="ADAL" clId="{1A0B50A4-C99D-47EA-9247-60D74C2ECAA7}" dt="2022-05-16T21:15:25.095" v="6375" actId="47"/>
        <pc:sldMkLst>
          <pc:docMk/>
          <pc:sldMk cId="3072289488" sldId="312"/>
        </pc:sldMkLst>
        <pc:spChg chg="mod">
          <ac:chgData name="Thomas Wilson" userId="c8d2c09c-f776-4d90-9411-3be6cc56095c" providerId="ADAL" clId="{1A0B50A4-C99D-47EA-9247-60D74C2ECAA7}" dt="2022-05-16T21:11:18.585" v="6302" actId="20577"/>
          <ac:spMkLst>
            <pc:docMk/>
            <pc:sldMk cId="3072289488" sldId="312"/>
            <ac:spMk id="2" creationId="{183CAE4A-E189-4CAA-B3F5-7E97BC5188E3}"/>
          </ac:spMkLst>
        </pc:spChg>
      </pc:sldChg>
      <pc:sldChg chg="addSp delSp modSp add mod">
        <pc:chgData name="Thomas Wilson" userId="c8d2c09c-f776-4d90-9411-3be6cc56095c" providerId="ADAL" clId="{1A0B50A4-C99D-47EA-9247-60D74C2ECAA7}" dt="2022-05-16T21:25:02.049" v="6539" actId="1037"/>
        <pc:sldMkLst>
          <pc:docMk/>
          <pc:sldMk cId="3540838163" sldId="312"/>
        </pc:sldMkLst>
        <pc:spChg chg="del mod">
          <ac:chgData name="Thomas Wilson" userId="c8d2c09c-f776-4d90-9411-3be6cc56095c" providerId="ADAL" clId="{1A0B50A4-C99D-47EA-9247-60D74C2ECAA7}" dt="2022-05-16T21:21:25.389" v="6430" actId="478"/>
          <ac:spMkLst>
            <pc:docMk/>
            <pc:sldMk cId="3540838163" sldId="312"/>
            <ac:spMk id="2" creationId="{183CAE4A-E189-4CAA-B3F5-7E97BC5188E3}"/>
          </ac:spMkLst>
        </pc:spChg>
        <pc:spChg chg="add del mod">
          <ac:chgData name="Thomas Wilson" userId="c8d2c09c-f776-4d90-9411-3be6cc56095c" providerId="ADAL" clId="{1A0B50A4-C99D-47EA-9247-60D74C2ECAA7}" dt="2022-05-16T21:21:28.437" v="6433" actId="478"/>
          <ac:spMkLst>
            <pc:docMk/>
            <pc:sldMk cId="3540838163" sldId="312"/>
            <ac:spMk id="5" creationId="{BEF7791A-967E-55A7-F284-6E8327F9840E}"/>
          </ac:spMkLst>
        </pc:spChg>
        <pc:spChg chg="add mod">
          <ac:chgData name="Thomas Wilson" userId="c8d2c09c-f776-4d90-9411-3be6cc56095c" providerId="ADAL" clId="{1A0B50A4-C99D-47EA-9247-60D74C2ECAA7}" dt="2022-05-16T21:25:02.049" v="6539" actId="1037"/>
          <ac:spMkLst>
            <pc:docMk/>
            <pc:sldMk cId="3540838163" sldId="312"/>
            <ac:spMk id="9" creationId="{6590E29D-13EA-F180-89A1-58746593055D}"/>
          </ac:spMkLst>
        </pc:spChg>
        <pc:spChg chg="mod">
          <ac:chgData name="Thomas Wilson" userId="c8d2c09c-f776-4d90-9411-3be6cc56095c" providerId="ADAL" clId="{1A0B50A4-C99D-47EA-9247-60D74C2ECAA7}" dt="2022-05-16T21:24:33.707" v="6524" actId="20577"/>
          <ac:spMkLst>
            <pc:docMk/>
            <pc:sldMk cId="3540838163" sldId="312"/>
            <ac:spMk id="13" creationId="{B464DE5B-7332-43F2-8C72-0BB0A8347F50}"/>
          </ac:spMkLst>
        </pc:spChg>
        <pc:picChg chg="del">
          <ac:chgData name="Thomas Wilson" userId="c8d2c09c-f776-4d90-9411-3be6cc56095c" providerId="ADAL" clId="{1A0B50A4-C99D-47EA-9247-60D74C2ECAA7}" dt="2022-05-16T21:20:32.460" v="6406" actId="478"/>
          <ac:picMkLst>
            <pc:docMk/>
            <pc:sldMk cId="3540838163" sldId="312"/>
            <ac:picMk id="4" creationId="{216817DA-6A04-E23F-012A-BEAA6627E217}"/>
          </ac:picMkLst>
        </pc:picChg>
        <pc:picChg chg="del mod">
          <ac:chgData name="Thomas Wilson" userId="c8d2c09c-f776-4d90-9411-3be6cc56095c" providerId="ADAL" clId="{1A0B50A4-C99D-47EA-9247-60D74C2ECAA7}" dt="2022-05-16T21:20:33.946" v="6408" actId="478"/>
          <ac:picMkLst>
            <pc:docMk/>
            <pc:sldMk cId="3540838163" sldId="312"/>
            <ac:picMk id="7" creationId="{8B328914-5E3C-D0C6-D3D5-BCD388E29F8B}"/>
          </ac:picMkLst>
        </pc:picChg>
        <pc:picChg chg="add del mod">
          <ac:chgData name="Thomas Wilson" userId="c8d2c09c-f776-4d90-9411-3be6cc56095c" providerId="ADAL" clId="{1A0B50A4-C99D-47EA-9247-60D74C2ECAA7}" dt="2022-05-16T21:22:18.069" v="6454" actId="478"/>
          <ac:picMkLst>
            <pc:docMk/>
            <pc:sldMk cId="3540838163" sldId="312"/>
            <ac:picMk id="8" creationId="{6297ED3B-402A-1B93-9731-39543C1039E0}"/>
          </ac:picMkLst>
        </pc:picChg>
        <pc:picChg chg="del">
          <ac:chgData name="Thomas Wilson" userId="c8d2c09c-f776-4d90-9411-3be6cc56095c" providerId="ADAL" clId="{1A0B50A4-C99D-47EA-9247-60D74C2ECAA7}" dt="2022-05-16T21:20:36.287" v="6409" actId="478"/>
          <ac:picMkLst>
            <pc:docMk/>
            <pc:sldMk cId="3540838163" sldId="312"/>
            <ac:picMk id="10" creationId="{66CC174B-1EEF-EF73-B67E-49CF64DE1A7D}"/>
          </ac:picMkLst>
        </pc:picChg>
        <pc:picChg chg="add mod">
          <ac:chgData name="Thomas Wilson" userId="c8d2c09c-f776-4d90-9411-3be6cc56095c" providerId="ADAL" clId="{1A0B50A4-C99D-47EA-9247-60D74C2ECAA7}" dt="2022-05-16T21:24:03.867" v="6513" actId="1037"/>
          <ac:picMkLst>
            <pc:docMk/>
            <pc:sldMk cId="3540838163" sldId="312"/>
            <ac:picMk id="12" creationId="{75FFBB31-E193-68AD-492D-EB0835382C8B}"/>
          </ac:picMkLst>
        </pc:picChg>
        <pc:picChg chg="add mod">
          <ac:chgData name="Thomas Wilson" userId="c8d2c09c-f776-4d90-9411-3be6cc56095c" providerId="ADAL" clId="{1A0B50A4-C99D-47EA-9247-60D74C2ECAA7}" dt="2022-05-16T21:24:03.867" v="6513" actId="1037"/>
          <ac:picMkLst>
            <pc:docMk/>
            <pc:sldMk cId="3540838163" sldId="312"/>
            <ac:picMk id="15" creationId="{481DCB44-2ABD-0008-7138-2132E1E7A097}"/>
          </ac:picMkLst>
        </pc:picChg>
        <pc:picChg chg="add mod">
          <ac:chgData name="Thomas Wilson" userId="c8d2c09c-f776-4d90-9411-3be6cc56095c" providerId="ADAL" clId="{1A0B50A4-C99D-47EA-9247-60D74C2ECAA7}" dt="2022-05-16T21:24:03.867" v="6513" actId="1037"/>
          <ac:picMkLst>
            <pc:docMk/>
            <pc:sldMk cId="3540838163" sldId="312"/>
            <ac:picMk id="17" creationId="{F74CDFAF-478A-33DD-90BA-8AEEF53DED8B}"/>
          </ac:picMkLst>
        </pc:picChg>
      </pc:sldChg>
      <pc:sldChg chg="addSp delSp modSp add mod">
        <pc:chgData name="Thomas Wilson" userId="c8d2c09c-f776-4d90-9411-3be6cc56095c" providerId="ADAL" clId="{1A0B50A4-C99D-47EA-9247-60D74C2ECAA7}" dt="2022-05-16T21:26:05.871" v="6566" actId="1038"/>
        <pc:sldMkLst>
          <pc:docMk/>
          <pc:sldMk cId="121083449" sldId="313"/>
        </pc:sldMkLst>
        <pc:spChg chg="mod">
          <ac:chgData name="Thomas Wilson" userId="c8d2c09c-f776-4d90-9411-3be6cc56095c" providerId="ADAL" clId="{1A0B50A4-C99D-47EA-9247-60D74C2ECAA7}" dt="2022-05-16T21:21:43.034" v="6451" actId="20577"/>
          <ac:spMkLst>
            <pc:docMk/>
            <pc:sldMk cId="121083449" sldId="313"/>
            <ac:spMk id="9" creationId="{6590E29D-13EA-F180-89A1-58746593055D}"/>
          </ac:spMkLst>
        </pc:spChg>
        <pc:spChg chg="mod">
          <ac:chgData name="Thomas Wilson" userId="c8d2c09c-f776-4d90-9411-3be6cc56095c" providerId="ADAL" clId="{1A0B50A4-C99D-47EA-9247-60D74C2ECAA7}" dt="2022-05-16T21:24:39.598" v="6526" actId="20577"/>
          <ac:spMkLst>
            <pc:docMk/>
            <pc:sldMk cId="121083449" sldId="313"/>
            <ac:spMk id="13" creationId="{B464DE5B-7332-43F2-8C72-0BB0A8347F50}"/>
          </ac:spMkLst>
        </pc:spChg>
        <pc:picChg chg="add del mod">
          <ac:chgData name="Thomas Wilson" userId="c8d2c09c-f776-4d90-9411-3be6cc56095c" providerId="ADAL" clId="{1A0B50A4-C99D-47EA-9247-60D74C2ECAA7}" dt="2022-05-16T21:25:41.959" v="6542" actId="478"/>
          <ac:picMkLst>
            <pc:docMk/>
            <pc:sldMk cId="121083449" sldId="313"/>
            <ac:picMk id="3" creationId="{6529B817-546D-DA21-4BD9-651CF1F589CC}"/>
          </ac:picMkLst>
        </pc:picChg>
        <pc:picChg chg="add mod">
          <ac:chgData name="Thomas Wilson" userId="c8d2c09c-f776-4d90-9411-3be6cc56095c" providerId="ADAL" clId="{1A0B50A4-C99D-47EA-9247-60D74C2ECAA7}" dt="2022-05-16T21:25:47.099" v="6546" actId="1076"/>
          <ac:picMkLst>
            <pc:docMk/>
            <pc:sldMk cId="121083449" sldId="313"/>
            <ac:picMk id="5" creationId="{B191F5A7-EF21-173C-5F5E-563790E6B32A}"/>
          </ac:picMkLst>
        </pc:picChg>
        <pc:picChg chg="add mod">
          <ac:chgData name="Thomas Wilson" userId="c8d2c09c-f776-4d90-9411-3be6cc56095c" providerId="ADAL" clId="{1A0B50A4-C99D-47EA-9247-60D74C2ECAA7}" dt="2022-05-16T21:26:05.871" v="6566" actId="1038"/>
          <ac:picMkLst>
            <pc:docMk/>
            <pc:sldMk cId="121083449" sldId="313"/>
            <ac:picMk id="7" creationId="{71D01D83-035B-10C3-1CD1-D629B597E47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4030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428004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865686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911610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61302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3276177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3387580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01636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6.png"/><Relationship Id="rId21" Type="http://schemas.openxmlformats.org/officeDocument/2006/relationships/image" Target="../media/image290.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9.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28.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0.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3" Type="http://schemas.openxmlformats.org/officeDocument/2006/relationships/image" Target="../media/image44.png"/><Relationship Id="rId3" Type="http://schemas.openxmlformats.org/officeDocument/2006/relationships/customXml" Target="../ink/ink29.xml"/><Relationship Id="rId2" Type="http://schemas.openxmlformats.org/officeDocument/2006/relationships/notesSlide" Target="../notesSlides/notesSlide14.xml"/><Relationship Id="rId1" Type="http://schemas.openxmlformats.org/officeDocument/2006/relationships/slideLayout" Target="../slideLayouts/slideLayout12.xml"/><Relationship Id="rId15" Type="http://schemas.openxmlformats.org/officeDocument/2006/relationships/image" Target="../media/image40.pn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i6nWhACU/m%C4%81ori-quiz" TargetMode="External"/><Relationship Id="rId2" Type="http://schemas.openxmlformats.org/officeDocument/2006/relationships/hyperlink" Target="https://github.com/twschool/Assessment" TargetMode="External"/><Relationship Id="rId1" Type="http://schemas.openxmlformats.org/officeDocument/2006/relationships/slideLayout" Target="../slideLayouts/slideLayout6.xml"/><Relationship Id="rId4" Type="http://schemas.openxmlformats.org/officeDocument/2006/relationships/hyperlink" Target="https://github.com/twschool/Assessment/blob/main/finished_program_v1.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a:t>
            </a:r>
            <a:r>
              <a:rPr lang="en-US"/>
              <a:t>Ending Screen</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xmlns="">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xmlns="">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xmlns="">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xmlns="">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xmlns="">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xmlns="">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xmlns="">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xmlns="">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xmlns="">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xmlns="">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xmlns="">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xmlns="">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4239579603"/>
              </p:ext>
            </p:extLst>
          </p:nvPr>
        </p:nvGraphicFramePr>
        <p:xfrm>
          <a:off x="246743" y="1284849"/>
          <a:ext cx="11785600" cy="2255480"/>
        </p:xfrm>
        <a:graphic>
          <a:graphicData uri="http://schemas.openxmlformats.org/drawingml/2006/table">
            <a:tbl>
              <a:tblPr>
                <a:noFill/>
              </a:tblPr>
              <a:tblGrid>
                <a:gridCol w="4542971">
                  <a:extLst>
                    <a:ext uri="{9D8B030D-6E8A-4147-A177-3AD203B41FA5}">
                      <a16:colId xmlns:a16="http://schemas.microsoft.com/office/drawing/2014/main" val="20000"/>
                    </a:ext>
                  </a:extLst>
                </a:gridCol>
                <a:gridCol w="7242629">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Different methods trial</a:t>
                      </a:r>
                    </a:p>
                    <a:p>
                      <a:pPr marL="0" lvl="0" indent="0" algn="l" rtl="0">
                        <a:spcBef>
                          <a:spcPts val="0"/>
                        </a:spcBef>
                        <a:spcAft>
                          <a:spcPts val="0"/>
                        </a:spcAft>
                        <a:buNone/>
                      </a:pPr>
                      <a:r>
                        <a:rPr lang="en-NZ" sz="2400" dirty="0"/>
                        <a:t>yes_no_check_v2.py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Trialed having different ways to use a while loop (see images below) method 1 and method 2 can both do the same thing. I chose method 2 because there was less lines of code and the computer didn’t need to check a variable every time it looped which made the code more efficient and the more obvious choice.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pic>
        <p:nvPicPr>
          <p:cNvPr id="4" name="Picture 3">
            <a:extLst>
              <a:ext uri="{FF2B5EF4-FFF2-40B4-BE49-F238E27FC236}">
                <a16:creationId xmlns:a16="http://schemas.microsoft.com/office/drawing/2014/main" id="{52C6B0E6-9533-2558-80B0-FECBF0CA473D}"/>
              </a:ext>
            </a:extLst>
          </p:cNvPr>
          <p:cNvPicPr>
            <a:picLocks noChangeAspect="1"/>
          </p:cNvPicPr>
          <p:nvPr/>
        </p:nvPicPr>
        <p:blipFill>
          <a:blip r:embed="rId3"/>
          <a:stretch>
            <a:fillRect/>
          </a:stretch>
        </p:blipFill>
        <p:spPr>
          <a:xfrm>
            <a:off x="246744" y="3957608"/>
            <a:ext cx="3773714" cy="2900392"/>
          </a:xfrm>
          <a:prstGeom prst="rect">
            <a:avLst/>
          </a:prstGeom>
        </p:spPr>
      </p:pic>
      <p:pic>
        <p:nvPicPr>
          <p:cNvPr id="7" name="Picture 6">
            <a:extLst>
              <a:ext uri="{FF2B5EF4-FFF2-40B4-BE49-F238E27FC236}">
                <a16:creationId xmlns:a16="http://schemas.microsoft.com/office/drawing/2014/main" id="{439F4E37-A228-D211-E154-BB9F448B316D}"/>
              </a:ext>
            </a:extLst>
          </p:cNvPr>
          <p:cNvPicPr>
            <a:picLocks noChangeAspect="1"/>
          </p:cNvPicPr>
          <p:nvPr/>
        </p:nvPicPr>
        <p:blipFill>
          <a:blip r:embed="rId4"/>
          <a:stretch>
            <a:fillRect/>
          </a:stretch>
        </p:blipFill>
        <p:spPr>
          <a:xfrm>
            <a:off x="6378486" y="3957607"/>
            <a:ext cx="4192386" cy="2900393"/>
          </a:xfrm>
          <a:prstGeom prst="rect">
            <a:avLst/>
          </a:prstGeom>
        </p:spPr>
      </p:pic>
      <p:sp>
        <p:nvSpPr>
          <p:cNvPr id="9" name="TextBox 8">
            <a:extLst>
              <a:ext uri="{FF2B5EF4-FFF2-40B4-BE49-F238E27FC236}">
                <a16:creationId xmlns:a16="http://schemas.microsoft.com/office/drawing/2014/main" id="{9EB38105-441C-49B5-7AC6-4CA98C61335C}"/>
              </a:ext>
            </a:extLst>
          </p:cNvPr>
          <p:cNvSpPr txBox="1"/>
          <p:nvPr/>
        </p:nvSpPr>
        <p:spPr>
          <a:xfrm>
            <a:off x="1436914" y="3588275"/>
            <a:ext cx="2022092" cy="369332"/>
          </a:xfrm>
          <a:prstGeom prst="rect">
            <a:avLst/>
          </a:prstGeom>
          <a:noFill/>
        </p:spPr>
        <p:txBody>
          <a:bodyPr wrap="none" rtlCol="0">
            <a:spAutoFit/>
          </a:bodyPr>
          <a:lstStyle/>
          <a:p>
            <a:r>
              <a:rPr lang="en-NZ" dirty="0"/>
              <a:t>Method 1 (13 lines)</a:t>
            </a:r>
          </a:p>
        </p:txBody>
      </p:sp>
      <p:sp>
        <p:nvSpPr>
          <p:cNvPr id="10" name="TextBox 9">
            <a:extLst>
              <a:ext uri="{FF2B5EF4-FFF2-40B4-BE49-F238E27FC236}">
                <a16:creationId xmlns:a16="http://schemas.microsoft.com/office/drawing/2014/main" id="{EB08DE0F-F138-75C4-032E-B3D1FF36F6D5}"/>
              </a:ext>
            </a:extLst>
          </p:cNvPr>
          <p:cNvSpPr txBox="1"/>
          <p:nvPr/>
        </p:nvSpPr>
        <p:spPr>
          <a:xfrm>
            <a:off x="7853650" y="3587502"/>
            <a:ext cx="2022092" cy="369332"/>
          </a:xfrm>
          <a:prstGeom prst="rect">
            <a:avLst/>
          </a:prstGeom>
          <a:noFill/>
        </p:spPr>
        <p:txBody>
          <a:bodyPr wrap="none" rtlCol="0">
            <a:spAutoFit/>
          </a:bodyPr>
          <a:lstStyle/>
          <a:p>
            <a:r>
              <a:rPr lang="en-NZ" dirty="0"/>
              <a:t>Method 2 (12 lines)</a:t>
            </a:r>
          </a:p>
        </p:txBody>
      </p:sp>
    </p:spTree>
    <p:extLst>
      <p:ext uri="{BB962C8B-B14F-4D97-AF65-F5344CB8AC3E}">
        <p14:creationId xmlns:p14="http://schemas.microsoft.com/office/powerpoint/2010/main" val="152217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Generate random options-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402429309"/>
              </p:ext>
            </p:extLst>
          </p:nvPr>
        </p:nvGraphicFramePr>
        <p:xfrm>
          <a:off x="246743" y="1284849"/>
          <a:ext cx="11785600" cy="3230800"/>
        </p:xfrm>
        <a:graphic>
          <a:graphicData uri="http://schemas.openxmlformats.org/drawingml/2006/table">
            <a:tbl>
              <a:tblPr>
                <a:noFill/>
              </a:tblPr>
              <a:tblGrid>
                <a:gridCol w="5167086">
                  <a:extLst>
                    <a:ext uri="{9D8B030D-6E8A-4147-A177-3AD203B41FA5}">
                      <a16:colId xmlns:a16="http://schemas.microsoft.com/office/drawing/2014/main" val="20000"/>
                    </a:ext>
                  </a:extLst>
                </a:gridCol>
                <a:gridCol w="661851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generate_random_options_v1.py</a:t>
                      </a:r>
                    </a:p>
                  </a:txBody>
                  <a:tcPr marL="121900" marR="121900" marT="121900" marB="121900"/>
                </a:tc>
                <a:tc>
                  <a:txBody>
                    <a:bodyPr/>
                    <a:lstStyle/>
                    <a:p>
                      <a:pPr marL="0" lvl="0" indent="0" algn="l" rtl="0">
                        <a:spcBef>
                          <a:spcPts val="0"/>
                        </a:spcBef>
                        <a:spcAft>
                          <a:spcPts val="0"/>
                        </a:spcAft>
                        <a:buNone/>
                      </a:pPr>
                      <a:r>
                        <a:rPr lang="en-US" sz="2200" dirty="0"/>
                        <a:t>Trialed having the code not as a function in this version</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generate_random_options_v2.py</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In this version (“generate_random_options_v2.py”) I changed the instructions into a function so there was less code in the main routine and so it would be easier for people in the future to change the  instruction code. If the instructions needed to be displayed again the function could be called easily.</a:t>
                      </a:r>
                    </a:p>
                  </a:txBody>
                  <a:tcPr marL="121900" marR="121900" marT="121900" marB="121900"/>
                </a:tc>
                <a:extLst>
                  <a:ext uri="{0D108BD9-81ED-4DB2-BD59-A6C34878D82A}">
                    <a16:rowId xmlns:a16="http://schemas.microsoft.com/office/drawing/2014/main" val="3375662832"/>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xmlns="">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xmlns="">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xmlns="">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xmlns="">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xmlns="">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xmlns="">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xmlns="">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xmlns="">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xmlns="">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A/B/C/D checker - Test Plan</a:t>
            </a:r>
            <a:endParaRPr sz="4000" dirty="0"/>
          </a:p>
        </p:txBody>
      </p:sp>
      <p:graphicFrame>
        <p:nvGraphicFramePr>
          <p:cNvPr id="92" name="Google Shape;92;p19"/>
          <p:cNvGraphicFramePr/>
          <p:nvPr>
            <p:extLst>
              <p:ext uri="{D42A27DB-BD31-4B8C-83A1-F6EECF244321}">
                <p14:modId xmlns:p14="http://schemas.microsoft.com/office/powerpoint/2010/main" val="4110587187"/>
              </p:ext>
            </p:extLst>
          </p:nvPr>
        </p:nvGraphicFramePr>
        <p:xfrm>
          <a:off x="548067" y="935555"/>
          <a:ext cx="11360800" cy="548604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“Option a”</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“Q”</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A</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b</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r h="609560">
                <a:tc>
                  <a:txBody>
                    <a:bodyPr/>
                    <a:lstStyle/>
                    <a:p>
                      <a:pPr marL="0" lvl="0" indent="0" algn="l" rtl="0">
                        <a:spcBef>
                          <a:spcPts val="0"/>
                        </a:spcBef>
                        <a:spcAft>
                          <a:spcPts val="0"/>
                        </a:spcAft>
                        <a:buNone/>
                      </a:pPr>
                      <a:r>
                        <a:rPr lang="en-US" sz="2400" dirty="0"/>
                        <a:t>c</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57011004"/>
                  </a:ext>
                </a:extLst>
              </a:tr>
              <a:tr h="609560">
                <a:tc>
                  <a:txBody>
                    <a:bodyPr/>
                    <a:lstStyle/>
                    <a:p>
                      <a:pPr marL="0" lvl="0" indent="0" algn="l" rtl="0">
                        <a:spcBef>
                          <a:spcPts val="0"/>
                        </a:spcBef>
                        <a:spcAft>
                          <a:spcPts val="0"/>
                        </a:spcAft>
                        <a:buNone/>
                      </a:pPr>
                      <a:r>
                        <a:rPr lang="en-US" sz="2400" dirty="0"/>
                        <a:t>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6335443"/>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pPr algn="ctr"/>
            <a:r>
              <a:rPr lang="en" sz="4000" dirty="0"/>
              <a:t>A/B/C/D checker - Test Results</a:t>
            </a:r>
            <a:endParaRPr sz="40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p:pic>
        <p:nvPicPr>
          <p:cNvPr id="4" name="Picture 3">
            <a:extLst>
              <a:ext uri="{FF2B5EF4-FFF2-40B4-BE49-F238E27FC236}">
                <a16:creationId xmlns:a16="http://schemas.microsoft.com/office/drawing/2014/main" id="{30BE1D6A-14EE-0EEA-C209-6BBF64EFF7C3}"/>
              </a:ext>
            </a:extLst>
          </p:cNvPr>
          <p:cNvPicPr>
            <a:picLocks noChangeAspect="1"/>
          </p:cNvPicPr>
          <p:nvPr/>
        </p:nvPicPr>
        <p:blipFill>
          <a:blip r:embed="rId14"/>
          <a:stretch>
            <a:fillRect/>
          </a:stretch>
        </p:blipFill>
        <p:spPr>
          <a:xfrm>
            <a:off x="7258583" y="1546908"/>
            <a:ext cx="4518177" cy="4492795"/>
          </a:xfrm>
          <a:prstGeom prst="rect">
            <a:avLst/>
          </a:prstGeom>
        </p:spPr>
      </p:pic>
      <p:pic>
        <p:nvPicPr>
          <p:cNvPr id="18" name="Picture 17">
            <a:extLst>
              <a:ext uri="{FF2B5EF4-FFF2-40B4-BE49-F238E27FC236}">
                <a16:creationId xmlns:a16="http://schemas.microsoft.com/office/drawing/2014/main" id="{5C3C3EEF-C556-AF8C-BE80-50BE1C4AA1D7}"/>
              </a:ext>
            </a:extLst>
          </p:cNvPr>
          <p:cNvPicPr>
            <a:picLocks noChangeAspect="1"/>
          </p:cNvPicPr>
          <p:nvPr/>
        </p:nvPicPr>
        <p:blipFill>
          <a:blip r:embed="rId15"/>
          <a:stretch>
            <a:fillRect/>
          </a:stretch>
        </p:blipFill>
        <p:spPr>
          <a:xfrm>
            <a:off x="183011" y="2047266"/>
            <a:ext cx="6493560" cy="3157270"/>
          </a:xfrm>
          <a:prstGeom prst="rect">
            <a:avLst/>
          </a:prstGeom>
        </p:spPr>
      </p:pic>
      <p:cxnSp>
        <p:nvCxnSpPr>
          <p:cNvPr id="20" name="Straight Connector 19">
            <a:extLst>
              <a:ext uri="{FF2B5EF4-FFF2-40B4-BE49-F238E27FC236}">
                <a16:creationId xmlns:a16="http://schemas.microsoft.com/office/drawing/2014/main" id="{7A33561A-F8F9-E5E8-BC63-70F6B3B586F5}"/>
              </a:ext>
            </a:extLst>
          </p:cNvPr>
          <p:cNvCxnSpPr>
            <a:cxnSpLocks/>
          </p:cNvCxnSpPr>
          <p:nvPr/>
        </p:nvCxnSpPr>
        <p:spPr>
          <a:xfrm flipV="1">
            <a:off x="6429829" y="1814286"/>
            <a:ext cx="828754" cy="78377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FE448C-D987-D0A3-06CA-E4181EF5F958}"/>
              </a:ext>
            </a:extLst>
          </p:cNvPr>
          <p:cNvCxnSpPr>
            <a:cxnSpLocks/>
          </p:cNvCxnSpPr>
          <p:nvPr/>
        </p:nvCxnSpPr>
        <p:spPr>
          <a:xfrm flipV="1">
            <a:off x="6474092" y="2309984"/>
            <a:ext cx="784491" cy="67995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D91E13-F992-A37F-5444-D9EBC0F29B66}"/>
              </a:ext>
            </a:extLst>
          </p:cNvPr>
          <p:cNvCxnSpPr>
            <a:cxnSpLocks/>
          </p:cNvCxnSpPr>
          <p:nvPr/>
        </p:nvCxnSpPr>
        <p:spPr>
          <a:xfrm flipV="1">
            <a:off x="6429829" y="2860775"/>
            <a:ext cx="873017" cy="391885"/>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EEE92-FE14-B1FC-6689-0DD58BAB2BAB}"/>
              </a:ext>
            </a:extLst>
          </p:cNvPr>
          <p:cNvCxnSpPr>
            <a:cxnSpLocks/>
          </p:cNvCxnSpPr>
          <p:nvPr/>
        </p:nvCxnSpPr>
        <p:spPr>
          <a:xfrm flipV="1">
            <a:off x="6429828" y="3378052"/>
            <a:ext cx="873018" cy="228749"/>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0BD2A9D-1E99-A818-EE5F-783BB18013FF}"/>
              </a:ext>
            </a:extLst>
          </p:cNvPr>
          <p:cNvSpPr/>
          <p:nvPr/>
        </p:nvSpPr>
        <p:spPr>
          <a:xfrm>
            <a:off x="183010" y="3764276"/>
            <a:ext cx="6493560" cy="14402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9F804AC-02F3-753D-76DF-11BF868F8F84}"/>
              </a:ext>
            </a:extLst>
          </p:cNvPr>
          <p:cNvSpPr/>
          <p:nvPr/>
        </p:nvSpPr>
        <p:spPr>
          <a:xfrm>
            <a:off x="7258583" y="3753243"/>
            <a:ext cx="4517817" cy="22864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5761F43B-D8F3-0D7E-7F4B-F83CB5C72E9D}"/>
              </a:ext>
            </a:extLst>
          </p:cNvPr>
          <p:cNvSpPr/>
          <p:nvPr/>
        </p:nvSpPr>
        <p:spPr>
          <a:xfrm>
            <a:off x="248326" y="3466733"/>
            <a:ext cx="6493560" cy="2287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2D8BE697-B566-5B97-3D58-456E504BCA60}"/>
              </a:ext>
            </a:extLst>
          </p:cNvPr>
          <p:cNvSpPr/>
          <p:nvPr/>
        </p:nvSpPr>
        <p:spPr>
          <a:xfrm>
            <a:off x="226553" y="3169191"/>
            <a:ext cx="6493560" cy="22874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201B81A2-982E-3713-4CAE-61B88A4FA73F}"/>
              </a:ext>
            </a:extLst>
          </p:cNvPr>
          <p:cNvSpPr/>
          <p:nvPr/>
        </p:nvSpPr>
        <p:spPr>
          <a:xfrm>
            <a:off x="248324" y="2828106"/>
            <a:ext cx="6493560" cy="2287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3050306E-4F9D-88E1-7D26-9ECD992D7463}"/>
              </a:ext>
            </a:extLst>
          </p:cNvPr>
          <p:cNvSpPr/>
          <p:nvPr/>
        </p:nvSpPr>
        <p:spPr>
          <a:xfrm>
            <a:off x="299124" y="2487019"/>
            <a:ext cx="6493560" cy="22874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Rectangle 39">
            <a:extLst>
              <a:ext uri="{FF2B5EF4-FFF2-40B4-BE49-F238E27FC236}">
                <a16:creationId xmlns:a16="http://schemas.microsoft.com/office/drawing/2014/main" id="{89C01790-183D-D3F0-95FB-CF3BC9C499EC}"/>
              </a:ext>
            </a:extLst>
          </p:cNvPr>
          <p:cNvSpPr/>
          <p:nvPr/>
        </p:nvSpPr>
        <p:spPr>
          <a:xfrm>
            <a:off x="7280356" y="3224675"/>
            <a:ext cx="4517817" cy="48323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Rectangle 40">
            <a:extLst>
              <a:ext uri="{FF2B5EF4-FFF2-40B4-BE49-F238E27FC236}">
                <a16:creationId xmlns:a16="http://schemas.microsoft.com/office/drawing/2014/main" id="{FD00E08C-6D9A-951E-4376-F300A4AFFC64}"/>
              </a:ext>
            </a:extLst>
          </p:cNvPr>
          <p:cNvSpPr/>
          <p:nvPr/>
        </p:nvSpPr>
        <p:spPr>
          <a:xfrm>
            <a:off x="7269649" y="2635545"/>
            <a:ext cx="4517817" cy="52629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Rectangle 41">
            <a:extLst>
              <a:ext uri="{FF2B5EF4-FFF2-40B4-BE49-F238E27FC236}">
                <a16:creationId xmlns:a16="http://schemas.microsoft.com/office/drawing/2014/main" id="{CE26A189-3AD7-757E-D619-B68D39ED16A5}"/>
              </a:ext>
            </a:extLst>
          </p:cNvPr>
          <p:cNvSpPr/>
          <p:nvPr/>
        </p:nvSpPr>
        <p:spPr>
          <a:xfrm>
            <a:off x="7262391" y="2106978"/>
            <a:ext cx="4517817" cy="52629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40A4E50A-2E59-5E06-CF8F-91B125A5D73D}"/>
              </a:ext>
            </a:extLst>
          </p:cNvPr>
          <p:cNvSpPr/>
          <p:nvPr/>
        </p:nvSpPr>
        <p:spPr>
          <a:xfrm>
            <a:off x="7150086" y="1476745"/>
            <a:ext cx="4693573" cy="5570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4" name="Straight Connector 43">
            <a:extLst>
              <a:ext uri="{FF2B5EF4-FFF2-40B4-BE49-F238E27FC236}">
                <a16:creationId xmlns:a16="http://schemas.microsoft.com/office/drawing/2014/main" id="{B7D5C335-DD64-780E-74C4-A022A1D4889D}"/>
              </a:ext>
            </a:extLst>
          </p:cNvPr>
          <p:cNvCxnSpPr>
            <a:cxnSpLocks/>
          </p:cNvCxnSpPr>
          <p:nvPr/>
        </p:nvCxnSpPr>
        <p:spPr>
          <a:xfrm flipV="1">
            <a:off x="6474092" y="4240361"/>
            <a:ext cx="828754" cy="1139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8E298AC-B3D0-620B-86C0-07C3F207570E}"/>
              </a:ext>
            </a:extLst>
          </p:cNvPr>
          <p:cNvSpPr txBox="1"/>
          <p:nvPr/>
        </p:nvSpPr>
        <p:spPr>
          <a:xfrm>
            <a:off x="1059542" y="5723766"/>
            <a:ext cx="5218160" cy="523220"/>
          </a:xfrm>
          <a:prstGeom prst="rect">
            <a:avLst/>
          </a:prstGeom>
          <a:noFill/>
        </p:spPr>
        <p:txBody>
          <a:bodyPr wrap="none" rtlCol="0">
            <a:spAutoFit/>
          </a:bodyPr>
          <a:lstStyle/>
          <a:p>
            <a:r>
              <a:rPr lang="en-NZ" sz="2800" dirty="0"/>
              <a:t>All test results worked as expected</a:t>
            </a:r>
          </a:p>
        </p:txBody>
      </p:sp>
    </p:spTree>
    <p:extLst>
      <p:ext uri="{BB962C8B-B14F-4D97-AF65-F5344CB8AC3E}">
        <p14:creationId xmlns:p14="http://schemas.microsoft.com/office/powerpoint/2010/main" val="148428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2025890188"/>
              </p:ext>
            </p:extLst>
          </p:nvPr>
        </p:nvGraphicFramePr>
        <p:xfrm>
          <a:off x="548067" y="1690299"/>
          <a:ext cx="11360800" cy="34136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After instructions user is asked questions for each of the subject they choose</a:t>
                      </a:r>
                    </a:p>
                  </a:txBody>
                  <a:tcPr marL="121900" marR="121900" marT="121900" marB="121900"/>
                </a:tc>
                <a:tc>
                  <a:txBody>
                    <a:bodyPr/>
                    <a:lstStyle/>
                    <a:p>
                      <a:pPr marL="0" lvl="0" indent="0" algn="l" rtl="0">
                        <a:spcBef>
                          <a:spcPts val="0"/>
                        </a:spcBef>
                        <a:spcAft>
                          <a:spcPts val="0"/>
                        </a:spcAft>
                        <a:buNone/>
                      </a:pPr>
                      <a:r>
                        <a:rPr lang="en-US" sz="2400" dirty="0"/>
                        <a:t>Game should go for 7 or 10 rounds. (numbers should go for 10 rounds) (days of the week should go for 7 rounds)</a:t>
                      </a:r>
                    </a:p>
                    <a:p>
                      <a:pPr marL="0" lvl="0" indent="0" algn="l" rtl="0">
                        <a:spcBef>
                          <a:spcPts val="0"/>
                        </a:spcBef>
                        <a:spcAft>
                          <a:spcPts val="0"/>
                        </a:spcAft>
                        <a:buNone/>
                      </a:pPr>
                      <a:r>
                        <a:rPr lang="en-US" sz="2400" dirty="0"/>
                        <a:t>Each round the round number is displayed out of the total number of rounds. Each round a random questions is picked from the chosen subject (weeks or numbers).</a:t>
                      </a:r>
                    </a:p>
                    <a:p>
                      <a:pPr marL="0" lvl="0" indent="0" algn="l" rtl="0">
                        <a:spcBef>
                          <a:spcPts val="0"/>
                        </a:spcBef>
                        <a:spcAft>
                          <a:spcPts val="0"/>
                        </a:spcAft>
                        <a:buNone/>
                      </a:pPr>
                      <a:r>
                        <a:rPr lang="en-US" sz="2400" dirty="0"/>
                        <a:t>After all the questions have been answered the game tells you which questions you got wrong.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9774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929716"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https://github.com/twschool/Assessment</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a:t>
            </a:r>
            <a:r>
              <a:rPr lang="en-NZ" sz="2000" b="1" dirty="0">
                <a:solidFill>
                  <a:schemeClr val="accent1"/>
                </a:solidFill>
                <a:hlinkClick r:id="rId3">
                  <a:extLst>
                    <a:ext uri="{A12FA001-AC4F-418D-AE19-62706E023703}">
                      <ahyp:hlinkClr xmlns:ahyp="http://schemas.microsoft.com/office/drawing/2018/hyperlinkcolor" val="tx"/>
                    </a:ext>
                  </a:extLst>
                </a:hlinkClick>
              </a:rPr>
              <a:t>Māori quiz | Trello</a:t>
            </a:r>
            <a:endParaRPr lang="en-NZ" sz="2000" b="1" dirty="0">
              <a:solidFill>
                <a:schemeClr val="accent1"/>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https://github.com/twschool/Assessment/blob/main/finished_program_v1.py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4040107621"/>
              </p:ext>
            </p:extLst>
          </p:nvPr>
        </p:nvGraphicFramePr>
        <p:xfrm>
          <a:off x="1693460" y="4327480"/>
          <a:ext cx="8929716" cy="1859026"/>
        </p:xfrm>
        <a:graphic>
          <a:graphicData uri="http://schemas.openxmlformats.org/drawingml/2006/table">
            <a:tbl>
              <a:tblPr>
                <a:noFill/>
              </a:tblPr>
              <a:tblGrid>
                <a:gridCol w="8929716">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2" name="Picture 21">
            <a:extLst>
              <a:ext uri="{FF2B5EF4-FFF2-40B4-BE49-F238E27FC236}">
                <a16:creationId xmlns:a16="http://schemas.microsoft.com/office/drawing/2014/main" id="{0087664C-51B6-3CFB-DC97-219F2666A252}"/>
              </a:ext>
            </a:extLst>
          </p:cNvPr>
          <p:cNvPicPr>
            <a:picLocks noChangeAspect="1"/>
          </p:cNvPicPr>
          <p:nvPr/>
        </p:nvPicPr>
        <p:blipFill>
          <a:blip r:embed="rId3"/>
          <a:stretch>
            <a:fillRect/>
          </a:stretch>
        </p:blipFill>
        <p:spPr>
          <a:xfrm>
            <a:off x="232192" y="797948"/>
            <a:ext cx="2295845" cy="1114581"/>
          </a:xfrm>
          <a:prstGeom prst="rect">
            <a:avLst/>
          </a:prstGeom>
        </p:spPr>
      </p:pic>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results</a:t>
            </a:r>
            <a:endParaRPr sz="4000" dirty="0"/>
          </a:p>
        </p:txBody>
      </p:sp>
      <p:sp>
        <p:nvSpPr>
          <p:cNvPr id="10" name="Rectangle 9">
            <a:extLst>
              <a:ext uri="{FF2B5EF4-FFF2-40B4-BE49-F238E27FC236}">
                <a16:creationId xmlns:a16="http://schemas.microsoft.com/office/drawing/2014/main" id="{94708545-6091-4A50-867E-C0CEA6459865}"/>
              </a:ext>
            </a:extLst>
          </p:cNvPr>
          <p:cNvSpPr/>
          <p:nvPr/>
        </p:nvSpPr>
        <p:spPr>
          <a:xfrm>
            <a:off x="232191" y="797948"/>
            <a:ext cx="2295845" cy="112706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528037" y="120912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days of the week round starts at round 1 out of 7</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7968404" y="952016"/>
            <a:ext cx="1371600" cy="1332326"/>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numbers round starts at round 1 out of 10</a:t>
            </a:r>
            <a:endParaRPr lang="en-NZ" sz="1200" dirty="0"/>
          </a:p>
        </p:txBody>
      </p:sp>
      <p:pic>
        <p:nvPicPr>
          <p:cNvPr id="18" name="Picture 17">
            <a:extLst>
              <a:ext uri="{FF2B5EF4-FFF2-40B4-BE49-F238E27FC236}">
                <a16:creationId xmlns:a16="http://schemas.microsoft.com/office/drawing/2014/main" id="{EFA947C4-2AF3-A19C-52CF-6591ED79DFBF}"/>
              </a:ext>
            </a:extLst>
          </p:cNvPr>
          <p:cNvPicPr>
            <a:picLocks noChangeAspect="1"/>
          </p:cNvPicPr>
          <p:nvPr/>
        </p:nvPicPr>
        <p:blipFill>
          <a:blip r:embed="rId4"/>
          <a:stretch>
            <a:fillRect/>
          </a:stretch>
        </p:blipFill>
        <p:spPr>
          <a:xfrm>
            <a:off x="9120314" y="2655807"/>
            <a:ext cx="2408265" cy="4013775"/>
          </a:xfrm>
          <a:prstGeom prst="rect">
            <a:avLst/>
          </a:prstGeom>
        </p:spPr>
      </p:pic>
      <p:pic>
        <p:nvPicPr>
          <p:cNvPr id="20" name="Picture 19">
            <a:extLst>
              <a:ext uri="{FF2B5EF4-FFF2-40B4-BE49-F238E27FC236}">
                <a16:creationId xmlns:a16="http://schemas.microsoft.com/office/drawing/2014/main" id="{B5660656-D640-7CE3-955E-9FE7BE82F164}"/>
              </a:ext>
            </a:extLst>
          </p:cNvPr>
          <p:cNvPicPr>
            <a:picLocks noChangeAspect="1"/>
          </p:cNvPicPr>
          <p:nvPr/>
        </p:nvPicPr>
        <p:blipFill>
          <a:blip r:embed="rId5"/>
          <a:stretch>
            <a:fillRect/>
          </a:stretch>
        </p:blipFill>
        <p:spPr>
          <a:xfrm>
            <a:off x="9346320" y="952018"/>
            <a:ext cx="2182259" cy="1332326"/>
          </a:xfrm>
          <a:prstGeom prst="rect">
            <a:avLst/>
          </a:prstGeom>
        </p:spPr>
      </p:pic>
      <p:pic>
        <p:nvPicPr>
          <p:cNvPr id="26" name="Picture 25">
            <a:extLst>
              <a:ext uri="{FF2B5EF4-FFF2-40B4-BE49-F238E27FC236}">
                <a16:creationId xmlns:a16="http://schemas.microsoft.com/office/drawing/2014/main" id="{46BFBD73-2CD0-9BB3-12B2-15918FB17FA3}"/>
              </a:ext>
            </a:extLst>
          </p:cNvPr>
          <p:cNvPicPr>
            <a:picLocks noChangeAspect="1"/>
          </p:cNvPicPr>
          <p:nvPr/>
        </p:nvPicPr>
        <p:blipFill>
          <a:blip r:embed="rId6"/>
          <a:stretch>
            <a:fillRect/>
          </a:stretch>
        </p:blipFill>
        <p:spPr>
          <a:xfrm>
            <a:off x="79422" y="2169491"/>
            <a:ext cx="2492218" cy="4165077"/>
          </a:xfrm>
          <a:prstGeom prst="rect">
            <a:avLst/>
          </a:prstGeom>
        </p:spPr>
      </p:pic>
      <p:sp>
        <p:nvSpPr>
          <p:cNvPr id="28" name="Rectangle 27">
            <a:extLst>
              <a:ext uri="{FF2B5EF4-FFF2-40B4-BE49-F238E27FC236}">
                <a16:creationId xmlns:a16="http://schemas.microsoft.com/office/drawing/2014/main" id="{FC31CA63-1F01-1FB0-F7C2-52228566FB21}"/>
              </a:ext>
            </a:extLst>
          </p:cNvPr>
          <p:cNvSpPr/>
          <p:nvPr/>
        </p:nvSpPr>
        <p:spPr>
          <a:xfrm>
            <a:off x="73919" y="2169548"/>
            <a:ext cx="2492218" cy="41650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28">
            <a:extLst>
              <a:ext uri="{FF2B5EF4-FFF2-40B4-BE49-F238E27FC236}">
                <a16:creationId xmlns:a16="http://schemas.microsoft.com/office/drawing/2014/main" id="{AC7E1209-298B-A61F-B067-FEF73E8B5BD6}"/>
              </a:ext>
            </a:extLst>
          </p:cNvPr>
          <p:cNvSpPr/>
          <p:nvPr/>
        </p:nvSpPr>
        <p:spPr>
          <a:xfrm>
            <a:off x="2566137" y="2580722"/>
            <a:ext cx="2253833" cy="1087191"/>
          </a:xfrm>
          <a:prstGeom prst="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days of the week round finishes at round 7 out of 7 and wrong answers are displayed</a:t>
            </a:r>
            <a:endParaRPr lang="en-NZ" sz="1600" dirty="0"/>
          </a:p>
        </p:txBody>
      </p:sp>
      <p:sp>
        <p:nvSpPr>
          <p:cNvPr id="30" name="Rectangle 29">
            <a:extLst>
              <a:ext uri="{FF2B5EF4-FFF2-40B4-BE49-F238E27FC236}">
                <a16:creationId xmlns:a16="http://schemas.microsoft.com/office/drawing/2014/main" id="{10292322-FF6C-0F64-19A3-C1AFB1D5F468}"/>
              </a:ext>
            </a:extLst>
          </p:cNvPr>
          <p:cNvSpPr/>
          <p:nvPr/>
        </p:nvSpPr>
        <p:spPr>
          <a:xfrm>
            <a:off x="9125613" y="2655806"/>
            <a:ext cx="2402966" cy="401377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 name="Rectangle 30">
            <a:extLst>
              <a:ext uri="{FF2B5EF4-FFF2-40B4-BE49-F238E27FC236}">
                <a16:creationId xmlns:a16="http://schemas.microsoft.com/office/drawing/2014/main" id="{B01B16D4-7EA0-C4E1-0C77-DD804699CD6D}"/>
              </a:ext>
            </a:extLst>
          </p:cNvPr>
          <p:cNvSpPr/>
          <p:nvPr/>
        </p:nvSpPr>
        <p:spPr>
          <a:xfrm>
            <a:off x="6866727" y="4462653"/>
            <a:ext cx="2253833" cy="1087191"/>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numbers round finishes at round 10 out of 10 and wrong answers are displayed</a:t>
            </a:r>
            <a:endParaRPr lang="en-NZ" sz="1600" dirty="0"/>
          </a:p>
        </p:txBody>
      </p:sp>
      <p:sp>
        <p:nvSpPr>
          <p:cNvPr id="12" name="Rectangle 11">
            <a:extLst>
              <a:ext uri="{FF2B5EF4-FFF2-40B4-BE49-F238E27FC236}">
                <a16:creationId xmlns:a16="http://schemas.microsoft.com/office/drawing/2014/main" id="{EBFDAB18-10A8-472B-8A87-5230FAE511C5}"/>
              </a:ext>
            </a:extLst>
          </p:cNvPr>
          <p:cNvSpPr/>
          <p:nvPr/>
        </p:nvSpPr>
        <p:spPr>
          <a:xfrm>
            <a:off x="9334501" y="952017"/>
            <a:ext cx="2194078" cy="1332326"/>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75294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53519758"/>
              </p:ext>
            </p:extLst>
          </p:nvPr>
        </p:nvGraphicFramePr>
        <p:xfrm>
          <a:off x="259306" y="1222256"/>
          <a:ext cx="11673386" cy="5229344"/>
        </p:xfrm>
        <a:graphic>
          <a:graphicData uri="http://schemas.openxmlformats.org/drawingml/2006/table">
            <a:tbl>
              <a:tblPr>
                <a:noFill/>
              </a:tblPr>
              <a:tblGrid>
                <a:gridCol w="4307719">
                  <a:extLst>
                    <a:ext uri="{9D8B030D-6E8A-4147-A177-3AD203B41FA5}">
                      <a16:colId xmlns:a16="http://schemas.microsoft.com/office/drawing/2014/main" val="20000"/>
                    </a:ext>
                  </a:extLst>
                </a:gridCol>
                <a:gridCol w="7365667">
                  <a:extLst>
                    <a:ext uri="{9D8B030D-6E8A-4147-A177-3AD203B41FA5}">
                      <a16:colId xmlns:a16="http://schemas.microsoft.com/office/drawing/2014/main" val="20001"/>
                    </a:ext>
                  </a:extLst>
                </a:gridCol>
              </a:tblGrid>
              <a:tr h="55967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31337">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3278704">
                <a:tc>
                  <a:txBody>
                    <a:bodyPr/>
                    <a:lstStyle/>
                    <a:p>
                      <a:pPr marL="0" lvl="0" indent="0" algn="l" rtl="0">
                        <a:spcBef>
                          <a:spcPts val="0"/>
                        </a:spcBef>
                        <a:spcAft>
                          <a:spcPts val="0"/>
                        </a:spcAft>
                        <a:buNone/>
                      </a:pPr>
                      <a:r>
                        <a:rPr lang="en-US" sz="2400" dirty="0"/>
                        <a:t>Do you want to be tested on:</a:t>
                      </a:r>
                    </a:p>
                    <a:p>
                      <a:pPr marL="0" lvl="0" indent="0" algn="l" rtl="0">
                        <a:spcBef>
                          <a:spcPts val="0"/>
                        </a:spcBef>
                        <a:spcAft>
                          <a:spcPts val="0"/>
                        </a:spcAft>
                        <a:buNone/>
                      </a:pPr>
                      <a:r>
                        <a:rPr lang="en-US" sz="2400" dirty="0"/>
                        <a:t>(1): Numbers</a:t>
                      </a:r>
                    </a:p>
                    <a:p>
                      <a:pPr marL="0" lvl="0" indent="0" algn="l" rtl="0">
                        <a:spcBef>
                          <a:spcPts val="0"/>
                        </a:spcBef>
                        <a:spcAft>
                          <a:spcPts val="0"/>
                        </a:spcAft>
                        <a:buNone/>
                      </a:pPr>
                      <a:r>
                        <a:rPr lang="en-US" sz="2400" dirty="0"/>
                        <a:t>(2): Days of the week:</a:t>
                      </a:r>
                    </a:p>
                    <a:p>
                      <a:pPr marL="0" lvl="0" indent="0" algn="l" rtl="0">
                        <a:spcBef>
                          <a:spcPts val="0"/>
                        </a:spcBef>
                        <a:spcAft>
                          <a:spcPts val="0"/>
                        </a:spcAft>
                        <a:buNone/>
                      </a:pPr>
                      <a:r>
                        <a:rPr lang="en-US" sz="2400" dirty="0"/>
                        <a:t>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a:t>
                      </a:r>
                    </a:p>
                    <a:p>
                      <a:pPr marL="0" lvl="0" indent="0" algn="l" rtl="0">
                        <a:spcBef>
                          <a:spcPts val="0"/>
                        </a:spcBef>
                        <a:spcAft>
                          <a:spcPts val="0"/>
                        </a:spcAft>
                        <a:buNone/>
                      </a:pPr>
                      <a:r>
                        <a:rPr lang="en-US" sz="2400" dirty="0"/>
                        <a:t>2</a:t>
                      </a:r>
                    </a:p>
                  </a:txBody>
                  <a:tcPr marL="121900" marR="121900" marT="121900" marB="121900"/>
                </a:tc>
                <a:tc>
                  <a:txBody>
                    <a:bodyPr/>
                    <a:lstStyle/>
                    <a:p>
                      <a:pPr marL="0" lvl="0" indent="0" algn="l" rtl="0">
                        <a:spcBef>
                          <a:spcPts val="0"/>
                        </a:spcBef>
                        <a:spcAft>
                          <a:spcPts val="0"/>
                        </a:spcAft>
                        <a:buNone/>
                      </a:pPr>
                      <a:r>
                        <a:rPr lang="en-NZ" sz="2400" dirty="0"/>
                        <a:t>Question asked at start</a:t>
                      </a:r>
                    </a:p>
                    <a:p>
                      <a:pPr marL="0" lvl="0" indent="0" algn="l" rtl="0">
                        <a:spcBef>
                          <a:spcPts val="0"/>
                        </a:spcBef>
                        <a:spcAft>
                          <a:spcPts val="0"/>
                        </a:spcAft>
                        <a:buNone/>
                      </a:pPr>
                      <a:endParaRPr lang="en-NZ" sz="2400" dirty="0"/>
                    </a:p>
                    <a:p>
                      <a:pPr marL="0" lvl="0" indent="0" algn="l" rtl="0">
                        <a:spcBef>
                          <a:spcPts val="0"/>
                        </a:spcBef>
                        <a:spcAft>
                          <a:spcPts val="0"/>
                        </a:spcAft>
                        <a:buNone/>
                      </a:pP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NZ" sz="2400" dirty="0"/>
                        <a:t>Program continues to first question of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first question of days of the week</a:t>
                      </a:r>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01986" y="207330"/>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5BA781F7-2E1B-FCED-D2A4-C4FDC3623EC7}"/>
              </a:ext>
            </a:extLst>
          </p:cNvPr>
          <p:cNvPicPr>
            <a:picLocks noChangeAspect="1"/>
          </p:cNvPicPr>
          <p:nvPr/>
        </p:nvPicPr>
        <p:blipFill>
          <a:blip r:embed="rId3"/>
          <a:stretch>
            <a:fillRect/>
          </a:stretch>
        </p:blipFill>
        <p:spPr>
          <a:xfrm>
            <a:off x="101686" y="1130660"/>
            <a:ext cx="6154009" cy="3562847"/>
          </a:xfrm>
          <a:prstGeom prst="rect">
            <a:avLst/>
          </a:prstGeom>
        </p:spPr>
      </p:pic>
      <p:pic>
        <p:nvPicPr>
          <p:cNvPr id="6" name="Picture 5">
            <a:extLst>
              <a:ext uri="{FF2B5EF4-FFF2-40B4-BE49-F238E27FC236}">
                <a16:creationId xmlns:a16="http://schemas.microsoft.com/office/drawing/2014/main" id="{B2040624-59E5-4641-434B-75E0E325FAC4}"/>
              </a:ext>
            </a:extLst>
          </p:cNvPr>
          <p:cNvPicPr>
            <a:picLocks noChangeAspect="1"/>
          </p:cNvPicPr>
          <p:nvPr/>
        </p:nvPicPr>
        <p:blipFill>
          <a:blip r:embed="rId4"/>
          <a:stretch>
            <a:fillRect/>
          </a:stretch>
        </p:blipFill>
        <p:spPr>
          <a:xfrm>
            <a:off x="6626378" y="1447673"/>
            <a:ext cx="2410148" cy="5032956"/>
          </a:xfrm>
          <a:prstGeom prst="rect">
            <a:avLst/>
          </a:prstGeom>
        </p:spPr>
      </p:pic>
      <p:pic>
        <p:nvPicPr>
          <p:cNvPr id="11" name="Picture 10">
            <a:extLst>
              <a:ext uri="{FF2B5EF4-FFF2-40B4-BE49-F238E27FC236}">
                <a16:creationId xmlns:a16="http://schemas.microsoft.com/office/drawing/2014/main" id="{C524CCF4-05B8-0C79-D58F-9A94756341F0}"/>
              </a:ext>
            </a:extLst>
          </p:cNvPr>
          <p:cNvPicPr>
            <a:picLocks noChangeAspect="1"/>
          </p:cNvPicPr>
          <p:nvPr/>
        </p:nvPicPr>
        <p:blipFill>
          <a:blip r:embed="rId5"/>
          <a:stretch>
            <a:fillRect/>
          </a:stretch>
        </p:blipFill>
        <p:spPr>
          <a:xfrm>
            <a:off x="9337832" y="2565781"/>
            <a:ext cx="2289011" cy="2382652"/>
          </a:xfrm>
          <a:prstGeom prst="rect">
            <a:avLst/>
          </a:prstGeom>
        </p:spPr>
      </p:pic>
    </p:spTree>
    <p:extLst>
      <p:ext uri="{BB962C8B-B14F-4D97-AF65-F5344CB8AC3E}">
        <p14:creationId xmlns:p14="http://schemas.microsoft.com/office/powerpoint/2010/main" val="87304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 1</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nvGraphicFramePr>
        <p:xfrm>
          <a:off x="415599" y="1107257"/>
          <a:ext cx="11360800" cy="548628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Answer “A” to all rounds for numbers</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Round number out of 10 is displayed</a:t>
                      </a:r>
                    </a:p>
                    <a:p>
                      <a:pPr marL="0" lvl="0" indent="0" algn="l" rtl="0">
                        <a:spcBef>
                          <a:spcPts val="0"/>
                        </a:spcBef>
                        <a:spcAft>
                          <a:spcPts val="0"/>
                        </a:spcAft>
                        <a:buNone/>
                      </a:pPr>
                      <a:r>
                        <a:rPr lang="en-NZ" sz="2400" dirty="0"/>
                        <a:t>    Random question asked that hasn’t been asked yet</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Number of questions out of 10 user got correct</a:t>
                      </a:r>
                    </a:p>
                    <a:p>
                      <a:pPr marL="0" lvl="0" indent="0" algn="l" rtl="0">
                        <a:spcBef>
                          <a:spcPts val="0"/>
                        </a:spcBef>
                        <a:spcAft>
                          <a:spcPts val="0"/>
                        </a:spcAft>
                        <a:buNone/>
                      </a:pPr>
                      <a:r>
                        <a:rPr lang="en-NZ" sz="2400" dirty="0"/>
                        <a:t>    Wrong answers displayed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Answer “A” to all rounds for days of the week</a:t>
                      </a:r>
                    </a:p>
                  </a:txBody>
                  <a:tcPr marL="121900" marR="121900" marT="121900" marB="121900"/>
                </a:tc>
                <a:tc>
                  <a:txBody>
                    <a:bodyPr/>
                    <a:lstStyle/>
                    <a:p>
                      <a:pPr marL="0" lvl="0" indent="0" algn="l" rtl="0">
                        <a:spcBef>
                          <a:spcPts val="0"/>
                        </a:spcBef>
                        <a:spcAft>
                          <a:spcPts val="0"/>
                        </a:spcAft>
                        <a:buNone/>
                      </a:pPr>
                      <a:r>
                        <a:rPr lang="en-US" sz="2400" dirty="0"/>
                        <a:t>For each round</a:t>
                      </a:r>
                    </a:p>
                    <a:p>
                      <a:pPr marL="0" lvl="0" indent="0" algn="l" rtl="0">
                        <a:spcBef>
                          <a:spcPts val="0"/>
                        </a:spcBef>
                        <a:spcAft>
                          <a:spcPts val="0"/>
                        </a:spcAft>
                        <a:buNone/>
                      </a:pPr>
                      <a:r>
                        <a:rPr lang="en-US" sz="2400" dirty="0"/>
                        <a:t>    Round number out of 7 is displayed</a:t>
                      </a:r>
                    </a:p>
                    <a:p>
                      <a:pPr marL="0" lvl="0" indent="0" algn="l" rtl="0">
                        <a:spcBef>
                          <a:spcPts val="0"/>
                        </a:spcBef>
                        <a:spcAft>
                          <a:spcPts val="0"/>
                        </a:spcAft>
                        <a:buNone/>
                      </a:pPr>
                      <a:r>
                        <a:rPr lang="en-US" sz="2400" dirty="0"/>
                        <a:t>    Random question asked that hasn’t been asked yet</a:t>
                      </a:r>
                    </a:p>
                    <a:p>
                      <a:pPr marL="0" lvl="0" indent="0" algn="l" rtl="0">
                        <a:spcBef>
                          <a:spcPts val="0"/>
                        </a:spcBef>
                        <a:spcAft>
                          <a:spcPts val="0"/>
                        </a:spcAft>
                        <a:buNone/>
                      </a:pPr>
                      <a:r>
                        <a:rPr lang="en-US" sz="2400" dirty="0"/>
                        <a:t>At end:</a:t>
                      </a:r>
                    </a:p>
                    <a:p>
                      <a:pPr marL="0" lvl="0" indent="0" algn="l" rtl="0">
                        <a:spcBef>
                          <a:spcPts val="0"/>
                        </a:spcBef>
                        <a:spcAft>
                          <a:spcPts val="0"/>
                        </a:spcAft>
                        <a:buNone/>
                      </a:pPr>
                      <a:r>
                        <a:rPr lang="en-US" sz="2400" dirty="0"/>
                        <a:t>    Number of questions out of 7 user got correct</a:t>
                      </a:r>
                    </a:p>
                    <a:p>
                      <a:pPr marL="0" lvl="0" indent="0" algn="l" rtl="0">
                        <a:spcBef>
                          <a:spcPts val="0"/>
                        </a:spcBef>
                        <a:spcAft>
                          <a:spcPts val="0"/>
                        </a:spcAft>
                        <a:buNone/>
                      </a:pPr>
                      <a:r>
                        <a:rPr lang="en-US" sz="2400" dirty="0"/>
                        <a:t>    Wrong answers displayed</a:t>
                      </a:r>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85741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 part 1</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23</a:t>
            </a:r>
          </a:p>
        </p:txBody>
      </p:sp>
      <p:pic>
        <p:nvPicPr>
          <p:cNvPr id="5" name="Picture 4">
            <a:extLst>
              <a:ext uri="{FF2B5EF4-FFF2-40B4-BE49-F238E27FC236}">
                <a16:creationId xmlns:a16="http://schemas.microsoft.com/office/drawing/2014/main" id="{470D5366-085E-309C-5BD8-4A44BACB7F39}"/>
              </a:ext>
            </a:extLst>
          </p:cNvPr>
          <p:cNvPicPr>
            <a:picLocks noChangeAspect="1"/>
          </p:cNvPicPr>
          <p:nvPr/>
        </p:nvPicPr>
        <p:blipFill>
          <a:blip r:embed="rId3"/>
          <a:stretch>
            <a:fillRect/>
          </a:stretch>
        </p:blipFill>
        <p:spPr>
          <a:xfrm>
            <a:off x="285405" y="960619"/>
            <a:ext cx="1876687" cy="3648584"/>
          </a:xfrm>
          <a:prstGeom prst="rect">
            <a:avLst/>
          </a:prstGeom>
        </p:spPr>
      </p:pic>
      <p:pic>
        <p:nvPicPr>
          <p:cNvPr id="10" name="Picture 9">
            <a:extLst>
              <a:ext uri="{FF2B5EF4-FFF2-40B4-BE49-F238E27FC236}">
                <a16:creationId xmlns:a16="http://schemas.microsoft.com/office/drawing/2014/main" id="{FD34D59F-8D72-2875-6F14-FF2B39349C9A}"/>
              </a:ext>
            </a:extLst>
          </p:cNvPr>
          <p:cNvPicPr>
            <a:picLocks noChangeAspect="1"/>
          </p:cNvPicPr>
          <p:nvPr/>
        </p:nvPicPr>
        <p:blipFill>
          <a:blip r:embed="rId4"/>
          <a:stretch>
            <a:fillRect/>
          </a:stretch>
        </p:blipFill>
        <p:spPr>
          <a:xfrm>
            <a:off x="285405" y="4609203"/>
            <a:ext cx="1876687" cy="1124107"/>
          </a:xfrm>
          <a:prstGeom prst="rect">
            <a:avLst/>
          </a:prstGeom>
        </p:spPr>
      </p:pic>
      <p:pic>
        <p:nvPicPr>
          <p:cNvPr id="12" name="Picture 11">
            <a:extLst>
              <a:ext uri="{FF2B5EF4-FFF2-40B4-BE49-F238E27FC236}">
                <a16:creationId xmlns:a16="http://schemas.microsoft.com/office/drawing/2014/main" id="{7506F830-0155-C9A6-A991-3E4EEBE7DA04}"/>
              </a:ext>
            </a:extLst>
          </p:cNvPr>
          <p:cNvPicPr>
            <a:picLocks noChangeAspect="1"/>
          </p:cNvPicPr>
          <p:nvPr/>
        </p:nvPicPr>
        <p:blipFill rotWithShape="1">
          <a:blip r:embed="rId5"/>
          <a:srcRect b="18738"/>
          <a:stretch/>
        </p:blipFill>
        <p:spPr>
          <a:xfrm>
            <a:off x="2162092" y="955435"/>
            <a:ext cx="2000529" cy="4892538"/>
          </a:xfrm>
          <a:prstGeom prst="rect">
            <a:avLst/>
          </a:prstGeom>
        </p:spPr>
      </p:pic>
      <p:pic>
        <p:nvPicPr>
          <p:cNvPr id="15" name="Picture 14">
            <a:extLst>
              <a:ext uri="{FF2B5EF4-FFF2-40B4-BE49-F238E27FC236}">
                <a16:creationId xmlns:a16="http://schemas.microsoft.com/office/drawing/2014/main" id="{25CAA237-F2AE-A4CD-DDC3-8C074464F552}"/>
              </a:ext>
            </a:extLst>
          </p:cNvPr>
          <p:cNvPicPr>
            <a:picLocks noChangeAspect="1"/>
          </p:cNvPicPr>
          <p:nvPr/>
        </p:nvPicPr>
        <p:blipFill>
          <a:blip r:embed="rId6"/>
          <a:stretch>
            <a:fillRect/>
          </a:stretch>
        </p:blipFill>
        <p:spPr>
          <a:xfrm>
            <a:off x="4162621" y="955435"/>
            <a:ext cx="2781688" cy="5220429"/>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 part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23</a:t>
            </a:r>
          </a:p>
        </p:txBody>
      </p:sp>
      <p:pic>
        <p:nvPicPr>
          <p:cNvPr id="4" name="Picture 3">
            <a:extLst>
              <a:ext uri="{FF2B5EF4-FFF2-40B4-BE49-F238E27FC236}">
                <a16:creationId xmlns:a16="http://schemas.microsoft.com/office/drawing/2014/main" id="{AD3B3186-1D91-FB87-F963-6BE25227B92D}"/>
              </a:ext>
            </a:extLst>
          </p:cNvPr>
          <p:cNvPicPr>
            <a:picLocks noChangeAspect="1"/>
          </p:cNvPicPr>
          <p:nvPr/>
        </p:nvPicPr>
        <p:blipFill>
          <a:blip r:embed="rId3"/>
          <a:stretch>
            <a:fillRect/>
          </a:stretch>
        </p:blipFill>
        <p:spPr>
          <a:xfrm>
            <a:off x="288144" y="1178677"/>
            <a:ext cx="2362530" cy="4953691"/>
          </a:xfrm>
          <a:prstGeom prst="rect">
            <a:avLst/>
          </a:prstGeom>
        </p:spPr>
      </p:pic>
      <p:pic>
        <p:nvPicPr>
          <p:cNvPr id="7" name="Picture 6">
            <a:extLst>
              <a:ext uri="{FF2B5EF4-FFF2-40B4-BE49-F238E27FC236}">
                <a16:creationId xmlns:a16="http://schemas.microsoft.com/office/drawing/2014/main" id="{0F87650B-32FC-46C9-EFFB-3663FE427442}"/>
              </a:ext>
            </a:extLst>
          </p:cNvPr>
          <p:cNvPicPr>
            <a:picLocks noChangeAspect="1"/>
          </p:cNvPicPr>
          <p:nvPr/>
        </p:nvPicPr>
        <p:blipFill>
          <a:blip r:embed="rId4"/>
          <a:stretch>
            <a:fillRect/>
          </a:stretch>
        </p:blipFill>
        <p:spPr>
          <a:xfrm>
            <a:off x="2650674" y="1178677"/>
            <a:ext cx="2238687" cy="3639058"/>
          </a:xfrm>
          <a:prstGeom prst="rect">
            <a:avLst/>
          </a:prstGeom>
        </p:spPr>
      </p:pic>
      <p:pic>
        <p:nvPicPr>
          <p:cNvPr id="9" name="Picture 8">
            <a:extLst>
              <a:ext uri="{FF2B5EF4-FFF2-40B4-BE49-F238E27FC236}">
                <a16:creationId xmlns:a16="http://schemas.microsoft.com/office/drawing/2014/main" id="{B9C5D17C-D6DA-ABAF-11CB-BF65AF267BBE}"/>
              </a:ext>
            </a:extLst>
          </p:cNvPr>
          <p:cNvPicPr>
            <a:picLocks noChangeAspect="1"/>
          </p:cNvPicPr>
          <p:nvPr/>
        </p:nvPicPr>
        <p:blipFill>
          <a:blip r:embed="rId5"/>
          <a:stretch>
            <a:fillRect/>
          </a:stretch>
        </p:blipFill>
        <p:spPr>
          <a:xfrm>
            <a:off x="4889361" y="1178677"/>
            <a:ext cx="2657846" cy="3248478"/>
          </a:xfrm>
          <a:prstGeom prst="rect">
            <a:avLst/>
          </a:prstGeom>
        </p:spPr>
      </p:pic>
    </p:spTree>
    <p:extLst>
      <p:ext uri="{BB962C8B-B14F-4D97-AF65-F5344CB8AC3E}">
        <p14:creationId xmlns:p14="http://schemas.microsoft.com/office/powerpoint/2010/main" val="1798575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3</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240779759"/>
              </p:ext>
            </p:extLst>
          </p:nvPr>
        </p:nvGraphicFramePr>
        <p:xfrm>
          <a:off x="318248" y="1162488"/>
          <a:ext cx="11873752" cy="5364360"/>
        </p:xfrm>
        <a:graphic>
          <a:graphicData uri="http://schemas.openxmlformats.org/drawingml/2006/table">
            <a:tbl>
              <a:tblPr>
                <a:noFill/>
              </a:tblPr>
              <a:tblGrid>
                <a:gridCol w="4404745">
                  <a:extLst>
                    <a:ext uri="{9D8B030D-6E8A-4147-A177-3AD203B41FA5}">
                      <a16:colId xmlns:a16="http://schemas.microsoft.com/office/drawing/2014/main" val="20000"/>
                    </a:ext>
                  </a:extLst>
                </a:gridCol>
                <a:gridCol w="746900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000" dirty="0"/>
                        <a:t>Answer a random things to all rounds for numbers. On the second loop of every question say a random of “a”, “b”, “c”, or “d”.</a:t>
                      </a:r>
                    </a:p>
                  </a:txBody>
                  <a:tcPr marL="121900" marR="121900" marT="121900" marB="121900"/>
                </a:tc>
                <a:tc>
                  <a:txBody>
                    <a:bodyPr/>
                    <a:lstStyle/>
                    <a:p>
                      <a:pPr marL="0" lvl="0" indent="0" algn="l" rtl="0">
                        <a:spcBef>
                          <a:spcPts val="0"/>
                        </a:spcBef>
                        <a:spcAft>
                          <a:spcPts val="0"/>
                        </a:spcAft>
                        <a:buNone/>
                      </a:pPr>
                      <a:r>
                        <a:rPr lang="en-US" sz="2000" dirty="0"/>
                        <a:t>For each round</a:t>
                      </a:r>
                    </a:p>
                    <a:p>
                      <a:pPr marL="0" lvl="0" indent="0" algn="l" rtl="0">
                        <a:spcBef>
                          <a:spcPts val="0"/>
                        </a:spcBef>
                        <a:spcAft>
                          <a:spcPts val="0"/>
                        </a:spcAft>
                        <a:buNone/>
                      </a:pPr>
                      <a:r>
                        <a:rPr lang="en-US" sz="2000" dirty="0"/>
                        <a:t>    First loop:</a:t>
                      </a:r>
                    </a:p>
                    <a:p>
                      <a:pPr marL="0" lvl="0" indent="0" algn="l" rtl="0">
                        <a:spcBef>
                          <a:spcPts val="0"/>
                        </a:spcBef>
                        <a:spcAft>
                          <a:spcPts val="0"/>
                        </a:spcAft>
                        <a:buNone/>
                      </a:pPr>
                      <a:r>
                        <a:rPr lang="en-US" sz="2000" dirty="0"/>
                        <a:t>        User enters a random string of text or a random letter</a:t>
                      </a:r>
                    </a:p>
                    <a:p>
                      <a:pPr marL="0" lvl="0" indent="0" algn="l" rtl="0">
                        <a:spcBef>
                          <a:spcPts val="0"/>
                        </a:spcBef>
                        <a:spcAft>
                          <a:spcPts val="0"/>
                        </a:spcAft>
                        <a:buNone/>
                      </a:pPr>
                      <a:r>
                        <a:rPr lang="en-US" sz="2000" dirty="0"/>
                        <a:t>        Program tells user to type a valid answer and loops</a:t>
                      </a:r>
                    </a:p>
                    <a:p>
                      <a:pPr marL="0" lvl="0" indent="0" algn="l" rtl="0">
                        <a:spcBef>
                          <a:spcPts val="0"/>
                        </a:spcBef>
                        <a:spcAft>
                          <a:spcPts val="0"/>
                        </a:spcAft>
                        <a:buNone/>
                      </a:pPr>
                      <a:r>
                        <a:rPr lang="en-US" sz="2000" dirty="0"/>
                        <a:t>    Second loop:</a:t>
                      </a:r>
                    </a:p>
                    <a:p>
                      <a:pPr marL="0" lvl="0" indent="0" algn="l" rtl="0">
                        <a:spcBef>
                          <a:spcPts val="0"/>
                        </a:spcBef>
                        <a:spcAft>
                          <a:spcPts val="0"/>
                        </a:spcAft>
                        <a:buNone/>
                      </a:pPr>
                      <a:r>
                        <a:rPr lang="en-US" sz="2000" dirty="0"/>
                        <a:t>        User enters “a”, “b”, “c”, or “d”</a:t>
                      </a:r>
                    </a:p>
                    <a:p>
                      <a:pPr marL="0" lvl="0" indent="0" algn="l" rtl="0">
                        <a:spcBef>
                          <a:spcPts val="0"/>
                        </a:spcBef>
                        <a:spcAft>
                          <a:spcPts val="0"/>
                        </a:spcAft>
                        <a:buNone/>
                      </a:pPr>
                      <a:r>
                        <a:rPr lang="en-US" sz="2000" dirty="0"/>
                        <a:t>        Program continues onto next question</a:t>
                      </a:r>
                    </a:p>
                  </a:txBody>
                  <a:tcPr marL="121900" marR="121900" marT="121900" marB="1219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2000" dirty="0"/>
                        <a:t>Answer a random things to all rounds for numbers. On the second loop of every question say a random of “a”, “b”, “c”, or “d”.</a:t>
                      </a:r>
                    </a:p>
                  </a:txBody>
                  <a:tcPr marL="121900" marR="121900" marT="121900" marB="121900"/>
                </a:tc>
                <a:tc>
                  <a:txBody>
                    <a:bodyPr/>
                    <a:lstStyle/>
                    <a:p>
                      <a:pPr marL="0" lvl="0" indent="0" algn="l" rtl="0">
                        <a:spcBef>
                          <a:spcPts val="0"/>
                        </a:spcBef>
                        <a:spcAft>
                          <a:spcPts val="0"/>
                        </a:spcAft>
                        <a:buNone/>
                      </a:pPr>
                      <a:r>
                        <a:rPr lang="en-US" sz="2000" dirty="0"/>
                        <a:t>For each round</a:t>
                      </a:r>
                    </a:p>
                    <a:p>
                      <a:pPr marL="0" lvl="0" indent="0" algn="l" rtl="0">
                        <a:spcBef>
                          <a:spcPts val="0"/>
                        </a:spcBef>
                        <a:spcAft>
                          <a:spcPts val="0"/>
                        </a:spcAft>
                        <a:buNone/>
                      </a:pPr>
                      <a:r>
                        <a:rPr lang="en-US" sz="2000" dirty="0"/>
                        <a:t>    First loop:</a:t>
                      </a:r>
                    </a:p>
                    <a:p>
                      <a:pPr marL="0" lvl="0" indent="0" algn="l" rtl="0">
                        <a:spcBef>
                          <a:spcPts val="0"/>
                        </a:spcBef>
                        <a:spcAft>
                          <a:spcPts val="0"/>
                        </a:spcAft>
                        <a:buNone/>
                      </a:pPr>
                      <a:r>
                        <a:rPr lang="en-US" sz="2000" dirty="0"/>
                        <a:t>        User enters a random string of text or a random letter</a:t>
                      </a:r>
                    </a:p>
                    <a:p>
                      <a:pPr marL="0" lvl="0" indent="0" algn="l" rtl="0">
                        <a:spcBef>
                          <a:spcPts val="0"/>
                        </a:spcBef>
                        <a:spcAft>
                          <a:spcPts val="0"/>
                        </a:spcAft>
                        <a:buNone/>
                      </a:pPr>
                      <a:r>
                        <a:rPr lang="en-US" sz="2000" dirty="0"/>
                        <a:t>        Program tells user to type a valid answer and loops</a:t>
                      </a:r>
                    </a:p>
                    <a:p>
                      <a:pPr marL="0" lvl="0" indent="0" algn="l" rtl="0">
                        <a:spcBef>
                          <a:spcPts val="0"/>
                        </a:spcBef>
                        <a:spcAft>
                          <a:spcPts val="0"/>
                        </a:spcAft>
                        <a:buNone/>
                      </a:pPr>
                      <a:r>
                        <a:rPr lang="en-US" sz="2000" dirty="0"/>
                        <a:t>    Second loop:</a:t>
                      </a:r>
                    </a:p>
                    <a:p>
                      <a:pPr marL="0" lvl="0" indent="0" algn="l" rtl="0">
                        <a:spcBef>
                          <a:spcPts val="0"/>
                        </a:spcBef>
                        <a:spcAft>
                          <a:spcPts val="0"/>
                        </a:spcAft>
                        <a:buNone/>
                      </a:pPr>
                      <a:r>
                        <a:rPr lang="en-US" sz="2000" dirty="0"/>
                        <a:t>        User enters “a”, “b”, “c”, or “d”</a:t>
                      </a:r>
                    </a:p>
                    <a:p>
                      <a:pPr marL="0" lvl="0" indent="0" algn="l" rtl="0">
                        <a:spcBef>
                          <a:spcPts val="0"/>
                        </a:spcBef>
                        <a:spcAft>
                          <a:spcPts val="0"/>
                        </a:spcAft>
                        <a:buNone/>
                      </a:pPr>
                      <a:r>
                        <a:rPr lang="en-US" sz="2000" dirty="0"/>
                        <a:t>        Program continues onto next question</a:t>
                      </a:r>
                    </a:p>
                  </a:txBody>
                  <a:tcPr marL="121900" marR="121900" marT="121900" marB="121900"/>
                </a:tc>
                <a:extLst>
                  <a:ext uri="{0D108BD9-81ED-4DB2-BD59-A6C34878D82A}">
                    <a16:rowId xmlns:a16="http://schemas.microsoft.com/office/drawing/2014/main" val="963889691"/>
                  </a:ext>
                </a:extLst>
              </a:tr>
            </a:tbl>
          </a:graphicData>
        </a:graphic>
      </p:graphicFrame>
      <p:sp>
        <p:nvSpPr>
          <p:cNvPr id="3" name="TextBox 2">
            <a:extLst>
              <a:ext uri="{FF2B5EF4-FFF2-40B4-BE49-F238E27FC236}">
                <a16:creationId xmlns:a16="http://schemas.microsoft.com/office/drawing/2014/main" id="{803CE312-CADB-4D32-EF92-6CF4BCDF3FF8}"/>
              </a:ext>
            </a:extLst>
          </p:cNvPr>
          <p:cNvSpPr txBox="1"/>
          <p:nvPr/>
        </p:nvSpPr>
        <p:spPr>
          <a:xfrm>
            <a:off x="318248" y="6530411"/>
            <a:ext cx="11574707" cy="338554"/>
          </a:xfrm>
          <a:prstGeom prst="rect">
            <a:avLst/>
          </a:prstGeom>
          <a:noFill/>
        </p:spPr>
        <p:txBody>
          <a:bodyPr wrap="none" rtlCol="0">
            <a:spAutoFit/>
          </a:bodyPr>
          <a:lstStyle/>
          <a:p>
            <a:r>
              <a:rPr lang="en-NZ" sz="1600" dirty="0"/>
              <a:t>The game mechanics and looping component was in the last test plan so will not be included in this one: eg; round number displayed etc.</a:t>
            </a:r>
          </a:p>
        </p:txBody>
      </p:sp>
    </p:spTree>
    <p:extLst>
      <p:ext uri="{BB962C8B-B14F-4D97-AF65-F5344CB8AC3E}">
        <p14:creationId xmlns:p14="http://schemas.microsoft.com/office/powerpoint/2010/main" val="235654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142036" y="157163"/>
            <a:ext cx="11348255" cy="1071562"/>
          </a:xfrm>
        </p:spPr>
        <p:txBody>
          <a:bodyPr>
            <a:normAutofit fontScale="90000"/>
          </a:bodyPr>
          <a:lstStyle/>
          <a:p>
            <a:r>
              <a:rPr lang="en-NZ" sz="4000" dirty="0"/>
              <a:t>Assembled Outcome 3 – Testing part 1</a:t>
            </a:r>
            <a:br>
              <a:rPr lang="en-NZ" sz="4000" dirty="0"/>
            </a:br>
            <a:r>
              <a:rPr lang="en-NZ" sz="4000" dirty="0"/>
              <a:t>(numbers)</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pic>
        <p:nvPicPr>
          <p:cNvPr id="5" name="Picture 4">
            <a:extLst>
              <a:ext uri="{FF2B5EF4-FFF2-40B4-BE49-F238E27FC236}">
                <a16:creationId xmlns:a16="http://schemas.microsoft.com/office/drawing/2014/main" id="{B3F17C76-F56E-EDB7-C8C1-7EED2869E2F4}"/>
              </a:ext>
            </a:extLst>
          </p:cNvPr>
          <p:cNvPicPr>
            <a:picLocks noChangeAspect="1"/>
          </p:cNvPicPr>
          <p:nvPr/>
        </p:nvPicPr>
        <p:blipFill>
          <a:blip r:embed="rId3"/>
          <a:stretch>
            <a:fillRect/>
          </a:stretch>
        </p:blipFill>
        <p:spPr>
          <a:xfrm>
            <a:off x="84884" y="1335964"/>
            <a:ext cx="4001058" cy="4829849"/>
          </a:xfrm>
          <a:prstGeom prst="rect">
            <a:avLst/>
          </a:prstGeom>
        </p:spPr>
      </p:pic>
      <p:pic>
        <p:nvPicPr>
          <p:cNvPr id="8" name="Picture 7">
            <a:extLst>
              <a:ext uri="{FF2B5EF4-FFF2-40B4-BE49-F238E27FC236}">
                <a16:creationId xmlns:a16="http://schemas.microsoft.com/office/drawing/2014/main" id="{E3FD0815-4BA7-4BE5-EF52-1BA22EF7D771}"/>
              </a:ext>
            </a:extLst>
          </p:cNvPr>
          <p:cNvPicPr>
            <a:picLocks noChangeAspect="1"/>
          </p:cNvPicPr>
          <p:nvPr/>
        </p:nvPicPr>
        <p:blipFill>
          <a:blip r:embed="rId4"/>
          <a:stretch>
            <a:fillRect/>
          </a:stretch>
        </p:blipFill>
        <p:spPr>
          <a:xfrm>
            <a:off x="4133602" y="1335964"/>
            <a:ext cx="3924848" cy="4848902"/>
          </a:xfrm>
          <a:prstGeom prst="rect">
            <a:avLst/>
          </a:prstGeom>
        </p:spPr>
      </p:pic>
      <p:pic>
        <p:nvPicPr>
          <p:cNvPr id="11" name="Picture 10">
            <a:extLst>
              <a:ext uri="{FF2B5EF4-FFF2-40B4-BE49-F238E27FC236}">
                <a16:creationId xmlns:a16="http://schemas.microsoft.com/office/drawing/2014/main" id="{9CE083EA-DBC4-8CE6-828B-A9238D93B6F5}"/>
              </a:ext>
            </a:extLst>
          </p:cNvPr>
          <p:cNvPicPr>
            <a:picLocks noChangeAspect="1"/>
          </p:cNvPicPr>
          <p:nvPr/>
        </p:nvPicPr>
        <p:blipFill>
          <a:blip r:embed="rId5"/>
          <a:stretch>
            <a:fillRect/>
          </a:stretch>
        </p:blipFill>
        <p:spPr>
          <a:xfrm>
            <a:off x="8101314" y="1341895"/>
            <a:ext cx="4001058" cy="4858428"/>
          </a:xfrm>
          <a:prstGeom prst="rect">
            <a:avLst/>
          </a:prstGeom>
        </p:spPr>
      </p:pic>
    </p:spTree>
    <p:extLst>
      <p:ext uri="{BB962C8B-B14F-4D97-AF65-F5344CB8AC3E}">
        <p14:creationId xmlns:p14="http://schemas.microsoft.com/office/powerpoint/2010/main" val="185680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pic>
        <p:nvPicPr>
          <p:cNvPr id="4" name="Picture 3">
            <a:extLst>
              <a:ext uri="{FF2B5EF4-FFF2-40B4-BE49-F238E27FC236}">
                <a16:creationId xmlns:a16="http://schemas.microsoft.com/office/drawing/2014/main" id="{216817DA-6A04-E23F-012A-BEAA6627E217}"/>
              </a:ext>
            </a:extLst>
          </p:cNvPr>
          <p:cNvPicPr>
            <a:picLocks noChangeAspect="1"/>
          </p:cNvPicPr>
          <p:nvPr/>
        </p:nvPicPr>
        <p:blipFill>
          <a:blip r:embed="rId3"/>
          <a:stretch>
            <a:fillRect/>
          </a:stretch>
        </p:blipFill>
        <p:spPr>
          <a:xfrm>
            <a:off x="142036" y="1366776"/>
            <a:ext cx="3877216" cy="4877481"/>
          </a:xfrm>
          <a:prstGeom prst="rect">
            <a:avLst/>
          </a:prstGeom>
        </p:spPr>
      </p:pic>
      <p:pic>
        <p:nvPicPr>
          <p:cNvPr id="7" name="Picture 6">
            <a:extLst>
              <a:ext uri="{FF2B5EF4-FFF2-40B4-BE49-F238E27FC236}">
                <a16:creationId xmlns:a16="http://schemas.microsoft.com/office/drawing/2014/main" id="{8B328914-5E3C-D0C6-D3D5-BCD388E29F8B}"/>
              </a:ext>
            </a:extLst>
          </p:cNvPr>
          <p:cNvPicPr>
            <a:picLocks noChangeAspect="1"/>
          </p:cNvPicPr>
          <p:nvPr/>
        </p:nvPicPr>
        <p:blipFill>
          <a:blip r:embed="rId4"/>
          <a:stretch>
            <a:fillRect/>
          </a:stretch>
        </p:blipFill>
        <p:spPr>
          <a:xfrm>
            <a:off x="4114523" y="1205453"/>
            <a:ext cx="3962953" cy="5239481"/>
          </a:xfrm>
          <a:prstGeom prst="rect">
            <a:avLst/>
          </a:prstGeom>
        </p:spPr>
      </p:pic>
      <p:pic>
        <p:nvPicPr>
          <p:cNvPr id="10" name="Picture 9">
            <a:extLst>
              <a:ext uri="{FF2B5EF4-FFF2-40B4-BE49-F238E27FC236}">
                <a16:creationId xmlns:a16="http://schemas.microsoft.com/office/drawing/2014/main" id="{66CC174B-1EEF-EF73-B67E-49CF64DE1A7D}"/>
              </a:ext>
            </a:extLst>
          </p:cNvPr>
          <p:cNvPicPr>
            <a:picLocks noChangeAspect="1"/>
          </p:cNvPicPr>
          <p:nvPr/>
        </p:nvPicPr>
        <p:blipFill>
          <a:blip r:embed="rId5"/>
          <a:stretch>
            <a:fillRect/>
          </a:stretch>
        </p:blipFill>
        <p:spPr>
          <a:xfrm>
            <a:off x="8335477" y="1684395"/>
            <a:ext cx="3714486" cy="4304869"/>
          </a:xfrm>
          <a:prstGeom prst="rect">
            <a:avLst/>
          </a:prstGeom>
        </p:spPr>
      </p:pic>
      <p:sp>
        <p:nvSpPr>
          <p:cNvPr id="17" name="Title 1">
            <a:extLst>
              <a:ext uri="{FF2B5EF4-FFF2-40B4-BE49-F238E27FC236}">
                <a16:creationId xmlns:a16="http://schemas.microsoft.com/office/drawing/2014/main" id="{E1A2AA92-EB6A-35F2-9F81-4013D9E78A23}"/>
              </a:ext>
            </a:extLst>
          </p:cNvPr>
          <p:cNvSpPr>
            <a:spLocks noGrp="1"/>
          </p:cNvSpPr>
          <p:nvPr>
            <p:ph type="title"/>
          </p:nvPr>
        </p:nvSpPr>
        <p:spPr>
          <a:xfrm>
            <a:off x="142037" y="157163"/>
            <a:ext cx="7935440" cy="1071562"/>
          </a:xfrm>
        </p:spPr>
        <p:txBody>
          <a:bodyPr>
            <a:normAutofit fontScale="90000"/>
          </a:bodyPr>
          <a:lstStyle/>
          <a:p>
            <a:r>
              <a:rPr lang="en-NZ" sz="4000" dirty="0"/>
              <a:t>Assembled Outcome 3 – Testing part 2</a:t>
            </a:r>
            <a:br>
              <a:rPr lang="en-NZ" sz="4000" dirty="0"/>
            </a:br>
            <a:r>
              <a:rPr lang="en-NZ" sz="4000" dirty="0"/>
              <a:t>(numbers)</a:t>
            </a:r>
          </a:p>
        </p:txBody>
      </p:sp>
    </p:spTree>
    <p:extLst>
      <p:ext uri="{BB962C8B-B14F-4D97-AF65-F5344CB8AC3E}">
        <p14:creationId xmlns:p14="http://schemas.microsoft.com/office/powerpoint/2010/main" val="1450045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sp>
        <p:nvSpPr>
          <p:cNvPr id="9" name="Title 1">
            <a:extLst>
              <a:ext uri="{FF2B5EF4-FFF2-40B4-BE49-F238E27FC236}">
                <a16:creationId xmlns:a16="http://schemas.microsoft.com/office/drawing/2014/main" id="{6590E29D-13EA-F180-89A1-58746593055D}"/>
              </a:ext>
            </a:extLst>
          </p:cNvPr>
          <p:cNvSpPr txBox="1">
            <a:spLocks/>
          </p:cNvSpPr>
          <p:nvPr/>
        </p:nvSpPr>
        <p:spPr>
          <a:xfrm>
            <a:off x="121920" y="121108"/>
            <a:ext cx="11348255" cy="107156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Assembled Outcome 3 – Testing part 1</a:t>
            </a:r>
            <a:br>
              <a:rPr lang="en-NZ" sz="4000" dirty="0"/>
            </a:br>
            <a:r>
              <a:rPr lang="en-NZ" sz="4000" dirty="0"/>
              <a:t>(weekdays)</a:t>
            </a:r>
          </a:p>
        </p:txBody>
      </p:sp>
      <p:pic>
        <p:nvPicPr>
          <p:cNvPr id="12" name="Picture 11">
            <a:extLst>
              <a:ext uri="{FF2B5EF4-FFF2-40B4-BE49-F238E27FC236}">
                <a16:creationId xmlns:a16="http://schemas.microsoft.com/office/drawing/2014/main" id="{75FFBB31-E193-68AD-492D-EB0835382C8B}"/>
              </a:ext>
            </a:extLst>
          </p:cNvPr>
          <p:cNvPicPr>
            <a:picLocks noChangeAspect="1"/>
          </p:cNvPicPr>
          <p:nvPr/>
        </p:nvPicPr>
        <p:blipFill>
          <a:blip r:embed="rId3"/>
          <a:stretch>
            <a:fillRect/>
          </a:stretch>
        </p:blipFill>
        <p:spPr>
          <a:xfrm>
            <a:off x="90205" y="1533187"/>
            <a:ext cx="3953427" cy="4848902"/>
          </a:xfrm>
          <a:prstGeom prst="rect">
            <a:avLst/>
          </a:prstGeom>
        </p:spPr>
      </p:pic>
      <p:pic>
        <p:nvPicPr>
          <p:cNvPr id="15" name="Picture 14">
            <a:extLst>
              <a:ext uri="{FF2B5EF4-FFF2-40B4-BE49-F238E27FC236}">
                <a16:creationId xmlns:a16="http://schemas.microsoft.com/office/drawing/2014/main" id="{481DCB44-2ABD-0008-7138-2132E1E7A097}"/>
              </a:ext>
            </a:extLst>
          </p:cNvPr>
          <p:cNvPicPr>
            <a:picLocks noChangeAspect="1"/>
          </p:cNvPicPr>
          <p:nvPr/>
        </p:nvPicPr>
        <p:blipFill>
          <a:blip r:embed="rId4"/>
          <a:stretch>
            <a:fillRect/>
          </a:stretch>
        </p:blipFill>
        <p:spPr>
          <a:xfrm>
            <a:off x="4124042" y="1533187"/>
            <a:ext cx="3972479" cy="4867954"/>
          </a:xfrm>
          <a:prstGeom prst="rect">
            <a:avLst/>
          </a:prstGeom>
        </p:spPr>
      </p:pic>
      <p:pic>
        <p:nvPicPr>
          <p:cNvPr id="17" name="Picture 16">
            <a:extLst>
              <a:ext uri="{FF2B5EF4-FFF2-40B4-BE49-F238E27FC236}">
                <a16:creationId xmlns:a16="http://schemas.microsoft.com/office/drawing/2014/main" id="{F74CDFAF-478A-33DD-90BA-8AEEF53DED8B}"/>
              </a:ext>
            </a:extLst>
          </p:cNvPr>
          <p:cNvPicPr>
            <a:picLocks noChangeAspect="1"/>
          </p:cNvPicPr>
          <p:nvPr/>
        </p:nvPicPr>
        <p:blipFill>
          <a:blip r:embed="rId5"/>
          <a:stretch>
            <a:fillRect/>
          </a:stretch>
        </p:blipFill>
        <p:spPr>
          <a:xfrm>
            <a:off x="8182248" y="1533187"/>
            <a:ext cx="3934374" cy="4867954"/>
          </a:xfrm>
          <a:prstGeom prst="rect">
            <a:avLst/>
          </a:prstGeom>
        </p:spPr>
      </p:pic>
    </p:spTree>
    <p:extLst>
      <p:ext uri="{BB962C8B-B14F-4D97-AF65-F5344CB8AC3E}">
        <p14:creationId xmlns:p14="http://schemas.microsoft.com/office/powerpoint/2010/main" val="35408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sp>
        <p:nvSpPr>
          <p:cNvPr id="9" name="Title 1">
            <a:extLst>
              <a:ext uri="{FF2B5EF4-FFF2-40B4-BE49-F238E27FC236}">
                <a16:creationId xmlns:a16="http://schemas.microsoft.com/office/drawing/2014/main" id="{6590E29D-13EA-F180-89A1-58746593055D}"/>
              </a:ext>
            </a:extLst>
          </p:cNvPr>
          <p:cNvSpPr txBox="1">
            <a:spLocks/>
          </p:cNvSpPr>
          <p:nvPr/>
        </p:nvSpPr>
        <p:spPr>
          <a:xfrm>
            <a:off x="142036" y="157163"/>
            <a:ext cx="11348255" cy="107156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Assembled Outcome 3 – Testing part 2</a:t>
            </a:r>
            <a:br>
              <a:rPr lang="en-NZ" sz="4000" dirty="0"/>
            </a:br>
            <a:r>
              <a:rPr lang="en-NZ" sz="4000" dirty="0"/>
              <a:t>(weekdays)</a:t>
            </a:r>
          </a:p>
        </p:txBody>
      </p:sp>
      <p:pic>
        <p:nvPicPr>
          <p:cNvPr id="5" name="Picture 4">
            <a:extLst>
              <a:ext uri="{FF2B5EF4-FFF2-40B4-BE49-F238E27FC236}">
                <a16:creationId xmlns:a16="http://schemas.microsoft.com/office/drawing/2014/main" id="{B191F5A7-EF21-173C-5F5E-563790E6B32A}"/>
              </a:ext>
            </a:extLst>
          </p:cNvPr>
          <p:cNvPicPr>
            <a:picLocks noChangeAspect="1"/>
          </p:cNvPicPr>
          <p:nvPr/>
        </p:nvPicPr>
        <p:blipFill>
          <a:blip r:embed="rId3"/>
          <a:stretch>
            <a:fillRect/>
          </a:stretch>
        </p:blipFill>
        <p:spPr>
          <a:xfrm>
            <a:off x="528358" y="1933380"/>
            <a:ext cx="4754035" cy="3324421"/>
          </a:xfrm>
          <a:prstGeom prst="rect">
            <a:avLst/>
          </a:prstGeom>
        </p:spPr>
      </p:pic>
      <p:pic>
        <p:nvPicPr>
          <p:cNvPr id="7" name="Picture 6">
            <a:extLst>
              <a:ext uri="{FF2B5EF4-FFF2-40B4-BE49-F238E27FC236}">
                <a16:creationId xmlns:a16="http://schemas.microsoft.com/office/drawing/2014/main" id="{71D01D83-035B-10C3-1CD1-D629B597E477}"/>
              </a:ext>
            </a:extLst>
          </p:cNvPr>
          <p:cNvPicPr>
            <a:picLocks noChangeAspect="1"/>
          </p:cNvPicPr>
          <p:nvPr/>
        </p:nvPicPr>
        <p:blipFill>
          <a:blip r:embed="rId4"/>
          <a:stretch>
            <a:fillRect/>
          </a:stretch>
        </p:blipFill>
        <p:spPr>
          <a:xfrm>
            <a:off x="7347027" y="1933379"/>
            <a:ext cx="2881165" cy="3324421"/>
          </a:xfrm>
          <a:prstGeom prst="rect">
            <a:avLst/>
          </a:prstGeom>
        </p:spPr>
      </p:pic>
    </p:spTree>
    <p:extLst>
      <p:ext uri="{BB962C8B-B14F-4D97-AF65-F5344CB8AC3E}">
        <p14:creationId xmlns:p14="http://schemas.microsoft.com/office/powerpoint/2010/main" val="12108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320573118"/>
              </p:ext>
            </p:extLst>
          </p:nvPr>
        </p:nvGraphicFramePr>
        <p:xfrm>
          <a:off x="782320" y="1213485"/>
          <a:ext cx="10627360" cy="3114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70840">
                <a:tc>
                  <a:txBody>
                    <a:bodyPr/>
                    <a:lstStyle/>
                    <a:p>
                      <a:r>
                        <a:rPr lang="en-NZ" dirty="0"/>
                        <a:t>Future-proofing</a:t>
                      </a:r>
                    </a:p>
                  </a:txBody>
                  <a:tcPr/>
                </a:tc>
                <a:tc>
                  <a:txBody>
                    <a:bodyPr/>
                    <a:lstStyle/>
                    <a:p>
                      <a:r>
                        <a:rPr lang="en-NZ" dirty="0"/>
                        <a:t>I avoided the use of literals and used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5" name="Picture 4">
            <a:extLst>
              <a:ext uri="{FF2B5EF4-FFF2-40B4-BE49-F238E27FC236}">
                <a16:creationId xmlns:a16="http://schemas.microsoft.com/office/drawing/2014/main" id="{04042E80-0BCE-87CD-411E-6C10A8BB612B}"/>
              </a:ext>
            </a:extLst>
          </p:cNvPr>
          <p:cNvPicPr>
            <a:picLocks noChangeAspect="1"/>
          </p:cNvPicPr>
          <p:nvPr/>
        </p:nvPicPr>
        <p:blipFill>
          <a:blip r:embed="rId3"/>
          <a:stretch>
            <a:fillRect/>
          </a:stretch>
        </p:blipFill>
        <p:spPr>
          <a:xfrm>
            <a:off x="6226956" y="2258537"/>
            <a:ext cx="5601482" cy="3038899"/>
          </a:xfrm>
          <a:prstGeom prst="rect">
            <a:avLst/>
          </a:prstGeom>
        </p:spPr>
      </p:pic>
      <p:pic>
        <p:nvPicPr>
          <p:cNvPr id="7" name="Picture 6">
            <a:extLst>
              <a:ext uri="{FF2B5EF4-FFF2-40B4-BE49-F238E27FC236}">
                <a16:creationId xmlns:a16="http://schemas.microsoft.com/office/drawing/2014/main" id="{55395E0A-02DA-DBE4-8D24-415D18E97CC8}"/>
              </a:ext>
            </a:extLst>
          </p:cNvPr>
          <p:cNvPicPr>
            <a:picLocks noChangeAspect="1"/>
          </p:cNvPicPr>
          <p:nvPr/>
        </p:nvPicPr>
        <p:blipFill>
          <a:blip r:embed="rId4"/>
          <a:stretch>
            <a:fillRect/>
          </a:stretch>
        </p:blipFill>
        <p:spPr>
          <a:xfrm>
            <a:off x="675639" y="2722657"/>
            <a:ext cx="5029200" cy="246257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(classmates, and family)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p:txBody>
          <a:bodyPr/>
          <a:lstStyle/>
          <a:p>
            <a:r>
              <a:rPr lang="en-NZ" dirty="0"/>
              <a:t>Evidence of meeting pep8 requirements</a:t>
            </a:r>
          </a:p>
        </p:txBody>
      </p:sp>
      <p:pic>
        <p:nvPicPr>
          <p:cNvPr id="5" name="Picture 4">
            <a:extLst>
              <a:ext uri="{FF2B5EF4-FFF2-40B4-BE49-F238E27FC236}">
                <a16:creationId xmlns:a16="http://schemas.microsoft.com/office/drawing/2014/main" id="{18AAF81D-A33B-1312-A07C-68BB63AFFC5C}"/>
              </a:ext>
            </a:extLst>
          </p:cNvPr>
          <p:cNvPicPr>
            <a:picLocks noChangeAspect="1"/>
          </p:cNvPicPr>
          <p:nvPr/>
        </p:nvPicPr>
        <p:blipFill>
          <a:blip r:embed="rId2"/>
          <a:stretch>
            <a:fillRect/>
          </a:stretch>
        </p:blipFill>
        <p:spPr>
          <a:xfrm>
            <a:off x="2098583" y="1482873"/>
            <a:ext cx="7699752" cy="4824269"/>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B629-9EE3-E6F5-2DEA-78103509F474}"/>
              </a:ext>
            </a:extLst>
          </p:cNvPr>
          <p:cNvSpPr>
            <a:spLocks noGrp="1"/>
          </p:cNvSpPr>
          <p:nvPr>
            <p:ph type="title"/>
          </p:nvPr>
        </p:nvSpPr>
        <p:spPr>
          <a:xfrm>
            <a:off x="838200" y="-11391"/>
            <a:ext cx="10515600" cy="1325563"/>
          </a:xfrm>
        </p:spPr>
        <p:txBody>
          <a:bodyPr/>
          <a:lstStyle/>
          <a:p>
            <a:pPr algn="ctr"/>
            <a:r>
              <a:rPr lang="en-NZ" dirty="0"/>
              <a:t>End user feedback</a:t>
            </a:r>
          </a:p>
        </p:txBody>
      </p:sp>
      <p:sp>
        <p:nvSpPr>
          <p:cNvPr id="3" name="Rectangle 2">
            <a:extLst>
              <a:ext uri="{FF2B5EF4-FFF2-40B4-BE49-F238E27FC236}">
                <a16:creationId xmlns:a16="http://schemas.microsoft.com/office/drawing/2014/main" id="{26CF5B14-C0CD-4FC2-8926-7A025D0232E6}"/>
              </a:ext>
            </a:extLst>
          </p:cNvPr>
          <p:cNvSpPr/>
          <p:nvPr/>
        </p:nvSpPr>
        <p:spPr>
          <a:xfrm>
            <a:off x="1792942" y="1261934"/>
            <a:ext cx="8353926" cy="5632311"/>
          </a:xfrm>
          <a:prstGeom prst="rect">
            <a:avLst/>
          </a:prstGeom>
        </p:spPr>
        <p:txBody>
          <a:bodyPr wrap="square">
            <a:spAutoFit/>
          </a:bodyPr>
          <a:lstStyle/>
          <a:p>
            <a:r>
              <a:rPr lang="en-US" b="0" i="1" dirty="0">
                <a:solidFill>
                  <a:srgbClr val="000000"/>
                </a:solidFill>
                <a:effectLst/>
                <a:latin typeface="Arial" panose="020B0604020202020204" pitchFamily="34" charset="0"/>
              </a:rPr>
              <a:t>Note: My target audience is school students which made up 100% of my test group</a:t>
            </a:r>
            <a:endParaRPr lang="en-US" b="0" i="0" dirty="0">
              <a:solidFill>
                <a:srgbClr val="333333"/>
              </a:solidFill>
              <a:effectLst/>
            </a:endParaRPr>
          </a:p>
          <a:p>
            <a:endParaRPr lang="en-US" dirty="0">
              <a:solidFill>
                <a:srgbClr val="333333"/>
              </a:solidFill>
            </a:endParaRPr>
          </a:p>
          <a:p>
            <a:r>
              <a:rPr lang="en-US" b="0" i="0" dirty="0">
                <a:solidFill>
                  <a:srgbClr val="333333"/>
                </a:solidFill>
                <a:effectLst/>
              </a:rPr>
              <a:t>At the start of development, I asked students what type of quiz would be best to make. Most </a:t>
            </a:r>
            <a:r>
              <a:rPr lang="en-US" dirty="0">
                <a:solidFill>
                  <a:srgbClr val="333333"/>
                </a:solidFill>
              </a:rPr>
              <a:t>of them responded “multiple choice quiz” as you can easily mistype an answer and get the whole question wrong and this would also make it easier for my end user as they only had to type one letter and not the whole answer which could easily be misspelled.</a:t>
            </a:r>
          </a:p>
          <a:p>
            <a:endParaRPr lang="en-US" b="0" i="0" dirty="0">
              <a:solidFill>
                <a:srgbClr val="333333"/>
              </a:solidFill>
              <a:effectLst/>
            </a:endParaRPr>
          </a:p>
          <a:p>
            <a:r>
              <a:rPr lang="en-US" b="0" i="0" dirty="0">
                <a:solidFill>
                  <a:srgbClr val="333333"/>
                </a:solidFill>
                <a:effectLst/>
              </a:rPr>
              <a:t>While </a:t>
            </a:r>
            <a:r>
              <a:rPr lang="en-US" dirty="0">
                <a:solidFill>
                  <a:srgbClr val="333333"/>
                </a:solidFill>
              </a:rPr>
              <a:t>developing this program I let multiple diverse groups of people test my program</a:t>
            </a:r>
          </a:p>
          <a:p>
            <a:r>
              <a:rPr lang="en-US" dirty="0">
                <a:solidFill>
                  <a:srgbClr val="333333"/>
                </a:solidFill>
              </a:rPr>
              <a:t>I tested the program with many users in my </a:t>
            </a:r>
            <a:r>
              <a:rPr lang="en-US" dirty="0" err="1">
                <a:solidFill>
                  <a:srgbClr val="333333"/>
                </a:solidFill>
              </a:rPr>
              <a:t>Te</a:t>
            </a:r>
            <a:r>
              <a:rPr lang="en-US" dirty="0">
                <a:solidFill>
                  <a:srgbClr val="333333"/>
                </a:solidFill>
              </a:rPr>
              <a:t> </a:t>
            </a:r>
            <a:r>
              <a:rPr lang="en-US" dirty="0" err="1">
                <a:solidFill>
                  <a:srgbClr val="333333"/>
                </a:solidFill>
              </a:rPr>
              <a:t>Reo</a:t>
            </a:r>
            <a:r>
              <a:rPr lang="en-US" dirty="0">
                <a:solidFill>
                  <a:srgbClr val="333333"/>
                </a:solidFill>
              </a:rPr>
              <a:t> Māori class and they thought it was very good and they offered no bad feedback. Most of the people who helped test got 10/10 as they were in my Māori class and the quiz was a Māori quiz. I also tested my program with computer science classmates who thought it was good despite them getting 1-4 questions right out of 10 and finishing the quiz in less than 30 seconds. My end user feedback helped me established that my program was fit for my intended end user and purpose as no critical feedback was given.</a:t>
            </a:r>
          </a:p>
          <a:p>
            <a:endParaRPr lang="en-US" dirty="0">
              <a:solidFill>
                <a:srgbClr val="333333"/>
              </a:solidFill>
            </a:endParaRPr>
          </a:p>
          <a:p>
            <a:r>
              <a:rPr lang="en-US" dirty="0">
                <a:solidFill>
                  <a:srgbClr val="333333"/>
                </a:solidFill>
              </a:rPr>
              <a:t>I also got some of my friends to type random letters on the keyboard as an answer to some of the questions to see if my program would break (it didn’t)</a:t>
            </a:r>
            <a:endParaRPr lang="en-NZ" dirty="0">
              <a:solidFill>
                <a:srgbClr val="333333"/>
              </a:solidFill>
            </a:endParaRPr>
          </a:p>
        </p:txBody>
      </p:sp>
    </p:spTree>
    <p:extLst>
      <p:ext uri="{BB962C8B-B14F-4D97-AF65-F5344CB8AC3E}">
        <p14:creationId xmlns:p14="http://schemas.microsoft.com/office/powerpoint/2010/main" val="47743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6168059"/>
              </p:ext>
            </p:extLst>
          </p:nvPr>
        </p:nvGraphicFramePr>
        <p:xfrm>
          <a:off x="589280" y="1574800"/>
          <a:ext cx="10515600" cy="34747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8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848739">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3027</Words>
  <Application>Microsoft Office PowerPoint</Application>
  <PresentationFormat>Widescreen</PresentationFormat>
  <Paragraphs>269</Paragraphs>
  <Slides>35</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–Ending Screen</vt:lpstr>
      <vt:lpstr>Yes/No checker- Test Plan</vt:lpstr>
      <vt:lpstr>Yes/no checker test results</vt:lpstr>
      <vt:lpstr>Yes/No checker - Trialling </vt:lpstr>
      <vt:lpstr>Generate random options- Trialling </vt:lpstr>
      <vt:lpstr>Instructions - Test Plan</vt:lpstr>
      <vt:lpstr>Instructions – Test results</vt:lpstr>
      <vt:lpstr>A/B/C/D checker - Test Plan</vt:lpstr>
      <vt:lpstr>A/B/C/D checker - Test Results</vt:lpstr>
      <vt:lpstr>Game mechanics and looping- Test Plan</vt:lpstr>
      <vt:lpstr>Game mechanics and looping- Test results</vt:lpstr>
      <vt:lpstr>Assembled Outcome 1 – Test plan</vt:lpstr>
      <vt:lpstr>Assembled Outcome – Testing 1</vt:lpstr>
      <vt:lpstr>Assembled Outcome 2 – Test plan 1</vt:lpstr>
      <vt:lpstr>Assembled Outcome – Testing 2 part 1</vt:lpstr>
      <vt:lpstr>Assembled Outcome – Testing 2 part 2</vt:lpstr>
      <vt:lpstr>Assembled Outcome 3</vt:lpstr>
      <vt:lpstr>Assembled Outcome 3 – Testing part 1 (numbers)</vt:lpstr>
      <vt:lpstr>Assembled Outcome 3 – Testing part 2 (numbers)</vt:lpstr>
      <vt:lpstr>PowerPoint Presentation</vt:lpstr>
      <vt:lpstr>PowerPoint Presentation</vt:lpstr>
      <vt:lpstr>Address relevant Implications:</vt:lpstr>
      <vt:lpstr>Version Control Evidence:</vt:lpstr>
      <vt:lpstr>Final Discussion:</vt:lpstr>
      <vt:lpstr>Evidence of meeting pep8 requirements</vt:lpstr>
      <vt:lpstr>End user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2022-05-16T21:26:44Z</dcterms:modified>
</cp:coreProperties>
</file>