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72" r:id="rId4"/>
    <p:sldId id="275" r:id="rId5"/>
    <p:sldId id="260" r:id="rId6"/>
    <p:sldId id="268" r:id="rId7"/>
    <p:sldId id="280" r:id="rId8"/>
    <p:sldId id="284" r:id="rId9"/>
    <p:sldId id="289" r:id="rId10"/>
    <p:sldId id="292" r:id="rId11"/>
    <p:sldId id="269" r:id="rId12"/>
    <p:sldId id="304" r:id="rId13"/>
    <p:sldId id="306" r:id="rId14"/>
    <p:sldId id="277" r:id="rId15"/>
    <p:sldId id="276" r:id="rId16"/>
    <p:sldId id="300" r:id="rId17"/>
    <p:sldId id="281" r:id="rId18"/>
    <p:sldId id="301" r:id="rId19"/>
    <p:sldId id="290" r:id="rId20"/>
    <p:sldId id="291" r:id="rId21"/>
    <p:sldId id="263" r:id="rId22"/>
    <p:sldId id="297" r:id="rId23"/>
    <p:sldId id="295" r:id="rId24"/>
    <p:sldId id="298" r:id="rId25"/>
    <p:sldId id="307" r:id="rId26"/>
    <p:sldId id="270" r:id="rId27"/>
    <p:sldId id="261" r:id="rId28"/>
    <p:sldId id="266" r:id="rId29"/>
    <p:sldId id="30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50A4-C99D-47EA-9247-60D74C2ECAA7}" v="70" dt="2022-05-09T21:25:41.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88" autoAdjust="0"/>
  </p:normalViewPr>
  <p:slideViewPr>
    <p:cSldViewPr snapToGrid="0">
      <p:cViewPr>
        <p:scale>
          <a:sx n="70" d="100"/>
          <a:sy n="70" d="100"/>
        </p:scale>
        <p:origin x="7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son" userId="c8d2c09c-f776-4d90-9411-3be6cc56095c" providerId="ADAL" clId="{1A0B50A4-C99D-47EA-9247-60D74C2ECAA7}"/>
    <pc:docChg chg="undo redo custSel addSld delSld modSld sldOrd">
      <pc:chgData name="Thomas Wilson" userId="c8d2c09c-f776-4d90-9411-3be6cc56095c" providerId="ADAL" clId="{1A0B50A4-C99D-47EA-9247-60D74C2ECAA7}" dt="2022-05-09T21:33:08.548" v="4415" actId="20577"/>
      <pc:docMkLst>
        <pc:docMk/>
      </pc:docMkLst>
      <pc:sldChg chg="addSp delSp modSp mod">
        <pc:chgData name="Thomas Wilson" userId="c8d2c09c-f776-4d90-9411-3be6cc56095c" providerId="ADAL" clId="{1A0B50A4-C99D-47EA-9247-60D74C2ECAA7}" dt="2022-05-02T05:26:56.375" v="23" actId="20577"/>
        <pc:sldMkLst>
          <pc:docMk/>
          <pc:sldMk cId="1362934084" sldId="256"/>
        </pc:sldMkLst>
        <pc:spChg chg="mod">
          <ac:chgData name="Thomas Wilson" userId="c8d2c09c-f776-4d90-9411-3be6cc56095c" providerId="ADAL" clId="{1A0B50A4-C99D-47EA-9247-60D74C2ECAA7}" dt="2022-05-02T05:26:56.375" v="23" actId="20577"/>
          <ac:spMkLst>
            <pc:docMk/>
            <pc:sldMk cId="1362934084" sldId="256"/>
            <ac:spMk id="2" creationId="{A96C2811-5704-42C1-869B-16E29CB6572E}"/>
          </ac:spMkLst>
        </pc:spChg>
        <pc:spChg chg="add del">
          <ac:chgData name="Thomas Wilson" userId="c8d2c09c-f776-4d90-9411-3be6cc56095c" providerId="ADAL" clId="{1A0B50A4-C99D-47EA-9247-60D74C2ECAA7}" dt="2022-05-02T05:26:50.205" v="14"/>
          <ac:spMkLst>
            <pc:docMk/>
            <pc:sldMk cId="1362934084" sldId="256"/>
            <ac:spMk id="4" creationId="{2959085D-FD73-431E-8ADC-B9A0B505F2F0}"/>
          </ac:spMkLst>
        </pc:spChg>
      </pc:sldChg>
      <pc:sldChg chg="modSp mod">
        <pc:chgData name="Thomas Wilson" userId="c8d2c09c-f776-4d90-9411-3be6cc56095c" providerId="ADAL" clId="{1A0B50A4-C99D-47EA-9247-60D74C2ECAA7}" dt="2022-05-02T08:05:23.713" v="954" actId="207"/>
        <pc:sldMkLst>
          <pc:docMk/>
          <pc:sldMk cId="3838895173" sldId="258"/>
        </pc:sldMkLst>
        <pc:spChg chg="mod">
          <ac:chgData name="Thomas Wilson" userId="c8d2c09c-f776-4d90-9411-3be6cc56095c" providerId="ADAL" clId="{1A0B50A4-C99D-47EA-9247-60D74C2ECAA7}" dt="2022-05-02T07:55:54.220" v="921" actId="14100"/>
          <ac:spMkLst>
            <pc:docMk/>
            <pc:sldMk cId="3838895173" sldId="258"/>
            <ac:spMk id="2" creationId="{0D168B5A-EFF4-4803-8DA6-5994B306EBAF}"/>
          </ac:spMkLst>
        </pc:spChg>
        <pc:spChg chg="mod">
          <ac:chgData name="Thomas Wilson" userId="c8d2c09c-f776-4d90-9411-3be6cc56095c" providerId="ADAL" clId="{1A0B50A4-C99D-47EA-9247-60D74C2ECAA7}" dt="2022-05-02T08:05:23.713" v="954" actId="207"/>
          <ac:spMkLst>
            <pc:docMk/>
            <pc:sldMk cId="3838895173" sldId="258"/>
            <ac:spMk id="4" creationId="{F7FB308A-232B-4B31-A59D-BD561ECFBE8B}"/>
          </ac:spMkLst>
        </pc:spChg>
      </pc:sldChg>
      <pc:sldChg chg="addSp delSp modSp mod">
        <pc:chgData name="Thomas Wilson" userId="c8d2c09c-f776-4d90-9411-3be6cc56095c" providerId="ADAL" clId="{1A0B50A4-C99D-47EA-9247-60D74C2ECAA7}" dt="2022-05-02T05:52:57.931" v="528" actId="1076"/>
        <pc:sldMkLst>
          <pc:docMk/>
          <pc:sldMk cId="3760331451" sldId="260"/>
        </pc:sldMkLst>
        <pc:picChg chg="del">
          <ac:chgData name="Thomas Wilson" userId="c8d2c09c-f776-4d90-9411-3be6cc56095c" providerId="ADAL" clId="{1A0B50A4-C99D-47EA-9247-60D74C2ECAA7}" dt="2022-05-02T05:37:18.510" v="502" actId="478"/>
          <ac:picMkLst>
            <pc:docMk/>
            <pc:sldMk cId="3760331451" sldId="260"/>
            <ac:picMk id="5" creationId="{65218A79-A10E-4FD1-BA79-D68EB39D6FA9}"/>
          </ac:picMkLst>
        </pc:picChg>
        <pc:picChg chg="add mod">
          <ac:chgData name="Thomas Wilson" userId="c8d2c09c-f776-4d90-9411-3be6cc56095c" providerId="ADAL" clId="{1A0B50A4-C99D-47EA-9247-60D74C2ECAA7}" dt="2022-05-02T05:37:26.770" v="505" actId="1076"/>
          <ac:picMkLst>
            <pc:docMk/>
            <pc:sldMk cId="3760331451" sldId="260"/>
            <ac:picMk id="6" creationId="{72FFAE5D-6023-4AB0-9820-EFBBD38867CA}"/>
          </ac:picMkLst>
        </pc:picChg>
        <pc:picChg chg="del">
          <ac:chgData name="Thomas Wilson" userId="c8d2c09c-f776-4d90-9411-3be6cc56095c" providerId="ADAL" clId="{1A0B50A4-C99D-47EA-9247-60D74C2ECAA7}" dt="2022-05-02T05:45:08.319" v="506" actId="478"/>
          <ac:picMkLst>
            <pc:docMk/>
            <pc:sldMk cId="3760331451" sldId="260"/>
            <ac:picMk id="7" creationId="{9295B3FC-3F51-4A0E-8211-369E9388A75D}"/>
          </ac:picMkLst>
        </pc:picChg>
        <pc:picChg chg="add del mod">
          <ac:chgData name="Thomas Wilson" userId="c8d2c09c-f776-4d90-9411-3be6cc56095c" providerId="ADAL" clId="{1A0B50A4-C99D-47EA-9247-60D74C2ECAA7}" dt="2022-05-02T05:52:57.931" v="528" actId="1076"/>
          <ac:picMkLst>
            <pc:docMk/>
            <pc:sldMk cId="3760331451" sldId="260"/>
            <ac:picMk id="9" creationId="{74504133-2D7E-4C23-9415-A31E992DCD22}"/>
          </ac:picMkLst>
        </pc:picChg>
        <pc:picChg chg="add del mod">
          <ac:chgData name="Thomas Wilson" userId="c8d2c09c-f776-4d90-9411-3be6cc56095c" providerId="ADAL" clId="{1A0B50A4-C99D-47EA-9247-60D74C2ECAA7}" dt="2022-05-02T05:52:48.818" v="525" actId="22"/>
          <ac:picMkLst>
            <pc:docMk/>
            <pc:sldMk cId="3760331451" sldId="260"/>
            <ac:picMk id="11" creationId="{B3CC6E1F-641E-4460-977B-F602EA2DEC99}"/>
          </ac:picMkLst>
        </pc:picChg>
      </pc:sldChg>
      <pc:sldChg chg="modSp mod">
        <pc:chgData name="Thomas Wilson" userId="c8d2c09c-f776-4d90-9411-3be6cc56095c" providerId="ADAL" clId="{1A0B50A4-C99D-47EA-9247-60D74C2ECAA7}" dt="2022-05-09T21:13:07.280" v="3877"/>
        <pc:sldMkLst>
          <pc:docMk/>
          <pc:sldMk cId="1084233196" sldId="263"/>
        </pc:sldMkLst>
        <pc:graphicFrameChg chg="mod modGraphic">
          <ac:chgData name="Thomas Wilson" userId="c8d2c09c-f776-4d90-9411-3be6cc56095c" providerId="ADAL" clId="{1A0B50A4-C99D-47EA-9247-60D74C2ECAA7}" dt="2022-05-09T21:13:07.280" v="3877"/>
          <ac:graphicFrameMkLst>
            <pc:docMk/>
            <pc:sldMk cId="1084233196" sldId="263"/>
            <ac:graphicFrameMk id="5" creationId="{13066AE7-25EF-4E75-A2C5-EA4CC85D5F4D}"/>
          </ac:graphicFrameMkLst>
        </pc:graphicFrameChg>
      </pc:sldChg>
      <pc:sldChg chg="addSp delSp modSp mod">
        <pc:chgData name="Thomas Wilson" userId="c8d2c09c-f776-4d90-9411-3be6cc56095c" providerId="ADAL" clId="{1A0B50A4-C99D-47EA-9247-60D74C2ECAA7}" dt="2022-05-02T07:12:55.821" v="769" actId="14100"/>
        <pc:sldMkLst>
          <pc:docMk/>
          <pc:sldMk cId="0" sldId="268"/>
        </pc:sldMkLst>
        <pc:spChg chg="mod">
          <ac:chgData name="Thomas Wilson" userId="c8d2c09c-f776-4d90-9411-3be6cc56095c" providerId="ADAL" clId="{1A0B50A4-C99D-47EA-9247-60D74C2ECAA7}" dt="2022-05-02T07:12:55.821" v="769" actId="14100"/>
          <ac:spMkLst>
            <pc:docMk/>
            <pc:sldMk cId="0" sldId="268"/>
            <ac:spMk id="6" creationId="{51E2906A-9C9D-4496-BE38-BC22BE2E17AC}"/>
          </ac:spMkLst>
        </pc:spChg>
        <pc:spChg chg="mod">
          <ac:chgData name="Thomas Wilson" userId="c8d2c09c-f776-4d90-9411-3be6cc56095c" providerId="ADAL" clId="{1A0B50A4-C99D-47EA-9247-60D74C2ECAA7}" dt="2022-05-02T07:12:55.821" v="769" actId="14100"/>
          <ac:spMkLst>
            <pc:docMk/>
            <pc:sldMk cId="0" sldId="268"/>
            <ac:spMk id="8" creationId="{368FA00A-AF1A-401C-984D-AD4BC8BA3CD1}"/>
          </ac:spMkLst>
        </pc:spChg>
        <pc:spChg chg="add del">
          <ac:chgData name="Thomas Wilson" userId="c8d2c09c-f776-4d90-9411-3be6cc56095c" providerId="ADAL" clId="{1A0B50A4-C99D-47EA-9247-60D74C2ECAA7}" dt="2022-05-02T07:11:12.908" v="716" actId="22"/>
          <ac:spMkLst>
            <pc:docMk/>
            <pc:sldMk cId="0" sldId="268"/>
            <ac:spMk id="9" creationId="{CF6C315D-30F7-4C1C-9C3F-5CC77B1F517E}"/>
          </ac:spMkLst>
        </pc:spChg>
        <pc:spChg chg="add del mod">
          <ac:chgData name="Thomas Wilson" userId="c8d2c09c-f776-4d90-9411-3be6cc56095c" providerId="ADAL" clId="{1A0B50A4-C99D-47EA-9247-60D74C2ECAA7}" dt="2022-05-02T07:11:25.665" v="720" actId="478"/>
          <ac:spMkLst>
            <pc:docMk/>
            <pc:sldMk cId="0" sldId="268"/>
            <ac:spMk id="10" creationId="{6D02FA09-8AC7-4FC3-9A0C-163BB7ED2394}"/>
          </ac:spMkLst>
        </pc:spChg>
        <pc:spChg chg="add mod">
          <ac:chgData name="Thomas Wilson" userId="c8d2c09c-f776-4d90-9411-3be6cc56095c" providerId="ADAL" clId="{1A0B50A4-C99D-47EA-9247-60D74C2ECAA7}" dt="2022-05-02T07:12:28.149" v="758" actId="1076"/>
          <ac:spMkLst>
            <pc:docMk/>
            <pc:sldMk cId="0" sldId="268"/>
            <ac:spMk id="12" creationId="{266A10F0-059A-4AC2-AB8E-96A43E68A4FB}"/>
          </ac:spMkLst>
        </pc:spChg>
        <pc:spChg chg="add mod">
          <ac:chgData name="Thomas Wilson" userId="c8d2c09c-f776-4d90-9411-3be6cc56095c" providerId="ADAL" clId="{1A0B50A4-C99D-47EA-9247-60D74C2ECAA7}" dt="2022-05-02T07:12:35.581" v="760" actId="571"/>
          <ac:spMkLst>
            <pc:docMk/>
            <pc:sldMk cId="0" sldId="268"/>
            <ac:spMk id="14" creationId="{63DB48E1-C005-4EF1-AE07-0C15E0BE11E7}"/>
          </ac:spMkLst>
        </pc:spChg>
        <pc:spChg chg="add mod">
          <ac:chgData name="Thomas Wilson" userId="c8d2c09c-f776-4d90-9411-3be6cc56095c" providerId="ADAL" clId="{1A0B50A4-C99D-47EA-9247-60D74C2ECAA7}" dt="2022-05-02T07:12:35.581" v="760" actId="571"/>
          <ac:spMkLst>
            <pc:docMk/>
            <pc:sldMk cId="0" sldId="268"/>
            <ac:spMk id="15" creationId="{1C82C955-299E-4A64-93BC-4E5174CDF68F}"/>
          </ac:spMkLst>
        </pc:spChg>
        <pc:spChg chg="add mod">
          <ac:chgData name="Thomas Wilson" userId="c8d2c09c-f776-4d90-9411-3be6cc56095c" providerId="ADAL" clId="{1A0B50A4-C99D-47EA-9247-60D74C2ECAA7}" dt="2022-05-02T07:12:35.581" v="760" actId="571"/>
          <ac:spMkLst>
            <pc:docMk/>
            <pc:sldMk cId="0" sldId="268"/>
            <ac:spMk id="16" creationId="{3209B1C0-69F8-482B-8D46-DD61D9DF7136}"/>
          </ac:spMkLst>
        </pc:spChg>
        <pc:spChg chg="add mod">
          <ac:chgData name="Thomas Wilson" userId="c8d2c09c-f776-4d90-9411-3be6cc56095c" providerId="ADAL" clId="{1A0B50A4-C99D-47EA-9247-60D74C2ECAA7}" dt="2022-05-02T07:12:42.755" v="766" actId="571"/>
          <ac:spMkLst>
            <pc:docMk/>
            <pc:sldMk cId="0" sldId="268"/>
            <ac:spMk id="18" creationId="{2A2145A1-6961-4084-8DBB-ABD4743A2274}"/>
          </ac:spMkLst>
        </pc:spChg>
        <pc:spChg chg="add mod">
          <ac:chgData name="Thomas Wilson" userId="c8d2c09c-f776-4d90-9411-3be6cc56095c" providerId="ADAL" clId="{1A0B50A4-C99D-47EA-9247-60D74C2ECAA7}" dt="2022-05-02T07:12:42.755" v="766" actId="571"/>
          <ac:spMkLst>
            <pc:docMk/>
            <pc:sldMk cId="0" sldId="268"/>
            <ac:spMk id="19" creationId="{8F32B0BD-E9AF-434A-A195-8189D379D02B}"/>
          </ac:spMkLst>
        </pc:spChg>
        <pc:spChg chg="add mod">
          <ac:chgData name="Thomas Wilson" userId="c8d2c09c-f776-4d90-9411-3be6cc56095c" providerId="ADAL" clId="{1A0B50A4-C99D-47EA-9247-60D74C2ECAA7}" dt="2022-05-02T07:12:42.755" v="766" actId="571"/>
          <ac:spMkLst>
            <pc:docMk/>
            <pc:sldMk cId="0" sldId="268"/>
            <ac:spMk id="20" creationId="{5C5A3F14-B325-447C-A699-86C80DA19643}"/>
          </ac:spMkLst>
        </pc:spChg>
        <pc:spChg chg="add mod">
          <ac:chgData name="Thomas Wilson" userId="c8d2c09c-f776-4d90-9411-3be6cc56095c" providerId="ADAL" clId="{1A0B50A4-C99D-47EA-9247-60D74C2ECAA7}" dt="2022-05-02T07:12:42.435" v="765" actId="571"/>
          <ac:spMkLst>
            <pc:docMk/>
            <pc:sldMk cId="0" sldId="268"/>
            <ac:spMk id="22" creationId="{44CA2313-D64D-4B73-94E1-DD1E5A28061D}"/>
          </ac:spMkLst>
        </pc:spChg>
        <pc:spChg chg="add mod">
          <ac:chgData name="Thomas Wilson" userId="c8d2c09c-f776-4d90-9411-3be6cc56095c" providerId="ADAL" clId="{1A0B50A4-C99D-47EA-9247-60D74C2ECAA7}" dt="2022-05-02T07:12:42.435" v="765" actId="571"/>
          <ac:spMkLst>
            <pc:docMk/>
            <pc:sldMk cId="0" sldId="268"/>
            <ac:spMk id="23" creationId="{0F53A572-5CA8-4078-9FE5-CC80F4B2AE7B}"/>
          </ac:spMkLst>
        </pc:spChg>
        <pc:spChg chg="add mod">
          <ac:chgData name="Thomas Wilson" userId="c8d2c09c-f776-4d90-9411-3be6cc56095c" providerId="ADAL" clId="{1A0B50A4-C99D-47EA-9247-60D74C2ECAA7}" dt="2022-05-02T07:12:42.435" v="765" actId="571"/>
          <ac:spMkLst>
            <pc:docMk/>
            <pc:sldMk cId="0" sldId="268"/>
            <ac:spMk id="24" creationId="{1489EE9F-369A-4E17-9A0B-C7498C1D7D86}"/>
          </ac:spMkLst>
        </pc:spChg>
        <pc:spChg chg="add mod">
          <ac:chgData name="Thomas Wilson" userId="c8d2c09c-f776-4d90-9411-3be6cc56095c" providerId="ADAL" clId="{1A0B50A4-C99D-47EA-9247-60D74C2ECAA7}" dt="2022-05-02T07:12:42.123" v="764" actId="571"/>
          <ac:spMkLst>
            <pc:docMk/>
            <pc:sldMk cId="0" sldId="268"/>
            <ac:spMk id="26" creationId="{2B111BDA-659F-4256-8C94-C263FDD8C04B}"/>
          </ac:spMkLst>
        </pc:spChg>
        <pc:spChg chg="add mod">
          <ac:chgData name="Thomas Wilson" userId="c8d2c09c-f776-4d90-9411-3be6cc56095c" providerId="ADAL" clId="{1A0B50A4-C99D-47EA-9247-60D74C2ECAA7}" dt="2022-05-02T07:12:42.123" v="764" actId="571"/>
          <ac:spMkLst>
            <pc:docMk/>
            <pc:sldMk cId="0" sldId="268"/>
            <ac:spMk id="27" creationId="{AF9C12B2-04B1-403C-8961-A2B5320A6708}"/>
          </ac:spMkLst>
        </pc:spChg>
        <pc:spChg chg="add mod">
          <ac:chgData name="Thomas Wilson" userId="c8d2c09c-f776-4d90-9411-3be6cc56095c" providerId="ADAL" clId="{1A0B50A4-C99D-47EA-9247-60D74C2ECAA7}" dt="2022-05-02T07:12:42.123" v="764" actId="571"/>
          <ac:spMkLst>
            <pc:docMk/>
            <pc:sldMk cId="0" sldId="268"/>
            <ac:spMk id="28" creationId="{63F219A5-EAB1-4005-A2B0-8E8CA7217D70}"/>
          </ac:spMkLst>
        </pc:spChg>
        <pc:spChg chg="del">
          <ac:chgData name="Thomas Wilson" userId="c8d2c09c-f776-4d90-9411-3be6cc56095c" providerId="ADAL" clId="{1A0B50A4-C99D-47EA-9247-60D74C2ECAA7}" dt="2022-05-02T07:11:22.880" v="717" actId="478"/>
          <ac:spMkLst>
            <pc:docMk/>
            <pc:sldMk cId="0" sldId="268"/>
            <ac:spMk id="86" creationId="{00000000-0000-0000-0000-000000000000}"/>
          </ac:spMkLst>
        </pc:spChg>
        <pc:picChg chg="add mod ord">
          <ac:chgData name="Thomas Wilson" userId="c8d2c09c-f776-4d90-9411-3be6cc56095c" providerId="ADAL" clId="{1A0B50A4-C99D-47EA-9247-60D74C2ECAA7}" dt="2022-05-02T07:12:55.821" v="769" actId="14100"/>
          <ac:picMkLst>
            <pc:docMk/>
            <pc:sldMk cId="0" sldId="268"/>
            <ac:picMk id="3" creationId="{306867BB-7465-4096-91A0-52CC4029B8C6}"/>
          </ac:picMkLst>
        </pc:picChg>
        <pc:picChg chg="add del">
          <ac:chgData name="Thomas Wilson" userId="c8d2c09c-f776-4d90-9411-3be6cc56095c" providerId="ADAL" clId="{1A0B50A4-C99D-47EA-9247-60D74C2ECAA7}" dt="2022-05-02T06:19:09.501" v="529" actId="478"/>
          <ac:picMkLst>
            <pc:docMk/>
            <pc:sldMk cId="0" sldId="268"/>
            <ac:picMk id="5" creationId="{373CE8D0-C709-40B1-AEE2-C7296E91A125}"/>
          </ac:picMkLst>
        </pc:picChg>
        <pc:picChg chg="add mod">
          <ac:chgData name="Thomas Wilson" userId="c8d2c09c-f776-4d90-9411-3be6cc56095c" providerId="ADAL" clId="{1A0B50A4-C99D-47EA-9247-60D74C2ECAA7}" dt="2022-05-02T07:12:35.581" v="760" actId="571"/>
          <ac:picMkLst>
            <pc:docMk/>
            <pc:sldMk cId="0" sldId="268"/>
            <ac:picMk id="13" creationId="{DB497E0A-BE44-4171-AAC9-73CFAA7E4E69}"/>
          </ac:picMkLst>
        </pc:picChg>
        <pc:picChg chg="add mod">
          <ac:chgData name="Thomas Wilson" userId="c8d2c09c-f776-4d90-9411-3be6cc56095c" providerId="ADAL" clId="{1A0B50A4-C99D-47EA-9247-60D74C2ECAA7}" dt="2022-05-02T07:12:42.755" v="766" actId="571"/>
          <ac:picMkLst>
            <pc:docMk/>
            <pc:sldMk cId="0" sldId="268"/>
            <ac:picMk id="17" creationId="{56D3807F-393B-478B-B837-5FB3560E7D66}"/>
          </ac:picMkLst>
        </pc:picChg>
        <pc:picChg chg="add mod">
          <ac:chgData name="Thomas Wilson" userId="c8d2c09c-f776-4d90-9411-3be6cc56095c" providerId="ADAL" clId="{1A0B50A4-C99D-47EA-9247-60D74C2ECAA7}" dt="2022-05-02T07:12:42.435" v="765" actId="571"/>
          <ac:picMkLst>
            <pc:docMk/>
            <pc:sldMk cId="0" sldId="268"/>
            <ac:picMk id="21" creationId="{D1A9F5E6-145C-4E01-AE05-6D5C5C2695A7}"/>
          </ac:picMkLst>
        </pc:picChg>
        <pc:picChg chg="add mod">
          <ac:chgData name="Thomas Wilson" userId="c8d2c09c-f776-4d90-9411-3be6cc56095c" providerId="ADAL" clId="{1A0B50A4-C99D-47EA-9247-60D74C2ECAA7}" dt="2022-05-02T07:12:42.123" v="764" actId="571"/>
          <ac:picMkLst>
            <pc:docMk/>
            <pc:sldMk cId="0" sldId="268"/>
            <ac:picMk id="25" creationId="{57A32C4A-D0D4-4960-9AC9-0840DED5066B}"/>
          </ac:picMkLst>
        </pc:picChg>
      </pc:sldChg>
      <pc:sldChg chg="modSp mod">
        <pc:chgData name="Thomas Wilson" userId="c8d2c09c-f776-4d90-9411-3be6cc56095c" providerId="ADAL" clId="{1A0B50A4-C99D-47EA-9247-60D74C2ECAA7}" dt="2022-05-09T21:33:08.548" v="4415" actId="20577"/>
        <pc:sldMkLst>
          <pc:docMk/>
          <pc:sldMk cId="1053444694" sldId="270"/>
        </pc:sldMkLst>
        <pc:graphicFrameChg chg="modGraphic">
          <ac:chgData name="Thomas Wilson" userId="c8d2c09c-f776-4d90-9411-3be6cc56095c" providerId="ADAL" clId="{1A0B50A4-C99D-47EA-9247-60D74C2ECAA7}" dt="2022-05-09T21:33:08.548" v="4415" actId="20577"/>
          <ac:graphicFrameMkLst>
            <pc:docMk/>
            <pc:sldMk cId="1053444694" sldId="270"/>
            <ac:graphicFrameMk id="4" creationId="{54A393A9-6C94-409B-BDCB-65C4ABAA2DD1}"/>
          </ac:graphicFrameMkLst>
        </pc:graphicFrameChg>
      </pc:sldChg>
      <pc:sldChg chg="modSp mod">
        <pc:chgData name="Thomas Wilson" userId="c8d2c09c-f776-4d90-9411-3be6cc56095c" providerId="ADAL" clId="{1A0B50A4-C99D-47EA-9247-60D74C2ECAA7}" dt="2022-05-02T05:45:30.140" v="512" actId="20577"/>
        <pc:sldMkLst>
          <pc:docMk/>
          <pc:sldMk cId="975627948" sldId="272"/>
        </pc:sldMkLst>
        <pc:graphicFrameChg chg="modGraphic">
          <ac:chgData name="Thomas Wilson" userId="c8d2c09c-f776-4d90-9411-3be6cc56095c" providerId="ADAL" clId="{1A0B50A4-C99D-47EA-9247-60D74C2ECAA7}" dt="2022-05-02T05:45:30.140" v="512" actId="20577"/>
          <ac:graphicFrameMkLst>
            <pc:docMk/>
            <pc:sldMk cId="975627948" sldId="272"/>
            <ac:graphicFrameMk id="6" creationId="{A02ECB3F-5E1A-4602-8844-49609D54ADF8}"/>
          </ac:graphicFrameMkLst>
        </pc:graphicFrameChg>
      </pc:sldChg>
      <pc:sldChg chg="add del">
        <pc:chgData name="Thomas Wilson" userId="c8d2c09c-f776-4d90-9411-3be6cc56095c" providerId="ADAL" clId="{1A0B50A4-C99D-47EA-9247-60D74C2ECAA7}" dt="2022-05-02T07:38:55.476" v="844" actId="47"/>
        <pc:sldMkLst>
          <pc:docMk/>
          <pc:sldMk cId="89592267" sldId="274"/>
        </pc:sldMkLst>
      </pc:sldChg>
      <pc:sldChg chg="modSp mod">
        <pc:chgData name="Thomas Wilson" userId="c8d2c09c-f776-4d90-9411-3be6cc56095c" providerId="ADAL" clId="{1A0B50A4-C99D-47EA-9247-60D74C2ECAA7}" dt="2022-05-02T05:32:31.264" v="501" actId="20577"/>
        <pc:sldMkLst>
          <pc:docMk/>
          <pc:sldMk cId="1083874934" sldId="275"/>
        </pc:sldMkLst>
        <pc:graphicFrameChg chg="modGraphic">
          <ac:chgData name="Thomas Wilson" userId="c8d2c09c-f776-4d90-9411-3be6cc56095c" providerId="ADAL" clId="{1A0B50A4-C99D-47EA-9247-60D74C2ECAA7}" dt="2022-05-02T05:32:31.264" v="501" actId="20577"/>
          <ac:graphicFrameMkLst>
            <pc:docMk/>
            <pc:sldMk cId="1083874934" sldId="275"/>
            <ac:graphicFrameMk id="6" creationId="{A02ECB3F-5E1A-4602-8844-49609D54ADF8}"/>
          </ac:graphicFrameMkLst>
        </pc:graphicFrameChg>
      </pc:sldChg>
      <pc:sldChg chg="addSp delSp modSp mod">
        <pc:chgData name="Thomas Wilson" userId="c8d2c09c-f776-4d90-9411-3be6cc56095c" providerId="ADAL" clId="{1A0B50A4-C99D-47EA-9247-60D74C2ECAA7}" dt="2022-05-02T07:38:06.629" v="831" actId="9405"/>
        <pc:sldMkLst>
          <pc:docMk/>
          <pc:sldMk cId="4148693579" sldId="276"/>
        </pc:sldMkLst>
        <pc:grpChg chg="mod">
          <ac:chgData name="Thomas Wilson" userId="c8d2c09c-f776-4d90-9411-3be6cc56095c" providerId="ADAL" clId="{1A0B50A4-C99D-47EA-9247-60D74C2ECAA7}" dt="2022-05-02T07:38:04.559" v="828"/>
          <ac:grpSpMkLst>
            <pc:docMk/>
            <pc:sldMk cId="4148693579" sldId="276"/>
            <ac:grpSpMk id="7" creationId="{2B46092F-6393-4082-B53C-4B5505DE9FE8}"/>
          </ac:grpSpMkLst>
        </pc:grpChg>
        <pc:inkChg chg="add del">
          <ac:chgData name="Thomas Wilson" userId="c8d2c09c-f776-4d90-9411-3be6cc56095c" providerId="ADAL" clId="{1A0B50A4-C99D-47EA-9247-60D74C2ECAA7}" dt="2022-05-02T07:38:06.629" v="831" actId="9405"/>
          <ac:inkMkLst>
            <pc:docMk/>
            <pc:sldMk cId="4148693579" sldId="276"/>
            <ac:inkMk id="2" creationId="{14DDC586-3E2F-443E-B868-23975746B108}"/>
          </ac:inkMkLst>
        </pc:inkChg>
        <pc:inkChg chg="add del mod">
          <ac:chgData name="Thomas Wilson" userId="c8d2c09c-f776-4d90-9411-3be6cc56095c" providerId="ADAL" clId="{1A0B50A4-C99D-47EA-9247-60D74C2ECAA7}" dt="2022-05-02T07:38:06.018" v="830" actId="9405"/>
          <ac:inkMkLst>
            <pc:docMk/>
            <pc:sldMk cId="4148693579" sldId="276"/>
            <ac:inkMk id="3" creationId="{AE48AC83-B79C-4937-8F5E-A5FE6F9D87F1}"/>
          </ac:inkMkLst>
        </pc:inkChg>
        <pc:inkChg chg="add del mod">
          <ac:chgData name="Thomas Wilson" userId="c8d2c09c-f776-4d90-9411-3be6cc56095c" providerId="ADAL" clId="{1A0B50A4-C99D-47EA-9247-60D74C2ECAA7}" dt="2022-05-02T07:38:05.218" v="829" actId="9405"/>
          <ac:inkMkLst>
            <pc:docMk/>
            <pc:sldMk cId="4148693579" sldId="276"/>
            <ac:inkMk id="5" creationId="{E921A0E9-4B1E-40D6-A320-BFBC6C2A0942}"/>
          </ac:inkMkLst>
        </pc:inkChg>
        <pc:inkChg chg="add del mod">
          <ac:chgData name="Thomas Wilson" userId="c8d2c09c-f776-4d90-9411-3be6cc56095c" providerId="ADAL" clId="{1A0B50A4-C99D-47EA-9247-60D74C2ECAA7}" dt="2022-05-02T07:38:04.559" v="828"/>
          <ac:inkMkLst>
            <pc:docMk/>
            <pc:sldMk cId="4148693579" sldId="276"/>
            <ac:inkMk id="6" creationId="{68F50644-6FE1-4E59-A0F4-70BFCBDD057C}"/>
          </ac:inkMkLst>
        </pc:inkChg>
        <pc:inkChg chg="add del">
          <ac:chgData name="Thomas Wilson" userId="c8d2c09c-f776-4d90-9411-3be6cc56095c" providerId="ADAL" clId="{1A0B50A4-C99D-47EA-9247-60D74C2ECAA7}" dt="2022-05-02T07:37:14.469" v="826" actId="9405"/>
          <ac:inkMkLst>
            <pc:docMk/>
            <pc:sldMk cId="4148693579" sldId="276"/>
            <ac:inkMk id="8" creationId="{B6EE6CA7-1901-4C5E-97E0-5139806FDDAD}"/>
          </ac:inkMkLst>
        </pc:inkChg>
        <pc:inkChg chg="add del">
          <ac:chgData name="Thomas Wilson" userId="c8d2c09c-f776-4d90-9411-3be6cc56095c" providerId="ADAL" clId="{1A0B50A4-C99D-47EA-9247-60D74C2ECAA7}" dt="2022-05-02T07:37:13.916" v="825" actId="9405"/>
          <ac:inkMkLst>
            <pc:docMk/>
            <pc:sldMk cId="4148693579" sldId="276"/>
            <ac:inkMk id="9" creationId="{56CBE266-BEAE-468C-901B-0322A0A553C7}"/>
          </ac:inkMkLst>
        </pc:inkChg>
        <pc:inkChg chg="add del">
          <ac:chgData name="Thomas Wilson" userId="c8d2c09c-f776-4d90-9411-3be6cc56095c" providerId="ADAL" clId="{1A0B50A4-C99D-47EA-9247-60D74C2ECAA7}" dt="2022-05-02T07:37:13.503" v="824" actId="9405"/>
          <ac:inkMkLst>
            <pc:docMk/>
            <pc:sldMk cId="4148693579" sldId="276"/>
            <ac:inkMk id="10" creationId="{5433A9E3-0070-4BA1-A9D7-D393F2C71408}"/>
          </ac:inkMkLst>
        </pc:inkChg>
      </pc:sldChg>
      <pc:sldChg chg="modSp mod ord">
        <pc:chgData name="Thomas Wilson" userId="c8d2c09c-f776-4d90-9411-3be6cc56095c" providerId="ADAL" clId="{1A0B50A4-C99D-47EA-9247-60D74C2ECAA7}" dt="2022-05-08T23:38:51.098" v="2522" actId="20577"/>
        <pc:sldMkLst>
          <pc:docMk/>
          <pc:sldMk cId="4081516222" sldId="277"/>
        </pc:sldMkLst>
        <pc:spChg chg="mod">
          <ac:chgData name="Thomas Wilson" userId="c8d2c09c-f776-4d90-9411-3be6cc56095c" providerId="ADAL" clId="{1A0B50A4-C99D-47EA-9247-60D74C2ECAA7}" dt="2022-05-08T23:19:33.687" v="1928" actId="20577"/>
          <ac:spMkLst>
            <pc:docMk/>
            <pc:sldMk cId="4081516222" sldId="277"/>
            <ac:spMk id="2" creationId="{1CC5D32F-7C18-4D00-8D54-2FB046F0A206}"/>
          </ac:spMkLst>
        </pc:spChg>
        <pc:graphicFrameChg chg="mod modGraphic">
          <ac:chgData name="Thomas Wilson" userId="c8d2c09c-f776-4d90-9411-3be6cc56095c" providerId="ADAL" clId="{1A0B50A4-C99D-47EA-9247-60D74C2ECAA7}" dt="2022-05-08T23:38:51.098" v="2522" actId="20577"/>
          <ac:graphicFrameMkLst>
            <pc:docMk/>
            <pc:sldMk cId="4081516222" sldId="277"/>
            <ac:graphicFrameMk id="5" creationId="{98F4BDB5-BB58-4AC0-837B-0A3E74266B65}"/>
          </ac:graphicFrameMkLst>
        </pc:graphicFrameChg>
      </pc:sldChg>
      <pc:sldChg chg="add del">
        <pc:chgData name="Thomas Wilson" userId="c8d2c09c-f776-4d90-9411-3be6cc56095c" providerId="ADAL" clId="{1A0B50A4-C99D-47EA-9247-60D74C2ECAA7}" dt="2022-05-02T07:38:57.083" v="845" actId="47"/>
        <pc:sldMkLst>
          <pc:docMk/>
          <pc:sldMk cId="1618361963" sldId="279"/>
        </pc:sldMkLst>
      </pc:sldChg>
      <pc:sldChg chg="addSp delSp modSp mod">
        <pc:chgData name="Thomas Wilson" userId="c8d2c09c-f776-4d90-9411-3be6cc56095c" providerId="ADAL" clId="{1A0B50A4-C99D-47EA-9247-60D74C2ECAA7}" dt="2022-05-02T07:11:56.010" v="755" actId="1076"/>
        <pc:sldMkLst>
          <pc:docMk/>
          <pc:sldMk cId="2399627721" sldId="280"/>
        </pc:sldMkLst>
        <pc:spChg chg="mod">
          <ac:chgData name="Thomas Wilson" userId="c8d2c09c-f776-4d90-9411-3be6cc56095c" providerId="ADAL" clId="{1A0B50A4-C99D-47EA-9247-60D74C2ECAA7}" dt="2022-05-02T07:11:56.010" v="755" actId="1076"/>
          <ac:spMkLst>
            <pc:docMk/>
            <pc:sldMk cId="2399627721" sldId="280"/>
            <ac:spMk id="4" creationId="{0A67E3A0-B9B7-4D07-9E44-0F5FB67EF9F4}"/>
          </ac:spMkLst>
        </pc:spChg>
        <pc:spChg chg="mod">
          <ac:chgData name="Thomas Wilson" userId="c8d2c09c-f776-4d90-9411-3be6cc56095c" providerId="ADAL" clId="{1A0B50A4-C99D-47EA-9247-60D74C2ECAA7}" dt="2022-05-02T07:11:56.010" v="755" actId="1076"/>
          <ac:spMkLst>
            <pc:docMk/>
            <pc:sldMk cId="2399627721" sldId="280"/>
            <ac:spMk id="5" creationId="{042CC854-FC53-4807-9AD4-D78C1A2889D8}"/>
          </ac:spMkLst>
        </pc:spChg>
        <pc:spChg chg="add mod">
          <ac:chgData name="Thomas Wilson" userId="c8d2c09c-f776-4d90-9411-3be6cc56095c" providerId="ADAL" clId="{1A0B50A4-C99D-47EA-9247-60D74C2ECAA7}" dt="2022-05-02T07:11:06.600" v="714"/>
          <ac:spMkLst>
            <pc:docMk/>
            <pc:sldMk cId="2399627721" sldId="280"/>
            <ac:spMk id="8" creationId="{8085967F-58BF-416C-8602-A98CE20B5E5B}"/>
          </ac:spMkLst>
        </pc:spChg>
        <pc:spChg chg="add del mod">
          <ac:chgData name="Thomas Wilson" userId="c8d2c09c-f776-4d90-9411-3be6cc56095c" providerId="ADAL" clId="{1A0B50A4-C99D-47EA-9247-60D74C2ECAA7}" dt="2022-05-02T07:11:02.686" v="713" actId="478"/>
          <ac:spMkLst>
            <pc:docMk/>
            <pc:sldMk cId="2399627721" sldId="280"/>
            <ac:spMk id="9" creationId="{58D910A1-49B4-4F62-9752-FDF6F3D87E8A}"/>
          </ac:spMkLst>
        </pc:spChg>
        <pc:spChg chg="del mod">
          <ac:chgData name="Thomas Wilson" userId="c8d2c09c-f776-4d90-9411-3be6cc56095c" providerId="ADAL" clId="{1A0B50A4-C99D-47EA-9247-60D74C2ECAA7}" dt="2022-05-02T07:11:00.485" v="711" actId="478"/>
          <ac:spMkLst>
            <pc:docMk/>
            <pc:sldMk cId="2399627721" sldId="280"/>
            <ac:spMk id="86" creationId="{00000000-0000-0000-0000-000000000000}"/>
          </ac:spMkLst>
        </pc:spChg>
        <pc:picChg chg="del">
          <ac:chgData name="Thomas Wilson" userId="c8d2c09c-f776-4d90-9411-3be6cc56095c" providerId="ADAL" clId="{1A0B50A4-C99D-47EA-9247-60D74C2ECAA7}" dt="2022-05-02T06:24:57.163" v="534" actId="478"/>
          <ac:picMkLst>
            <pc:docMk/>
            <pc:sldMk cId="2399627721" sldId="280"/>
            <ac:picMk id="3" creationId="{6418EB8C-8F82-4957-BD6B-8E4FFA9E7F06}"/>
          </ac:picMkLst>
        </pc:picChg>
        <pc:picChg chg="add mod ord">
          <ac:chgData name="Thomas Wilson" userId="c8d2c09c-f776-4d90-9411-3be6cc56095c" providerId="ADAL" clId="{1A0B50A4-C99D-47EA-9247-60D74C2ECAA7}" dt="2022-05-02T07:11:56.010" v="755" actId="1076"/>
          <ac:picMkLst>
            <pc:docMk/>
            <pc:sldMk cId="2399627721" sldId="280"/>
            <ac:picMk id="6" creationId="{27ED86C8-9110-49D1-A83F-D4B8D316CAF5}"/>
          </ac:picMkLst>
        </pc:picChg>
      </pc:sldChg>
      <pc:sldChg chg="addSp delSp modSp mod">
        <pc:chgData name="Thomas Wilson" userId="c8d2c09c-f776-4d90-9411-3be6cc56095c" providerId="ADAL" clId="{1A0B50A4-C99D-47EA-9247-60D74C2ECAA7}" dt="2022-05-08T23:24:33.673" v="2106" actId="20577"/>
        <pc:sldMkLst>
          <pc:docMk/>
          <pc:sldMk cId="1495764827" sldId="281"/>
        </pc:sldMkLst>
        <pc:spChg chg="mod">
          <ac:chgData name="Thomas Wilson" userId="c8d2c09c-f776-4d90-9411-3be6cc56095c" providerId="ADAL" clId="{1A0B50A4-C99D-47EA-9247-60D74C2ECAA7}" dt="2022-05-08T23:21:39.425" v="1959" actId="20577"/>
          <ac:spMkLst>
            <pc:docMk/>
            <pc:sldMk cId="1495764827" sldId="281"/>
            <ac:spMk id="91" creationId="{00000000-0000-0000-0000-000000000000}"/>
          </ac:spMkLst>
        </pc:spChg>
        <pc:graphicFrameChg chg="add del mod">
          <ac:chgData name="Thomas Wilson" userId="c8d2c09c-f776-4d90-9411-3be6cc56095c" providerId="ADAL" clId="{1A0B50A4-C99D-47EA-9247-60D74C2ECAA7}" dt="2022-05-08T23:24:00.253" v="2059" actId="478"/>
          <ac:graphicFrameMkLst>
            <pc:docMk/>
            <pc:sldMk cId="1495764827" sldId="281"/>
            <ac:graphicFrameMk id="4" creationId="{F8036549-060F-30C8-F859-DD4FA4133F47}"/>
          </ac:graphicFrameMkLst>
        </pc:graphicFrameChg>
        <pc:graphicFrameChg chg="mod modGraphic">
          <ac:chgData name="Thomas Wilson" userId="c8d2c09c-f776-4d90-9411-3be6cc56095c" providerId="ADAL" clId="{1A0B50A4-C99D-47EA-9247-60D74C2ECAA7}" dt="2022-05-08T23:24:33.673" v="2106" actId="20577"/>
          <ac:graphicFrameMkLst>
            <pc:docMk/>
            <pc:sldMk cId="1495764827" sldId="281"/>
            <ac:graphicFrameMk id="92" creationId="{00000000-0000-0000-0000-000000000000}"/>
          </ac:graphicFrameMkLst>
        </pc:graphicFrameChg>
      </pc:sldChg>
      <pc:sldChg chg="add del">
        <pc:chgData name="Thomas Wilson" userId="c8d2c09c-f776-4d90-9411-3be6cc56095c" providerId="ADAL" clId="{1A0B50A4-C99D-47EA-9247-60D74C2ECAA7}" dt="2022-05-02T07:38:53.256" v="843" actId="47"/>
        <pc:sldMkLst>
          <pc:docMk/>
          <pc:sldMk cId="2372213549" sldId="282"/>
        </pc:sldMkLst>
      </pc:sldChg>
      <pc:sldChg chg="add del">
        <pc:chgData name="Thomas Wilson" userId="c8d2c09c-f776-4d90-9411-3be6cc56095c" providerId="ADAL" clId="{1A0B50A4-C99D-47EA-9247-60D74C2ECAA7}" dt="2022-05-08T23:36:42.294" v="2392" actId="47"/>
        <pc:sldMkLst>
          <pc:docMk/>
          <pc:sldMk cId="1978771168" sldId="283"/>
        </pc:sldMkLst>
      </pc:sldChg>
      <pc:sldChg chg="addSp delSp modSp mod">
        <pc:chgData name="Thomas Wilson" userId="c8d2c09c-f776-4d90-9411-3be6cc56095c" providerId="ADAL" clId="{1A0B50A4-C99D-47EA-9247-60D74C2ECAA7}" dt="2022-05-02T07:10:42.417" v="707" actId="20577"/>
        <pc:sldMkLst>
          <pc:docMk/>
          <pc:sldMk cId="2428386529" sldId="284"/>
        </pc:sldMkLst>
        <pc:spChg chg="add del mod">
          <ac:chgData name="Thomas Wilson" userId="c8d2c09c-f776-4d90-9411-3be6cc56095c" providerId="ADAL" clId="{1A0B50A4-C99D-47EA-9247-60D74C2ECAA7}" dt="2022-05-02T07:10:28.209" v="677" actId="1076"/>
          <ac:spMkLst>
            <pc:docMk/>
            <pc:sldMk cId="2428386529" sldId="284"/>
            <ac:spMk id="5" creationId="{E43B8E70-15BA-4C57-9DB1-79F9591F4E94}"/>
          </ac:spMkLst>
        </pc:spChg>
        <pc:spChg chg="add del mod">
          <ac:chgData name="Thomas Wilson" userId="c8d2c09c-f776-4d90-9411-3be6cc56095c" providerId="ADAL" clId="{1A0B50A4-C99D-47EA-9247-60D74C2ECAA7}" dt="2022-05-02T07:10:28.209" v="677" actId="1076"/>
          <ac:spMkLst>
            <pc:docMk/>
            <pc:sldMk cId="2428386529" sldId="284"/>
            <ac:spMk id="6" creationId="{CE5558D1-DEF4-4F1A-828A-E2E9B4F5C294}"/>
          </ac:spMkLst>
        </pc:spChg>
        <pc:spChg chg="add del mod">
          <ac:chgData name="Thomas Wilson" userId="c8d2c09c-f776-4d90-9411-3be6cc56095c" providerId="ADAL" clId="{1A0B50A4-C99D-47EA-9247-60D74C2ECAA7}" dt="2022-05-02T07:10:16.577" v="672" actId="478"/>
          <ac:spMkLst>
            <pc:docMk/>
            <pc:sldMk cId="2428386529" sldId="284"/>
            <ac:spMk id="9" creationId="{FA04DBF4-2243-44B6-9BF1-49C20EEF7F86}"/>
          </ac:spMkLst>
        </pc:spChg>
        <pc:spChg chg="add del mod">
          <ac:chgData name="Thomas Wilson" userId="c8d2c09c-f776-4d90-9411-3be6cc56095c" providerId="ADAL" clId="{1A0B50A4-C99D-47EA-9247-60D74C2ECAA7}" dt="2022-05-02T07:10:25.825" v="676" actId="478"/>
          <ac:spMkLst>
            <pc:docMk/>
            <pc:sldMk cId="2428386529" sldId="284"/>
            <ac:spMk id="11" creationId="{EF18B8B5-1ED0-4251-BE18-AD5133450476}"/>
          </ac:spMkLst>
        </pc:spChg>
        <pc:spChg chg="add mod">
          <ac:chgData name="Thomas Wilson" userId="c8d2c09c-f776-4d90-9411-3be6cc56095c" providerId="ADAL" clId="{1A0B50A4-C99D-47EA-9247-60D74C2ECAA7}" dt="2022-05-02T07:10:42.417" v="707" actId="20577"/>
          <ac:spMkLst>
            <pc:docMk/>
            <pc:sldMk cId="2428386529" sldId="284"/>
            <ac:spMk id="13" creationId="{C9798118-8C6A-4963-8CB5-4340A693D72F}"/>
          </ac:spMkLst>
        </pc:spChg>
        <pc:spChg chg="add del mod">
          <ac:chgData name="Thomas Wilson" userId="c8d2c09c-f776-4d90-9411-3be6cc56095c" providerId="ADAL" clId="{1A0B50A4-C99D-47EA-9247-60D74C2ECAA7}" dt="2022-05-02T07:10:20.619" v="674" actId="478"/>
          <ac:spMkLst>
            <pc:docMk/>
            <pc:sldMk cId="2428386529" sldId="284"/>
            <ac:spMk id="86" creationId="{00000000-0000-0000-0000-000000000000}"/>
          </ac:spMkLst>
        </pc:spChg>
        <pc:picChg chg="add del mod ord">
          <ac:chgData name="Thomas Wilson" userId="c8d2c09c-f776-4d90-9411-3be6cc56095c" providerId="ADAL" clId="{1A0B50A4-C99D-47EA-9247-60D74C2ECAA7}" dt="2022-05-02T07:10:28.209" v="677" actId="1076"/>
          <ac:picMkLst>
            <pc:docMk/>
            <pc:sldMk cId="2428386529" sldId="284"/>
            <ac:picMk id="3" creationId="{87CACE03-A50E-4C91-9698-ED660811AA74}"/>
          </ac:picMkLst>
        </pc:picChg>
        <pc:picChg chg="del mod">
          <ac:chgData name="Thomas Wilson" userId="c8d2c09c-f776-4d90-9411-3be6cc56095c" providerId="ADAL" clId="{1A0B50A4-C99D-47EA-9247-60D74C2ECAA7}" dt="2022-05-02T06:32:52.852" v="587" actId="478"/>
          <ac:picMkLst>
            <pc:docMk/>
            <pc:sldMk cId="2428386529" sldId="284"/>
            <ac:picMk id="4" creationId="{AE0B6832-F966-47DA-B91A-94C15F56825B}"/>
          </ac:picMkLst>
        </pc:picChg>
        <pc:picChg chg="del">
          <ac:chgData name="Thomas Wilson" userId="c8d2c09c-f776-4d90-9411-3be6cc56095c" providerId="ADAL" clId="{1A0B50A4-C99D-47EA-9247-60D74C2ECAA7}" dt="2022-05-02T06:33:44.353" v="599" actId="478"/>
          <ac:picMkLst>
            <pc:docMk/>
            <pc:sldMk cId="2428386529" sldId="284"/>
            <ac:picMk id="8" creationId="{89B7F8EC-162C-4B3A-8D8D-C12DC2ACC49A}"/>
          </ac:picMkLst>
        </pc:picChg>
      </pc:sldChg>
      <pc:sldChg chg="del">
        <pc:chgData name="Thomas Wilson" userId="c8d2c09c-f776-4d90-9411-3be6cc56095c" providerId="ADAL" clId="{1A0B50A4-C99D-47EA-9247-60D74C2ECAA7}" dt="2022-05-09T20:47:29.282" v="2593" actId="47"/>
        <pc:sldMkLst>
          <pc:docMk/>
          <pc:sldMk cId="2851609804" sldId="285"/>
        </pc:sldMkLst>
      </pc:sldChg>
      <pc:sldChg chg="del">
        <pc:chgData name="Thomas Wilson" userId="c8d2c09c-f776-4d90-9411-3be6cc56095c" providerId="ADAL" clId="{1A0B50A4-C99D-47EA-9247-60D74C2ECAA7}" dt="2022-05-09T20:47:33.240" v="2595" actId="47"/>
        <pc:sldMkLst>
          <pc:docMk/>
          <pc:sldMk cId="2579739118" sldId="286"/>
        </pc:sldMkLst>
      </pc:sldChg>
      <pc:sldChg chg="del">
        <pc:chgData name="Thomas Wilson" userId="c8d2c09c-f776-4d90-9411-3be6cc56095c" providerId="ADAL" clId="{1A0B50A4-C99D-47EA-9247-60D74C2ECAA7}" dt="2022-05-09T20:47:27.656" v="2592" actId="47"/>
        <pc:sldMkLst>
          <pc:docMk/>
          <pc:sldMk cId="355004294" sldId="287"/>
        </pc:sldMkLst>
      </pc:sldChg>
      <pc:sldChg chg="del">
        <pc:chgData name="Thomas Wilson" userId="c8d2c09c-f776-4d90-9411-3be6cc56095c" providerId="ADAL" clId="{1A0B50A4-C99D-47EA-9247-60D74C2ECAA7}" dt="2022-05-09T20:47:25.491" v="2591" actId="47"/>
        <pc:sldMkLst>
          <pc:docMk/>
          <pc:sldMk cId="1286096501" sldId="288"/>
        </pc:sldMkLst>
      </pc:sldChg>
      <pc:sldChg chg="addSp delSp modSp mod">
        <pc:chgData name="Thomas Wilson" userId="c8d2c09c-f776-4d90-9411-3be6cc56095c" providerId="ADAL" clId="{1A0B50A4-C99D-47EA-9247-60D74C2ECAA7}" dt="2022-05-02T07:10:08.950" v="670" actId="20577"/>
        <pc:sldMkLst>
          <pc:docMk/>
          <pc:sldMk cId="2928850653" sldId="289"/>
        </pc:sldMkLst>
        <pc:spChg chg="mod">
          <ac:chgData name="Thomas Wilson" userId="c8d2c09c-f776-4d90-9411-3be6cc56095c" providerId="ADAL" clId="{1A0B50A4-C99D-47EA-9247-60D74C2ECAA7}" dt="2022-05-02T07:02:28.135" v="606" actId="1076"/>
          <ac:spMkLst>
            <pc:docMk/>
            <pc:sldMk cId="2928850653" sldId="289"/>
            <ac:spMk id="7" creationId="{B21794BD-2E62-4254-9360-ACA688A59CFE}"/>
          </ac:spMkLst>
        </pc:spChg>
        <pc:spChg chg="add mod">
          <ac:chgData name="Thomas Wilson" userId="c8d2c09c-f776-4d90-9411-3be6cc56095c" providerId="ADAL" clId="{1A0B50A4-C99D-47EA-9247-60D74C2ECAA7}" dt="2022-05-02T07:10:08.950" v="670" actId="20577"/>
          <ac:spMkLst>
            <pc:docMk/>
            <pc:sldMk cId="2928850653" sldId="289"/>
            <ac:spMk id="8" creationId="{36F458A1-CF0E-40DC-8439-F1E7821E5C9F}"/>
          </ac:spMkLst>
        </pc:spChg>
        <pc:spChg chg="mod">
          <ac:chgData name="Thomas Wilson" userId="c8d2c09c-f776-4d90-9411-3be6cc56095c" providerId="ADAL" clId="{1A0B50A4-C99D-47EA-9247-60D74C2ECAA7}" dt="2022-05-02T07:02:41.558" v="609" actId="14100"/>
          <ac:spMkLst>
            <pc:docMk/>
            <pc:sldMk cId="2928850653" sldId="289"/>
            <ac:spMk id="9" creationId="{12569159-DFD6-40FE-B669-3E9E436FE92B}"/>
          </ac:spMkLst>
        </pc:spChg>
        <pc:spChg chg="del mod">
          <ac:chgData name="Thomas Wilson" userId="c8d2c09c-f776-4d90-9411-3be6cc56095c" providerId="ADAL" clId="{1A0B50A4-C99D-47EA-9247-60D74C2ECAA7}" dt="2022-05-02T07:09:30.246" v="634" actId="478"/>
          <ac:spMkLst>
            <pc:docMk/>
            <pc:sldMk cId="2928850653" sldId="289"/>
            <ac:spMk id="91" creationId="{00000000-0000-0000-0000-000000000000}"/>
          </ac:spMkLst>
        </pc:spChg>
        <pc:picChg chg="add mod ord">
          <ac:chgData name="Thomas Wilson" userId="c8d2c09c-f776-4d90-9411-3be6cc56095c" providerId="ADAL" clId="{1A0B50A4-C99D-47EA-9247-60D74C2ECAA7}" dt="2022-05-02T07:02:24.386" v="605" actId="1076"/>
          <ac:picMkLst>
            <pc:docMk/>
            <pc:sldMk cId="2928850653" sldId="289"/>
            <ac:picMk id="3" creationId="{8D64F6D2-58BF-48F4-950C-9D6D306021F2}"/>
          </ac:picMkLst>
        </pc:picChg>
        <pc:picChg chg="del">
          <ac:chgData name="Thomas Wilson" userId="c8d2c09c-f776-4d90-9411-3be6cc56095c" providerId="ADAL" clId="{1A0B50A4-C99D-47EA-9247-60D74C2ECAA7}" dt="2022-05-02T07:02:11.888" v="600" actId="478"/>
          <ac:picMkLst>
            <pc:docMk/>
            <pc:sldMk cId="2928850653" sldId="289"/>
            <ac:picMk id="6" creationId="{53D0D812-FB4D-46E4-B2AF-83A1D4260F2F}"/>
          </ac:picMkLst>
        </pc:picChg>
      </pc:sldChg>
      <pc:sldChg chg="addSp delSp modSp add del mod">
        <pc:chgData name="Thomas Wilson" userId="c8d2c09c-f776-4d90-9411-3be6cc56095c" providerId="ADAL" clId="{1A0B50A4-C99D-47EA-9247-60D74C2ECAA7}" dt="2022-05-09T20:55:25.495" v="3290" actId="2164"/>
        <pc:sldMkLst>
          <pc:docMk/>
          <pc:sldMk cId="4197740319" sldId="290"/>
        </pc:sldMkLst>
        <pc:spChg chg="add del">
          <ac:chgData name="Thomas Wilson" userId="c8d2c09c-f776-4d90-9411-3be6cc56095c" providerId="ADAL" clId="{1A0B50A4-C99D-47EA-9247-60D74C2ECAA7}" dt="2022-05-09T20:53:27.729" v="3281" actId="478"/>
          <ac:spMkLst>
            <pc:docMk/>
            <pc:sldMk cId="4197740319" sldId="290"/>
            <ac:spMk id="2" creationId="{81BAD5DF-40C7-42AA-AA9B-DDE5FA0ABD28}"/>
          </ac:spMkLst>
        </pc:spChg>
        <pc:graphicFrameChg chg="mod modGraphic">
          <ac:chgData name="Thomas Wilson" userId="c8d2c09c-f776-4d90-9411-3be6cc56095c" providerId="ADAL" clId="{1A0B50A4-C99D-47EA-9247-60D74C2ECAA7}" dt="2022-05-09T20:55:25.495" v="3290" actId="2164"/>
          <ac:graphicFrameMkLst>
            <pc:docMk/>
            <pc:sldMk cId="4197740319" sldId="290"/>
            <ac:graphicFrameMk id="92" creationId="{00000000-0000-0000-0000-000000000000}"/>
          </ac:graphicFrameMkLst>
        </pc:graphicFrameChg>
      </pc:sldChg>
      <pc:sldChg chg="addSp delSp modSp mod">
        <pc:chgData name="Thomas Wilson" userId="c8d2c09c-f776-4d90-9411-3be6cc56095c" providerId="ADAL" clId="{1A0B50A4-C99D-47EA-9247-60D74C2ECAA7}" dt="2022-05-09T21:08:05.941" v="3674" actId="20577"/>
        <pc:sldMkLst>
          <pc:docMk/>
          <pc:sldMk cId="1752942528" sldId="291"/>
        </pc:sldMkLst>
        <pc:spChg chg="del">
          <ac:chgData name="Thomas Wilson" userId="c8d2c09c-f776-4d90-9411-3be6cc56095c" providerId="ADAL" clId="{1A0B50A4-C99D-47EA-9247-60D74C2ECAA7}" dt="2022-05-09T20:55:54.914" v="3296" actId="478"/>
          <ac:spMkLst>
            <pc:docMk/>
            <pc:sldMk cId="1752942528" sldId="291"/>
            <ac:spMk id="2" creationId="{81BAD5DF-40C7-42AA-AA9B-DDE5FA0ABD28}"/>
          </ac:spMkLst>
        </pc:spChg>
        <pc:spChg chg="mod">
          <ac:chgData name="Thomas Wilson" userId="c8d2c09c-f776-4d90-9411-3be6cc56095c" providerId="ADAL" clId="{1A0B50A4-C99D-47EA-9247-60D74C2ECAA7}" dt="2022-05-09T21:01:23.616" v="3328" actId="14100"/>
          <ac:spMkLst>
            <pc:docMk/>
            <pc:sldMk cId="1752942528" sldId="291"/>
            <ac:spMk id="10" creationId="{94708545-6091-4A50-867E-C0CEA6459865}"/>
          </ac:spMkLst>
        </pc:spChg>
        <pc:spChg chg="del">
          <ac:chgData name="Thomas Wilson" userId="c8d2c09c-f776-4d90-9411-3be6cc56095c" providerId="ADAL" clId="{1A0B50A4-C99D-47EA-9247-60D74C2ECAA7}" dt="2022-05-09T21:04:44.752" v="3535" actId="478"/>
          <ac:spMkLst>
            <pc:docMk/>
            <pc:sldMk cId="1752942528" sldId="291"/>
            <ac:spMk id="11" creationId="{4AEB2F6B-F442-437C-AB71-2BC6E06830C5}"/>
          </ac:spMkLst>
        </pc:spChg>
        <pc:spChg chg="mod ord">
          <ac:chgData name="Thomas Wilson" userId="c8d2c09c-f776-4d90-9411-3be6cc56095c" providerId="ADAL" clId="{1A0B50A4-C99D-47EA-9247-60D74C2ECAA7}" dt="2022-05-09T21:07:12.584" v="3662" actId="14100"/>
          <ac:spMkLst>
            <pc:docMk/>
            <pc:sldMk cId="1752942528" sldId="291"/>
            <ac:spMk id="12" creationId="{EBFDAB18-10A8-472B-8A87-5230FAE511C5}"/>
          </ac:spMkLst>
        </pc:spChg>
        <pc:spChg chg="mod">
          <ac:chgData name="Thomas Wilson" userId="c8d2c09c-f776-4d90-9411-3be6cc56095c" providerId="ADAL" clId="{1A0B50A4-C99D-47EA-9247-60D74C2ECAA7}" dt="2022-05-09T21:06:04.555" v="3623" actId="20577"/>
          <ac:spMkLst>
            <pc:docMk/>
            <pc:sldMk cId="1752942528" sldId="291"/>
            <ac:spMk id="13" creationId="{D80A893F-E3D5-4E54-9F4B-58FDA2313333}"/>
          </ac:spMkLst>
        </pc:spChg>
        <pc:spChg chg="del">
          <ac:chgData name="Thomas Wilson" userId="c8d2c09c-f776-4d90-9411-3be6cc56095c" providerId="ADAL" clId="{1A0B50A4-C99D-47EA-9247-60D74C2ECAA7}" dt="2022-05-09T21:04:42.638" v="3534" actId="478"/>
          <ac:spMkLst>
            <pc:docMk/>
            <pc:sldMk cId="1752942528" sldId="291"/>
            <ac:spMk id="14" creationId="{114B697C-7BB2-481A-A233-1C1A075F94A0}"/>
          </ac:spMkLst>
        </pc:spChg>
        <pc:spChg chg="mod">
          <ac:chgData name="Thomas Wilson" userId="c8d2c09c-f776-4d90-9411-3be6cc56095c" providerId="ADAL" clId="{1A0B50A4-C99D-47EA-9247-60D74C2ECAA7}" dt="2022-05-09T21:07:17.306" v="3663" actId="14100"/>
          <ac:spMkLst>
            <pc:docMk/>
            <pc:sldMk cId="1752942528" sldId="291"/>
            <ac:spMk id="15" creationId="{BC934628-3A90-4327-A94B-267CBB80FB29}"/>
          </ac:spMkLst>
        </pc:spChg>
        <pc:spChg chg="add mod">
          <ac:chgData name="Thomas Wilson" userId="c8d2c09c-f776-4d90-9411-3be6cc56095c" providerId="ADAL" clId="{1A0B50A4-C99D-47EA-9247-60D74C2ECAA7}" dt="2022-05-09T21:03:01.401" v="3437" actId="208"/>
          <ac:spMkLst>
            <pc:docMk/>
            <pc:sldMk cId="1752942528" sldId="291"/>
            <ac:spMk id="28" creationId="{FC31CA63-1F01-1FB0-F7C2-52228566FB21}"/>
          </ac:spMkLst>
        </pc:spChg>
        <pc:spChg chg="add mod">
          <ac:chgData name="Thomas Wilson" userId="c8d2c09c-f776-4d90-9411-3be6cc56095c" providerId="ADAL" clId="{1A0B50A4-C99D-47EA-9247-60D74C2ECAA7}" dt="2022-05-09T21:06:37.522" v="3661" actId="20577"/>
          <ac:spMkLst>
            <pc:docMk/>
            <pc:sldMk cId="1752942528" sldId="291"/>
            <ac:spMk id="29" creationId="{AC7E1209-298B-A61F-B067-FEF73E8B5BD6}"/>
          </ac:spMkLst>
        </pc:spChg>
        <pc:spChg chg="add mod">
          <ac:chgData name="Thomas Wilson" userId="c8d2c09c-f776-4d90-9411-3be6cc56095c" providerId="ADAL" clId="{1A0B50A4-C99D-47EA-9247-60D74C2ECAA7}" dt="2022-05-09T21:05:00.611" v="3538" actId="208"/>
          <ac:spMkLst>
            <pc:docMk/>
            <pc:sldMk cId="1752942528" sldId="291"/>
            <ac:spMk id="30" creationId="{10292322-FF6C-0F64-19A3-C1AFB1D5F468}"/>
          </ac:spMkLst>
        </pc:spChg>
        <pc:spChg chg="add mod">
          <ac:chgData name="Thomas Wilson" userId="c8d2c09c-f776-4d90-9411-3be6cc56095c" providerId="ADAL" clId="{1A0B50A4-C99D-47EA-9247-60D74C2ECAA7}" dt="2022-05-09T21:06:32.739" v="3652" actId="20577"/>
          <ac:spMkLst>
            <pc:docMk/>
            <pc:sldMk cId="1752942528" sldId="291"/>
            <ac:spMk id="31" creationId="{B01B16D4-7EA0-C4E1-0C77-DD804699CD6D}"/>
          </ac:spMkLst>
        </pc:spChg>
        <pc:spChg chg="mod">
          <ac:chgData name="Thomas Wilson" userId="c8d2c09c-f776-4d90-9411-3be6cc56095c" providerId="ADAL" clId="{1A0B50A4-C99D-47EA-9247-60D74C2ECAA7}" dt="2022-05-09T21:08:05.941" v="3674" actId="20577"/>
          <ac:spMkLst>
            <pc:docMk/>
            <pc:sldMk cId="1752942528" sldId="291"/>
            <ac:spMk id="91" creationId="{00000000-0000-0000-0000-000000000000}"/>
          </ac:spMkLst>
        </pc:spChg>
        <pc:picChg chg="del">
          <ac:chgData name="Thomas Wilson" userId="c8d2c09c-f776-4d90-9411-3be6cc56095c" providerId="ADAL" clId="{1A0B50A4-C99D-47EA-9247-60D74C2ECAA7}" dt="2022-05-09T20:55:42.283" v="3291" actId="478"/>
          <ac:picMkLst>
            <pc:docMk/>
            <pc:sldMk cId="1752942528" sldId="291"/>
            <ac:picMk id="4" creationId="{EB31402C-06AA-484F-B3F2-D9C7AEEF36AE}"/>
          </ac:picMkLst>
        </pc:picChg>
        <pc:picChg chg="add del mod">
          <ac:chgData name="Thomas Wilson" userId="c8d2c09c-f776-4d90-9411-3be6cc56095c" providerId="ADAL" clId="{1A0B50A4-C99D-47EA-9247-60D74C2ECAA7}" dt="2022-05-09T20:55:50.795" v="3295" actId="478"/>
          <ac:picMkLst>
            <pc:docMk/>
            <pc:sldMk cId="1752942528" sldId="291"/>
            <ac:picMk id="5" creationId="{7E44D28F-2110-7B1C-E5EE-E32A3C516D2B}"/>
          </ac:picMkLst>
        </pc:picChg>
        <pc:picChg chg="del">
          <ac:chgData name="Thomas Wilson" userId="c8d2c09c-f776-4d90-9411-3be6cc56095c" providerId="ADAL" clId="{1A0B50A4-C99D-47EA-9247-60D74C2ECAA7}" dt="2022-05-09T20:55:44.503" v="3292" actId="478"/>
          <ac:picMkLst>
            <pc:docMk/>
            <pc:sldMk cId="1752942528" sldId="291"/>
            <ac:picMk id="6" creationId="{3C71DFBA-A5B3-4E38-A200-C7AD979F5B88}"/>
          </ac:picMkLst>
        </pc:picChg>
        <pc:picChg chg="add del mod">
          <ac:chgData name="Thomas Wilson" userId="c8d2c09c-f776-4d90-9411-3be6cc56095c" providerId="ADAL" clId="{1A0B50A4-C99D-47EA-9247-60D74C2ECAA7}" dt="2022-05-09T20:58:58.991" v="3302" actId="478"/>
          <ac:picMkLst>
            <pc:docMk/>
            <pc:sldMk cId="1752942528" sldId="291"/>
            <ac:picMk id="8" creationId="{656A2F9F-10BF-3D62-6C4D-4C16A93A15BD}"/>
          </ac:picMkLst>
        </pc:picChg>
        <pc:picChg chg="add del mod">
          <ac:chgData name="Thomas Wilson" userId="c8d2c09c-f776-4d90-9411-3be6cc56095c" providerId="ADAL" clId="{1A0B50A4-C99D-47EA-9247-60D74C2ECAA7}" dt="2022-05-09T20:58:44.294" v="3301" actId="478"/>
          <ac:picMkLst>
            <pc:docMk/>
            <pc:sldMk cId="1752942528" sldId="291"/>
            <ac:picMk id="16" creationId="{DAD6C361-84A2-7893-85D9-4E3E7E60215D}"/>
          </ac:picMkLst>
        </pc:picChg>
        <pc:picChg chg="add mod">
          <ac:chgData name="Thomas Wilson" userId="c8d2c09c-f776-4d90-9411-3be6cc56095c" providerId="ADAL" clId="{1A0B50A4-C99D-47EA-9247-60D74C2ECAA7}" dt="2022-05-09T21:00:41.416" v="3321" actId="1076"/>
          <ac:picMkLst>
            <pc:docMk/>
            <pc:sldMk cId="1752942528" sldId="291"/>
            <ac:picMk id="18" creationId="{EFA947C4-2AF3-A19C-52CF-6591ED79DFBF}"/>
          </ac:picMkLst>
        </pc:picChg>
        <pc:picChg chg="add mod">
          <ac:chgData name="Thomas Wilson" userId="c8d2c09c-f776-4d90-9411-3be6cc56095c" providerId="ADAL" clId="{1A0B50A4-C99D-47EA-9247-60D74C2ECAA7}" dt="2022-05-09T21:00:45.129" v="3322" actId="1076"/>
          <ac:picMkLst>
            <pc:docMk/>
            <pc:sldMk cId="1752942528" sldId="291"/>
            <ac:picMk id="20" creationId="{B5660656-D640-7CE3-955E-9FE7BE82F164}"/>
          </ac:picMkLst>
        </pc:picChg>
        <pc:picChg chg="add mod ord">
          <ac:chgData name="Thomas Wilson" userId="c8d2c09c-f776-4d90-9411-3be6cc56095c" providerId="ADAL" clId="{1A0B50A4-C99D-47EA-9247-60D74C2ECAA7}" dt="2022-05-09T21:02:01.208" v="3342" actId="171"/>
          <ac:picMkLst>
            <pc:docMk/>
            <pc:sldMk cId="1752942528" sldId="291"/>
            <ac:picMk id="22" creationId="{0087664C-51B6-3CFB-DC97-219F2666A252}"/>
          </ac:picMkLst>
        </pc:picChg>
        <pc:picChg chg="add del mod">
          <ac:chgData name="Thomas Wilson" userId="c8d2c09c-f776-4d90-9411-3be6cc56095c" providerId="ADAL" clId="{1A0B50A4-C99D-47EA-9247-60D74C2ECAA7}" dt="2022-05-09T21:00:01.976" v="3312" actId="478"/>
          <ac:picMkLst>
            <pc:docMk/>
            <pc:sldMk cId="1752942528" sldId="291"/>
            <ac:picMk id="24" creationId="{B20D74B5-F607-A46C-4574-B6781E50E75A}"/>
          </ac:picMkLst>
        </pc:picChg>
        <pc:picChg chg="add mod">
          <ac:chgData name="Thomas Wilson" userId="c8d2c09c-f776-4d90-9411-3be6cc56095c" providerId="ADAL" clId="{1A0B50A4-C99D-47EA-9247-60D74C2ECAA7}" dt="2022-05-09T21:00:36.160" v="3319" actId="1076"/>
          <ac:picMkLst>
            <pc:docMk/>
            <pc:sldMk cId="1752942528" sldId="291"/>
            <ac:picMk id="26" creationId="{46BFBD73-2CD0-9BB3-12B2-15918FB17FA3}"/>
          </ac:picMkLst>
        </pc:picChg>
      </pc:sldChg>
      <pc:sldChg chg="addSp delSp modSp mod">
        <pc:chgData name="Thomas Wilson" userId="c8d2c09c-f776-4d90-9411-3be6cc56095c" providerId="ADAL" clId="{1A0B50A4-C99D-47EA-9247-60D74C2ECAA7}" dt="2022-05-05T00:27:04.949" v="1012" actId="20577"/>
        <pc:sldMkLst>
          <pc:docMk/>
          <pc:sldMk cId="2442620444" sldId="292"/>
        </pc:sldMkLst>
        <pc:spChg chg="mod">
          <ac:chgData name="Thomas Wilson" userId="c8d2c09c-f776-4d90-9411-3be6cc56095c" providerId="ADAL" clId="{1A0B50A4-C99D-47EA-9247-60D74C2ECAA7}" dt="2022-05-05T00:27:04.949" v="1012" actId="20577"/>
          <ac:spMkLst>
            <pc:docMk/>
            <pc:sldMk cId="2442620444" sldId="292"/>
            <ac:spMk id="2" creationId="{6C157498-6AFE-4A83-9E4D-333FA0492278}"/>
          </ac:spMkLst>
        </pc:spChg>
        <pc:spChg chg="del">
          <ac:chgData name="Thomas Wilson" userId="c8d2c09c-f776-4d90-9411-3be6cc56095c" providerId="ADAL" clId="{1A0B50A4-C99D-47EA-9247-60D74C2ECAA7}" dt="2022-05-02T07:09:01.165" v="619" actId="478"/>
          <ac:spMkLst>
            <pc:docMk/>
            <pc:sldMk cId="2442620444" sldId="292"/>
            <ac:spMk id="3" creationId="{F59FC828-35DA-49E6-9FD1-FF0FAEBB3107}"/>
          </ac:spMkLst>
        </pc:spChg>
        <pc:spChg chg="mod">
          <ac:chgData name="Thomas Wilson" userId="c8d2c09c-f776-4d90-9411-3be6cc56095c" providerId="ADAL" clId="{1A0B50A4-C99D-47EA-9247-60D74C2ECAA7}" dt="2022-05-02T07:12:11.854" v="756" actId="1076"/>
          <ac:spMkLst>
            <pc:docMk/>
            <pc:sldMk cId="2442620444" sldId="292"/>
            <ac:spMk id="6" creationId="{27D301FE-66FC-475C-B212-E55FF2BEA4E9}"/>
          </ac:spMkLst>
        </pc:spChg>
        <pc:spChg chg="mod">
          <ac:chgData name="Thomas Wilson" userId="c8d2c09c-f776-4d90-9411-3be6cc56095c" providerId="ADAL" clId="{1A0B50A4-C99D-47EA-9247-60D74C2ECAA7}" dt="2022-05-02T07:12:11.854" v="756" actId="1076"/>
          <ac:spMkLst>
            <pc:docMk/>
            <pc:sldMk cId="2442620444" sldId="292"/>
            <ac:spMk id="7" creationId="{D1EFB182-88ED-4123-ABDB-AE88F6E62AF0}"/>
          </ac:spMkLst>
        </pc:spChg>
        <pc:spChg chg="add del mod">
          <ac:chgData name="Thomas Wilson" userId="c8d2c09c-f776-4d90-9411-3be6cc56095c" providerId="ADAL" clId="{1A0B50A4-C99D-47EA-9247-60D74C2ECAA7}" dt="2022-05-02T07:09:06.666" v="621" actId="478"/>
          <ac:spMkLst>
            <pc:docMk/>
            <pc:sldMk cId="2442620444" sldId="292"/>
            <ac:spMk id="10" creationId="{65FAA787-259B-4E0F-AE1A-48BC9EE2AF0A}"/>
          </ac:spMkLst>
        </pc:spChg>
        <pc:picChg chg="del mod">
          <ac:chgData name="Thomas Wilson" userId="c8d2c09c-f776-4d90-9411-3be6cc56095c" providerId="ADAL" clId="{1A0B50A4-C99D-47EA-9247-60D74C2ECAA7}" dt="2022-05-02T07:08:36.438" v="611" actId="478"/>
          <ac:picMkLst>
            <pc:docMk/>
            <pc:sldMk cId="2442620444" sldId="292"/>
            <ac:picMk id="5" creationId="{060976EC-9DE6-48E8-A09B-874D701C6A8C}"/>
          </ac:picMkLst>
        </pc:picChg>
        <pc:picChg chg="add mod ord">
          <ac:chgData name="Thomas Wilson" userId="c8d2c09c-f776-4d90-9411-3be6cc56095c" providerId="ADAL" clId="{1A0B50A4-C99D-47EA-9247-60D74C2ECAA7}" dt="2022-05-02T07:12:11.854" v="756" actId="1076"/>
          <ac:picMkLst>
            <pc:docMk/>
            <pc:sldMk cId="2442620444" sldId="292"/>
            <ac:picMk id="8" creationId="{9015EA06-C5A3-469A-AF88-CD3EADFD1B74}"/>
          </ac:picMkLst>
        </pc:picChg>
      </pc:sldChg>
      <pc:sldChg chg="del">
        <pc:chgData name="Thomas Wilson" userId="c8d2c09c-f776-4d90-9411-3be6cc56095c" providerId="ADAL" clId="{1A0B50A4-C99D-47EA-9247-60D74C2ECAA7}" dt="2022-05-09T20:55:00.772" v="3288" actId="47"/>
        <pc:sldMkLst>
          <pc:docMk/>
          <pc:sldMk cId="3679957149" sldId="293"/>
        </pc:sldMkLst>
      </pc:sldChg>
      <pc:sldChg chg="del">
        <pc:chgData name="Thomas Wilson" userId="c8d2c09c-f776-4d90-9411-3be6cc56095c" providerId="ADAL" clId="{1A0B50A4-C99D-47EA-9247-60D74C2ECAA7}" dt="2022-05-09T20:54:59.300" v="3287" actId="47"/>
        <pc:sldMkLst>
          <pc:docMk/>
          <pc:sldMk cId="39909410" sldId="294"/>
        </pc:sldMkLst>
      </pc:sldChg>
      <pc:sldChg chg="modSp mod">
        <pc:chgData name="Thomas Wilson" userId="c8d2c09c-f776-4d90-9411-3be6cc56095c" providerId="ADAL" clId="{1A0B50A4-C99D-47EA-9247-60D74C2ECAA7}" dt="2022-05-09T21:25:53.822" v="4342" actId="20577"/>
        <pc:sldMkLst>
          <pc:docMk/>
          <pc:sldMk cId="2356544538" sldId="295"/>
        </pc:sldMkLst>
        <pc:graphicFrameChg chg="mod modGraphic">
          <ac:chgData name="Thomas Wilson" userId="c8d2c09c-f776-4d90-9411-3be6cc56095c" providerId="ADAL" clId="{1A0B50A4-C99D-47EA-9247-60D74C2ECAA7}" dt="2022-05-09T21:25:53.822" v="4342" actId="20577"/>
          <ac:graphicFrameMkLst>
            <pc:docMk/>
            <pc:sldMk cId="2356544538" sldId="295"/>
            <ac:graphicFrameMk id="5" creationId="{13066AE7-25EF-4E75-A2C5-EA4CC85D5F4D}"/>
          </ac:graphicFrameMkLst>
        </pc:graphicFrameChg>
      </pc:sldChg>
      <pc:sldChg chg="del">
        <pc:chgData name="Thomas Wilson" userId="c8d2c09c-f776-4d90-9411-3be6cc56095c" providerId="ADAL" clId="{1A0B50A4-C99D-47EA-9247-60D74C2ECAA7}" dt="2022-05-09T21:31:03.282" v="4411" actId="47"/>
        <pc:sldMkLst>
          <pc:docMk/>
          <pc:sldMk cId="2392629555" sldId="296"/>
        </pc:sldMkLst>
      </pc:sldChg>
      <pc:sldChg chg="addSp delSp modSp mod">
        <pc:chgData name="Thomas Wilson" userId="c8d2c09c-f776-4d90-9411-3be6cc56095c" providerId="ADAL" clId="{1A0B50A4-C99D-47EA-9247-60D74C2ECAA7}" dt="2022-05-09T21:21:27.045" v="3905" actId="1076"/>
        <pc:sldMkLst>
          <pc:docMk/>
          <pc:sldMk cId="873049178" sldId="297"/>
        </pc:sldMkLst>
        <pc:spChg chg="mod">
          <ac:chgData name="Thomas Wilson" userId="c8d2c09c-f776-4d90-9411-3be6cc56095c" providerId="ADAL" clId="{1A0B50A4-C99D-47EA-9247-60D74C2ECAA7}" dt="2022-05-09T21:19:21.046" v="3888" actId="1076"/>
          <ac:spMkLst>
            <pc:docMk/>
            <pc:sldMk cId="873049178" sldId="297"/>
            <ac:spMk id="13" creationId="{B464DE5B-7332-43F2-8C72-0BB0A8347F50}"/>
          </ac:spMkLst>
        </pc:spChg>
        <pc:picChg chg="add mod">
          <ac:chgData name="Thomas Wilson" userId="c8d2c09c-f776-4d90-9411-3be6cc56095c" providerId="ADAL" clId="{1A0B50A4-C99D-47EA-9247-60D74C2ECAA7}" dt="2022-05-09T21:19:55.790" v="3892" actId="1076"/>
          <ac:picMkLst>
            <pc:docMk/>
            <pc:sldMk cId="873049178" sldId="297"/>
            <ac:picMk id="4" creationId="{5BA781F7-2E1B-FCED-D2A4-C4FDC3623EC7}"/>
          </ac:picMkLst>
        </pc:picChg>
        <pc:picChg chg="add mod">
          <ac:chgData name="Thomas Wilson" userId="c8d2c09c-f776-4d90-9411-3be6cc56095c" providerId="ADAL" clId="{1A0B50A4-C99D-47EA-9247-60D74C2ECAA7}" dt="2022-05-09T21:21:21.503" v="3902" actId="1076"/>
          <ac:picMkLst>
            <pc:docMk/>
            <pc:sldMk cId="873049178" sldId="297"/>
            <ac:picMk id="6" creationId="{B2040624-59E5-4641-434B-75E0E325FAC4}"/>
          </ac:picMkLst>
        </pc:picChg>
        <pc:picChg chg="add del mod">
          <ac:chgData name="Thomas Wilson" userId="c8d2c09c-f776-4d90-9411-3be6cc56095c" providerId="ADAL" clId="{1A0B50A4-C99D-47EA-9247-60D74C2ECAA7}" dt="2022-05-09T21:20:17.384" v="3895" actId="478"/>
          <ac:picMkLst>
            <pc:docMk/>
            <pc:sldMk cId="873049178" sldId="297"/>
            <ac:picMk id="8" creationId="{08BBA721-4FD1-0386-0905-9DD754E1759E}"/>
          </ac:picMkLst>
        </pc:picChg>
        <pc:picChg chg="del">
          <ac:chgData name="Thomas Wilson" userId="c8d2c09c-f776-4d90-9411-3be6cc56095c" providerId="ADAL" clId="{1A0B50A4-C99D-47EA-9247-60D74C2ECAA7}" dt="2022-05-09T21:17:48.465" v="3878" actId="478"/>
          <ac:picMkLst>
            <pc:docMk/>
            <pc:sldMk cId="873049178" sldId="297"/>
            <ac:picMk id="10" creationId="{A98D0944-64D7-41BC-B1D4-085263352A0F}"/>
          </ac:picMkLst>
        </pc:picChg>
        <pc:picChg chg="add mod">
          <ac:chgData name="Thomas Wilson" userId="c8d2c09c-f776-4d90-9411-3be6cc56095c" providerId="ADAL" clId="{1A0B50A4-C99D-47EA-9247-60D74C2ECAA7}" dt="2022-05-09T21:21:27.045" v="3905" actId="1076"/>
          <ac:picMkLst>
            <pc:docMk/>
            <pc:sldMk cId="873049178" sldId="297"/>
            <ac:picMk id="11" creationId="{C524CCF4-05B8-0C79-D58F-9A94756341F0}"/>
          </ac:picMkLst>
        </pc:picChg>
        <pc:picChg chg="del">
          <ac:chgData name="Thomas Wilson" userId="c8d2c09c-f776-4d90-9411-3be6cc56095c" providerId="ADAL" clId="{1A0B50A4-C99D-47EA-9247-60D74C2ECAA7}" dt="2022-05-09T21:18:00.234" v="3881" actId="478"/>
          <ac:picMkLst>
            <pc:docMk/>
            <pc:sldMk cId="873049178" sldId="297"/>
            <ac:picMk id="12" creationId="{35C2FAF2-E0CF-4B5A-80D6-D561DEBB85B1}"/>
          </ac:picMkLst>
        </pc:picChg>
      </pc:sldChg>
      <pc:sldChg chg="addSp delSp modSp mod">
        <pc:chgData name="Thomas Wilson" userId="c8d2c09c-f776-4d90-9411-3be6cc56095c" providerId="ADAL" clId="{1A0B50A4-C99D-47EA-9247-60D74C2ECAA7}" dt="2022-05-09T21:28:56.198" v="4369" actId="20577"/>
        <pc:sldMkLst>
          <pc:docMk/>
          <pc:sldMk cId="2957723729" sldId="298"/>
        </pc:sldMkLst>
        <pc:spChg chg="mod">
          <ac:chgData name="Thomas Wilson" userId="c8d2c09c-f776-4d90-9411-3be6cc56095c" providerId="ADAL" clId="{1A0B50A4-C99D-47EA-9247-60D74C2ECAA7}" dt="2022-05-09T21:28:56.198" v="4369" actId="20577"/>
          <ac:spMkLst>
            <pc:docMk/>
            <pc:sldMk cId="2957723729" sldId="298"/>
            <ac:spMk id="2" creationId="{183CAE4A-E189-4CAA-B3F5-7E97BC5188E3}"/>
          </ac:spMkLst>
        </pc:spChg>
        <pc:picChg chg="del">
          <ac:chgData name="Thomas Wilson" userId="c8d2c09c-f776-4d90-9411-3be6cc56095c" providerId="ADAL" clId="{1A0B50A4-C99D-47EA-9247-60D74C2ECAA7}" dt="2022-05-09T21:26:09.610" v="4343" actId="478"/>
          <ac:picMkLst>
            <pc:docMk/>
            <pc:sldMk cId="2957723729" sldId="298"/>
            <ac:picMk id="4" creationId="{47EBB113-A2D8-43AA-BC1A-F97276195978}"/>
          </ac:picMkLst>
        </pc:picChg>
        <pc:picChg chg="add mod">
          <ac:chgData name="Thomas Wilson" userId="c8d2c09c-f776-4d90-9411-3be6cc56095c" providerId="ADAL" clId="{1A0B50A4-C99D-47EA-9247-60D74C2ECAA7}" dt="2022-05-09T21:26:57.662" v="4346" actId="1076"/>
          <ac:picMkLst>
            <pc:docMk/>
            <pc:sldMk cId="2957723729" sldId="298"/>
            <ac:picMk id="5" creationId="{470D5366-085E-309C-5BD8-4A44BACB7F39}"/>
          </ac:picMkLst>
        </pc:picChg>
        <pc:picChg chg="del">
          <ac:chgData name="Thomas Wilson" userId="c8d2c09c-f776-4d90-9411-3be6cc56095c" providerId="ADAL" clId="{1A0B50A4-C99D-47EA-9247-60D74C2ECAA7}" dt="2022-05-09T21:26:11.146" v="4344" actId="478"/>
          <ac:picMkLst>
            <pc:docMk/>
            <pc:sldMk cId="2957723729" sldId="298"/>
            <ac:picMk id="6" creationId="{21563FBE-5793-4B0F-8E83-CB0F563FE873}"/>
          </ac:picMkLst>
        </pc:picChg>
        <pc:picChg chg="add del mod">
          <ac:chgData name="Thomas Wilson" userId="c8d2c09c-f776-4d90-9411-3be6cc56095c" providerId="ADAL" clId="{1A0B50A4-C99D-47EA-9247-60D74C2ECAA7}" dt="2022-05-09T21:27:47.111" v="4353" actId="478"/>
          <ac:picMkLst>
            <pc:docMk/>
            <pc:sldMk cId="2957723729" sldId="298"/>
            <ac:picMk id="8" creationId="{B69C8A65-9214-1F57-E6FE-AF0B46E87CBB}"/>
          </ac:picMkLst>
        </pc:picChg>
        <pc:picChg chg="add mod">
          <ac:chgData name="Thomas Wilson" userId="c8d2c09c-f776-4d90-9411-3be6cc56095c" providerId="ADAL" clId="{1A0B50A4-C99D-47EA-9247-60D74C2ECAA7}" dt="2022-05-09T21:27:40.929" v="4352" actId="14100"/>
          <ac:picMkLst>
            <pc:docMk/>
            <pc:sldMk cId="2957723729" sldId="298"/>
            <ac:picMk id="10" creationId="{FD34D59F-8D72-2875-6F14-FF2B39349C9A}"/>
          </ac:picMkLst>
        </pc:picChg>
        <pc:picChg chg="add mod modCrop">
          <ac:chgData name="Thomas Wilson" userId="c8d2c09c-f776-4d90-9411-3be6cc56095c" providerId="ADAL" clId="{1A0B50A4-C99D-47EA-9247-60D74C2ECAA7}" dt="2022-05-09T21:28:18.926" v="4359" actId="1035"/>
          <ac:picMkLst>
            <pc:docMk/>
            <pc:sldMk cId="2957723729" sldId="298"/>
            <ac:picMk id="12" creationId="{7506F830-0155-C9A6-A991-3E4EEBE7DA04}"/>
          </ac:picMkLst>
        </pc:picChg>
        <pc:picChg chg="add mod">
          <ac:chgData name="Thomas Wilson" userId="c8d2c09c-f776-4d90-9411-3be6cc56095c" providerId="ADAL" clId="{1A0B50A4-C99D-47EA-9247-60D74C2ECAA7}" dt="2022-05-09T21:28:44.207" v="4362" actId="1076"/>
          <ac:picMkLst>
            <pc:docMk/>
            <pc:sldMk cId="2957723729" sldId="298"/>
            <ac:picMk id="15" creationId="{25CAA237-F2AE-A4CD-DDC3-8C074464F552}"/>
          </ac:picMkLst>
        </pc:picChg>
      </pc:sldChg>
      <pc:sldChg chg="del">
        <pc:chgData name="Thomas Wilson" userId="c8d2c09c-f776-4d90-9411-3be6cc56095c" providerId="ADAL" clId="{1A0B50A4-C99D-47EA-9247-60D74C2ECAA7}" dt="2022-05-09T21:31:04.351" v="4412" actId="47"/>
        <pc:sldMkLst>
          <pc:docMk/>
          <pc:sldMk cId="942312286" sldId="299"/>
        </pc:sldMkLst>
      </pc:sldChg>
      <pc:sldChg chg="addSp delSp modSp mod">
        <pc:chgData name="Thomas Wilson" userId="c8d2c09c-f776-4d90-9411-3be6cc56095c" providerId="ADAL" clId="{1A0B50A4-C99D-47EA-9247-60D74C2ECAA7}" dt="2022-05-02T07:54:48.602" v="911" actId="9405"/>
        <pc:sldMkLst>
          <pc:docMk/>
          <pc:sldMk cId="2989679604" sldId="300"/>
        </pc:sldMkLst>
        <pc:spChg chg="mod">
          <ac:chgData name="Thomas Wilson" userId="c8d2c09c-f776-4d90-9411-3be6cc56095c" providerId="ADAL" clId="{1A0B50A4-C99D-47EA-9247-60D74C2ECAA7}" dt="2022-05-02T07:43:11.909" v="863" actId="14100"/>
          <ac:spMkLst>
            <pc:docMk/>
            <pc:sldMk cId="2989679604" sldId="300"/>
            <ac:spMk id="2" creationId="{1CC5D32F-7C18-4D00-8D54-2FB046F0A206}"/>
          </ac:spMkLst>
        </pc:spChg>
        <pc:grpChg chg="del">
          <ac:chgData name="Thomas Wilson" userId="c8d2c09c-f776-4d90-9411-3be6cc56095c" providerId="ADAL" clId="{1A0B50A4-C99D-47EA-9247-60D74C2ECAA7}" dt="2022-05-02T07:43:26.790" v="869" actId="478"/>
          <ac:grpSpMkLst>
            <pc:docMk/>
            <pc:sldMk cId="2989679604" sldId="300"/>
            <ac:grpSpMk id="20" creationId="{27A77414-F0A8-48C4-AAE6-27A909D0ADDD}"/>
          </ac:grpSpMkLst>
        </pc:grpChg>
        <pc:grpChg chg="mod">
          <ac:chgData name="Thomas Wilson" userId="c8d2c09c-f776-4d90-9411-3be6cc56095c" providerId="ADAL" clId="{1A0B50A4-C99D-47EA-9247-60D74C2ECAA7}" dt="2022-05-02T07:54:26.109" v="903"/>
          <ac:grpSpMkLst>
            <pc:docMk/>
            <pc:sldMk cId="2989679604" sldId="300"/>
            <ac:grpSpMk id="36" creationId="{2A3686C0-FCFE-41A0-A38D-FDEDBCB50518}"/>
          </ac:grpSpMkLst>
        </pc:grpChg>
        <pc:grpChg chg="mod">
          <ac:chgData name="Thomas Wilson" userId="c8d2c09c-f776-4d90-9411-3be6cc56095c" providerId="ADAL" clId="{1A0B50A4-C99D-47EA-9247-60D74C2ECAA7}" dt="2022-05-02T07:54:48.161" v="910"/>
          <ac:grpSpMkLst>
            <pc:docMk/>
            <pc:sldMk cId="2989679604" sldId="300"/>
            <ac:grpSpMk id="39" creationId="{CD89470D-9AAE-4D79-9AAA-4D452C44BBD7}"/>
          </ac:grpSpMkLst>
        </pc:grpChg>
        <pc:picChg chg="del">
          <ac:chgData name="Thomas Wilson" userId="c8d2c09c-f776-4d90-9411-3be6cc56095c" providerId="ADAL" clId="{1A0B50A4-C99D-47EA-9247-60D74C2ECAA7}" dt="2022-05-02T07:43:15.262" v="865" actId="478"/>
          <ac:picMkLst>
            <pc:docMk/>
            <pc:sldMk cId="2989679604" sldId="300"/>
            <ac:picMk id="4" creationId="{C05FBD3D-1791-4557-B62D-849D78F06B0C}"/>
          </ac:picMkLst>
        </pc:picChg>
        <pc:picChg chg="add del mod">
          <ac:chgData name="Thomas Wilson" userId="c8d2c09c-f776-4d90-9411-3be6cc56095c" providerId="ADAL" clId="{1A0B50A4-C99D-47EA-9247-60D74C2ECAA7}" dt="2022-05-02T07:50:16.433" v="873" actId="478"/>
          <ac:picMkLst>
            <pc:docMk/>
            <pc:sldMk cId="2989679604" sldId="300"/>
            <ac:picMk id="5" creationId="{47C1F934-6203-4448-BE25-E02A5B203AEB}"/>
          </ac:picMkLst>
        </pc:picChg>
        <pc:picChg chg="del">
          <ac:chgData name="Thomas Wilson" userId="c8d2c09c-f776-4d90-9411-3be6cc56095c" providerId="ADAL" clId="{1A0B50A4-C99D-47EA-9247-60D74C2ECAA7}" dt="2022-05-02T07:43:28.627" v="870" actId="478"/>
          <ac:picMkLst>
            <pc:docMk/>
            <pc:sldMk cId="2989679604" sldId="300"/>
            <ac:picMk id="9" creationId="{B4669C83-370F-4FB2-B60B-B393149F42FE}"/>
          </ac:picMkLst>
        </pc:picChg>
        <pc:picChg chg="add del mod">
          <ac:chgData name="Thomas Wilson" userId="c8d2c09c-f776-4d90-9411-3be6cc56095c" providerId="ADAL" clId="{1A0B50A4-C99D-47EA-9247-60D74C2ECAA7}" dt="2022-05-02T07:51:00.657" v="876" actId="478"/>
          <ac:picMkLst>
            <pc:docMk/>
            <pc:sldMk cId="2989679604" sldId="300"/>
            <ac:picMk id="13" creationId="{41AC708D-B15E-4BEA-A893-AAD6602641CB}"/>
          </ac:picMkLst>
        </pc:picChg>
        <pc:picChg chg="add mod">
          <ac:chgData name="Thomas Wilson" userId="c8d2c09c-f776-4d90-9411-3be6cc56095c" providerId="ADAL" clId="{1A0B50A4-C99D-47EA-9247-60D74C2ECAA7}" dt="2022-05-02T07:52:08.054" v="887" actId="1076"/>
          <ac:picMkLst>
            <pc:docMk/>
            <pc:sldMk cId="2989679604" sldId="300"/>
            <ac:picMk id="21" creationId="{D33EF24B-BE78-4371-92EB-E741E4D9273A}"/>
          </ac:picMkLst>
        </pc:picChg>
        <pc:picChg chg="add mod">
          <ac:chgData name="Thomas Wilson" userId="c8d2c09c-f776-4d90-9411-3be6cc56095c" providerId="ADAL" clId="{1A0B50A4-C99D-47EA-9247-60D74C2ECAA7}" dt="2022-05-02T07:51:58.484" v="883" actId="14100"/>
          <ac:picMkLst>
            <pc:docMk/>
            <pc:sldMk cId="2989679604" sldId="300"/>
            <ac:picMk id="23" creationId="{0B2CA5F5-6AB6-4090-B95F-817CFACDCC0A}"/>
          </ac:picMkLst>
        </pc:picChg>
        <pc:inkChg chg="del">
          <ac:chgData name="Thomas Wilson" userId="c8d2c09c-f776-4d90-9411-3be6cc56095c" providerId="ADAL" clId="{1A0B50A4-C99D-47EA-9247-60D74C2ECAA7}" dt="2022-05-02T07:43:20.192" v="867" actId="478"/>
          <ac:inkMkLst>
            <pc:docMk/>
            <pc:sldMk cId="2989679604" sldId="300"/>
            <ac:inkMk id="11" creationId="{7C9ABA1B-4665-40D4-B195-FB33C1DD4761}"/>
          </ac:inkMkLst>
        </pc:inkChg>
        <pc:inkChg chg="del">
          <ac:chgData name="Thomas Wilson" userId="c8d2c09c-f776-4d90-9411-3be6cc56095c" providerId="ADAL" clId="{1A0B50A4-C99D-47EA-9247-60D74C2ECAA7}" dt="2022-05-02T07:43:13.699" v="864" actId="478"/>
          <ac:inkMkLst>
            <pc:docMk/>
            <pc:sldMk cId="2989679604" sldId="300"/>
            <ac:inkMk id="12" creationId="{92C1FD32-FC5A-4551-9787-1FFF30308420}"/>
          </ac:inkMkLst>
        </pc:inkChg>
        <pc:inkChg chg="del">
          <ac:chgData name="Thomas Wilson" userId="c8d2c09c-f776-4d90-9411-3be6cc56095c" providerId="ADAL" clId="{1A0B50A4-C99D-47EA-9247-60D74C2ECAA7}" dt="2022-05-02T07:43:17.784" v="866" actId="478"/>
          <ac:inkMkLst>
            <pc:docMk/>
            <pc:sldMk cId="2989679604" sldId="300"/>
            <ac:inkMk id="15" creationId="{F5EE18CF-E560-4F6E-B640-7F82B4B03023}"/>
          </ac:inkMkLst>
        </pc:inkChg>
        <pc:inkChg chg="del">
          <ac:chgData name="Thomas Wilson" userId="c8d2c09c-f776-4d90-9411-3be6cc56095c" providerId="ADAL" clId="{1A0B50A4-C99D-47EA-9247-60D74C2ECAA7}" dt="2022-05-02T07:43:24.639" v="868" actId="478"/>
          <ac:inkMkLst>
            <pc:docMk/>
            <pc:sldMk cId="2989679604" sldId="300"/>
            <ac:inkMk id="17" creationId="{8951AC06-E982-43A4-B9D3-FFA6E974C6FC}"/>
          </ac:inkMkLst>
        </pc:inkChg>
        <pc:inkChg chg="add del">
          <ac:chgData name="Thomas Wilson" userId="c8d2c09c-f776-4d90-9411-3be6cc56095c" providerId="ADAL" clId="{1A0B50A4-C99D-47EA-9247-60D74C2ECAA7}" dt="2022-05-02T07:52:21.286" v="889" actId="9405"/>
          <ac:inkMkLst>
            <pc:docMk/>
            <pc:sldMk cId="2989679604" sldId="300"/>
            <ac:inkMk id="24" creationId="{0528FC9E-C4FC-4C96-98FB-246D72AFF072}"/>
          </ac:inkMkLst>
        </pc:inkChg>
        <pc:inkChg chg="add del">
          <ac:chgData name="Thomas Wilson" userId="c8d2c09c-f776-4d90-9411-3be6cc56095c" providerId="ADAL" clId="{1A0B50A4-C99D-47EA-9247-60D74C2ECAA7}" dt="2022-05-02T07:52:29.785" v="891" actId="9405"/>
          <ac:inkMkLst>
            <pc:docMk/>
            <pc:sldMk cId="2989679604" sldId="300"/>
            <ac:inkMk id="25" creationId="{8A427A41-D2CB-4746-B7E6-9BF2CFA48B03}"/>
          </ac:inkMkLst>
        </pc:inkChg>
        <pc:inkChg chg="add">
          <ac:chgData name="Thomas Wilson" userId="c8d2c09c-f776-4d90-9411-3be6cc56095c" providerId="ADAL" clId="{1A0B50A4-C99D-47EA-9247-60D74C2ECAA7}" dt="2022-05-02T07:52:46.823" v="892" actId="9405"/>
          <ac:inkMkLst>
            <pc:docMk/>
            <pc:sldMk cId="2989679604" sldId="300"/>
            <ac:inkMk id="26" creationId="{624B7015-9E27-4AB6-95B1-82F0FC0C507C}"/>
          </ac:inkMkLst>
        </pc:inkChg>
        <pc:inkChg chg="add">
          <ac:chgData name="Thomas Wilson" userId="c8d2c09c-f776-4d90-9411-3be6cc56095c" providerId="ADAL" clId="{1A0B50A4-C99D-47EA-9247-60D74C2ECAA7}" dt="2022-05-02T07:52:58.717" v="893" actId="9405"/>
          <ac:inkMkLst>
            <pc:docMk/>
            <pc:sldMk cId="2989679604" sldId="300"/>
            <ac:inkMk id="27" creationId="{7A7008D9-02E2-4707-B1D5-7BF418D02EC3}"/>
          </ac:inkMkLst>
        </pc:inkChg>
        <pc:inkChg chg="add">
          <ac:chgData name="Thomas Wilson" userId="c8d2c09c-f776-4d90-9411-3be6cc56095c" providerId="ADAL" clId="{1A0B50A4-C99D-47EA-9247-60D74C2ECAA7}" dt="2022-05-02T07:53:03.522" v="894" actId="9405"/>
          <ac:inkMkLst>
            <pc:docMk/>
            <pc:sldMk cId="2989679604" sldId="300"/>
            <ac:inkMk id="28" creationId="{4AF1B1B0-256E-4877-BDD1-0520860D40AE}"/>
          </ac:inkMkLst>
        </pc:inkChg>
        <pc:inkChg chg="add">
          <ac:chgData name="Thomas Wilson" userId="c8d2c09c-f776-4d90-9411-3be6cc56095c" providerId="ADAL" clId="{1A0B50A4-C99D-47EA-9247-60D74C2ECAA7}" dt="2022-05-02T07:53:18.791" v="895" actId="9405"/>
          <ac:inkMkLst>
            <pc:docMk/>
            <pc:sldMk cId="2989679604" sldId="300"/>
            <ac:inkMk id="29" creationId="{C71DD81C-AB24-4962-919A-B19837792E55}"/>
          </ac:inkMkLst>
        </pc:inkChg>
        <pc:inkChg chg="add">
          <ac:chgData name="Thomas Wilson" userId="c8d2c09c-f776-4d90-9411-3be6cc56095c" providerId="ADAL" clId="{1A0B50A4-C99D-47EA-9247-60D74C2ECAA7}" dt="2022-05-02T07:53:29.417" v="896" actId="9405"/>
          <ac:inkMkLst>
            <pc:docMk/>
            <pc:sldMk cId="2989679604" sldId="300"/>
            <ac:inkMk id="30" creationId="{E23D7C05-50E9-4A0B-AB14-73707321687C}"/>
          </ac:inkMkLst>
        </pc:inkChg>
        <pc:inkChg chg="add">
          <ac:chgData name="Thomas Wilson" userId="c8d2c09c-f776-4d90-9411-3be6cc56095c" providerId="ADAL" clId="{1A0B50A4-C99D-47EA-9247-60D74C2ECAA7}" dt="2022-05-02T07:53:33.988" v="897" actId="9405"/>
          <ac:inkMkLst>
            <pc:docMk/>
            <pc:sldMk cId="2989679604" sldId="300"/>
            <ac:inkMk id="31" creationId="{8D52BE9D-84CA-4555-927C-DE366EF0EC37}"/>
          </ac:inkMkLst>
        </pc:inkChg>
        <pc:inkChg chg="add">
          <ac:chgData name="Thomas Wilson" userId="c8d2c09c-f776-4d90-9411-3be6cc56095c" providerId="ADAL" clId="{1A0B50A4-C99D-47EA-9247-60D74C2ECAA7}" dt="2022-05-02T07:53:50.991" v="898" actId="9405"/>
          <ac:inkMkLst>
            <pc:docMk/>
            <pc:sldMk cId="2989679604" sldId="300"/>
            <ac:inkMk id="32" creationId="{14D6822B-3BDC-447B-9924-B140460EA52F}"/>
          </ac:inkMkLst>
        </pc:inkChg>
        <pc:inkChg chg="add del">
          <ac:chgData name="Thomas Wilson" userId="c8d2c09c-f776-4d90-9411-3be6cc56095c" providerId="ADAL" clId="{1A0B50A4-C99D-47EA-9247-60D74C2ECAA7}" dt="2022-05-02T07:54:08.932" v="900" actId="9405"/>
          <ac:inkMkLst>
            <pc:docMk/>
            <pc:sldMk cId="2989679604" sldId="300"/>
            <ac:inkMk id="33" creationId="{EA798BEF-07C7-4210-A2AE-6730C06DA460}"/>
          </ac:inkMkLst>
        </pc:inkChg>
        <pc:inkChg chg="add mod">
          <ac:chgData name="Thomas Wilson" userId="c8d2c09c-f776-4d90-9411-3be6cc56095c" providerId="ADAL" clId="{1A0B50A4-C99D-47EA-9247-60D74C2ECAA7}" dt="2022-05-02T07:54:26.109" v="903"/>
          <ac:inkMkLst>
            <pc:docMk/>
            <pc:sldMk cId="2989679604" sldId="300"/>
            <ac:inkMk id="34" creationId="{F7EB8EFB-08B1-4D51-8FCD-22F9E27EFEDC}"/>
          </ac:inkMkLst>
        </pc:inkChg>
        <pc:inkChg chg="add mod">
          <ac:chgData name="Thomas Wilson" userId="c8d2c09c-f776-4d90-9411-3be6cc56095c" providerId="ADAL" clId="{1A0B50A4-C99D-47EA-9247-60D74C2ECAA7}" dt="2022-05-02T07:54:26.109" v="903"/>
          <ac:inkMkLst>
            <pc:docMk/>
            <pc:sldMk cId="2989679604" sldId="300"/>
            <ac:inkMk id="35" creationId="{18AC31E1-CB0C-448C-A11A-B3B944386F68}"/>
          </ac:inkMkLst>
        </pc:inkChg>
        <pc:inkChg chg="add del mod">
          <ac:chgData name="Thomas Wilson" userId="c8d2c09c-f776-4d90-9411-3be6cc56095c" providerId="ADAL" clId="{1A0B50A4-C99D-47EA-9247-60D74C2ECAA7}" dt="2022-05-02T07:54:48.602" v="911" actId="9405"/>
          <ac:inkMkLst>
            <pc:docMk/>
            <pc:sldMk cId="2989679604" sldId="300"/>
            <ac:inkMk id="37" creationId="{C86416BF-9C68-4122-A727-9EC043E56481}"/>
          </ac:inkMkLst>
        </pc:inkChg>
        <pc:inkChg chg="add del mod">
          <ac:chgData name="Thomas Wilson" userId="c8d2c09c-f776-4d90-9411-3be6cc56095c" providerId="ADAL" clId="{1A0B50A4-C99D-47EA-9247-60D74C2ECAA7}" dt="2022-05-02T07:54:48.161" v="910"/>
          <ac:inkMkLst>
            <pc:docMk/>
            <pc:sldMk cId="2989679604" sldId="300"/>
            <ac:inkMk id="38" creationId="{57542A97-FFCD-459D-81FB-2B6C396CD56D}"/>
          </ac:inkMkLst>
        </pc:inkChg>
        <pc:inkChg chg="add del">
          <ac:chgData name="Thomas Wilson" userId="c8d2c09c-f776-4d90-9411-3be6cc56095c" providerId="ADAL" clId="{1A0B50A4-C99D-47EA-9247-60D74C2ECAA7}" dt="2022-05-02T07:54:47.778" v="908" actId="9405"/>
          <ac:inkMkLst>
            <pc:docMk/>
            <pc:sldMk cId="2989679604" sldId="300"/>
            <ac:inkMk id="40" creationId="{0640CD3A-75AD-4E90-9618-6136DCAFBED3}"/>
          </ac:inkMkLst>
        </pc:inkChg>
      </pc:sldChg>
      <pc:sldChg chg="addSp delSp modSp mod">
        <pc:chgData name="Thomas Wilson" userId="c8d2c09c-f776-4d90-9411-3be6cc56095c" providerId="ADAL" clId="{1A0B50A4-C99D-47EA-9247-60D74C2ECAA7}" dt="2022-05-08T23:35:49.318" v="2389" actId="14100"/>
        <pc:sldMkLst>
          <pc:docMk/>
          <pc:sldMk cId="1484285873" sldId="301"/>
        </pc:sldMkLst>
        <pc:spChg chg="add mod">
          <ac:chgData name="Thomas Wilson" userId="c8d2c09c-f776-4d90-9411-3be6cc56095c" providerId="ADAL" clId="{1A0B50A4-C99D-47EA-9247-60D74C2ECAA7}" dt="2022-05-08T23:30:54.433" v="2182" actId="1582"/>
          <ac:spMkLst>
            <pc:docMk/>
            <pc:sldMk cId="1484285873" sldId="301"/>
            <ac:spMk id="33" creationId="{90BD2A9D-1E99-A818-EE5F-783BB18013FF}"/>
          </ac:spMkLst>
        </pc:spChg>
        <pc:spChg chg="add mod">
          <ac:chgData name="Thomas Wilson" userId="c8d2c09c-f776-4d90-9411-3be6cc56095c" providerId="ADAL" clId="{1A0B50A4-C99D-47EA-9247-60D74C2ECAA7}" dt="2022-05-08T23:31:06.780" v="2186" actId="14100"/>
          <ac:spMkLst>
            <pc:docMk/>
            <pc:sldMk cId="1484285873" sldId="301"/>
            <ac:spMk id="35" creationId="{09F804AC-02F3-753D-76DF-11BF868F8F84}"/>
          </ac:spMkLst>
        </pc:spChg>
        <pc:spChg chg="add mod">
          <ac:chgData name="Thomas Wilson" userId="c8d2c09c-f776-4d90-9411-3be6cc56095c" providerId="ADAL" clId="{1A0B50A4-C99D-47EA-9247-60D74C2ECAA7}" dt="2022-05-08T23:31:51.141" v="2209" actId="208"/>
          <ac:spMkLst>
            <pc:docMk/>
            <pc:sldMk cId="1484285873" sldId="301"/>
            <ac:spMk id="36" creationId="{5761F43B-D8F3-0D7E-7F4B-F83CB5C72E9D}"/>
          </ac:spMkLst>
        </pc:spChg>
        <pc:spChg chg="add mod">
          <ac:chgData name="Thomas Wilson" userId="c8d2c09c-f776-4d90-9411-3be6cc56095c" providerId="ADAL" clId="{1A0B50A4-C99D-47EA-9247-60D74C2ECAA7}" dt="2022-05-08T23:32:05.940" v="2248" actId="208"/>
          <ac:spMkLst>
            <pc:docMk/>
            <pc:sldMk cId="1484285873" sldId="301"/>
            <ac:spMk id="37" creationId="{2D8BE697-B566-5B97-3D58-456E504BCA60}"/>
          </ac:spMkLst>
        </pc:spChg>
        <pc:spChg chg="add mod">
          <ac:chgData name="Thomas Wilson" userId="c8d2c09c-f776-4d90-9411-3be6cc56095c" providerId="ADAL" clId="{1A0B50A4-C99D-47EA-9247-60D74C2ECAA7}" dt="2022-05-08T23:32:22.195" v="2274" actId="208"/>
          <ac:spMkLst>
            <pc:docMk/>
            <pc:sldMk cId="1484285873" sldId="301"/>
            <ac:spMk id="38" creationId="{201B81A2-982E-3713-4CAE-61B88A4FA73F}"/>
          </ac:spMkLst>
        </pc:spChg>
        <pc:spChg chg="add mod">
          <ac:chgData name="Thomas Wilson" userId="c8d2c09c-f776-4d90-9411-3be6cc56095c" providerId="ADAL" clId="{1A0B50A4-C99D-47EA-9247-60D74C2ECAA7}" dt="2022-05-08T23:34:17.873" v="2343" actId="208"/>
          <ac:spMkLst>
            <pc:docMk/>
            <pc:sldMk cId="1484285873" sldId="301"/>
            <ac:spMk id="39" creationId="{3050306E-4F9D-88E1-7D26-9ECD992D7463}"/>
          </ac:spMkLst>
        </pc:spChg>
        <pc:spChg chg="add mod">
          <ac:chgData name="Thomas Wilson" userId="c8d2c09c-f776-4d90-9411-3be6cc56095c" providerId="ADAL" clId="{1A0B50A4-C99D-47EA-9247-60D74C2ECAA7}" dt="2022-05-08T23:34:56.568" v="2348" actId="14100"/>
          <ac:spMkLst>
            <pc:docMk/>
            <pc:sldMk cId="1484285873" sldId="301"/>
            <ac:spMk id="40" creationId="{89C01790-183D-D3F0-95FB-CF3BC9C499EC}"/>
          </ac:spMkLst>
        </pc:spChg>
        <pc:spChg chg="add mod">
          <ac:chgData name="Thomas Wilson" userId="c8d2c09c-f776-4d90-9411-3be6cc56095c" providerId="ADAL" clId="{1A0B50A4-C99D-47EA-9247-60D74C2ECAA7}" dt="2022-05-08T23:33:12.645" v="2316" actId="208"/>
          <ac:spMkLst>
            <pc:docMk/>
            <pc:sldMk cId="1484285873" sldId="301"/>
            <ac:spMk id="41" creationId="{FD00E08C-6D9A-951E-4376-F300A4AFFC64}"/>
          </ac:spMkLst>
        </pc:spChg>
        <pc:spChg chg="add mod">
          <ac:chgData name="Thomas Wilson" userId="c8d2c09c-f776-4d90-9411-3be6cc56095c" providerId="ADAL" clId="{1A0B50A4-C99D-47EA-9247-60D74C2ECAA7}" dt="2022-05-08T23:33:26.718" v="2324" actId="1036"/>
          <ac:spMkLst>
            <pc:docMk/>
            <pc:sldMk cId="1484285873" sldId="301"/>
            <ac:spMk id="42" creationId="{CE26A189-3AD7-757E-D619-B68D39ED16A5}"/>
          </ac:spMkLst>
        </pc:spChg>
        <pc:spChg chg="add del mod">
          <ac:chgData name="Thomas Wilson" userId="c8d2c09c-f776-4d90-9411-3be6cc56095c" providerId="ADAL" clId="{1A0B50A4-C99D-47EA-9247-60D74C2ECAA7}" dt="2022-05-08T23:34:12.843" v="2342" actId="208"/>
          <ac:spMkLst>
            <pc:docMk/>
            <pc:sldMk cId="1484285873" sldId="301"/>
            <ac:spMk id="43" creationId="{40A4E50A-2E59-5E06-CF8F-91B125A5D73D}"/>
          </ac:spMkLst>
        </pc:spChg>
        <pc:spChg chg="add mod">
          <ac:chgData name="Thomas Wilson" userId="c8d2c09c-f776-4d90-9411-3be6cc56095c" providerId="ADAL" clId="{1A0B50A4-C99D-47EA-9247-60D74C2ECAA7}" dt="2022-05-08T23:35:20.571" v="2388" actId="1076"/>
          <ac:spMkLst>
            <pc:docMk/>
            <pc:sldMk cId="1484285873" sldId="301"/>
            <ac:spMk id="45" creationId="{48E298AC-B3D0-620B-86C0-07C3F207570E}"/>
          </ac:spMkLst>
        </pc:spChg>
        <pc:spChg chg="mod">
          <ac:chgData name="Thomas Wilson" userId="c8d2c09c-f776-4d90-9411-3be6cc56095c" providerId="ADAL" clId="{1A0B50A4-C99D-47EA-9247-60D74C2ECAA7}" dt="2022-05-08T23:27:13.492" v="2117" actId="122"/>
          <ac:spMkLst>
            <pc:docMk/>
            <pc:sldMk cId="1484285873" sldId="301"/>
            <ac:spMk id="91" creationId="{00000000-0000-0000-0000-000000000000}"/>
          </ac:spMkLst>
        </pc:spChg>
        <pc:grpChg chg="del">
          <ac:chgData name="Thomas Wilson" userId="c8d2c09c-f776-4d90-9411-3be6cc56095c" providerId="ADAL" clId="{1A0B50A4-C99D-47EA-9247-60D74C2ECAA7}" dt="2022-05-08T23:27:07.163" v="2113" actId="478"/>
          <ac:grpSpMkLst>
            <pc:docMk/>
            <pc:sldMk cId="1484285873" sldId="301"/>
            <ac:grpSpMk id="11" creationId="{32CB23A6-3ACD-4A49-A2D5-87D362B3F17D}"/>
          </ac:grpSpMkLst>
        </pc:grpChg>
        <pc:grpChg chg="del">
          <ac:chgData name="Thomas Wilson" userId="c8d2c09c-f776-4d90-9411-3be6cc56095c" providerId="ADAL" clId="{1A0B50A4-C99D-47EA-9247-60D74C2ECAA7}" dt="2022-05-08T23:27:08.334" v="2114" actId="478"/>
          <ac:grpSpMkLst>
            <pc:docMk/>
            <pc:sldMk cId="1484285873" sldId="301"/>
            <ac:grpSpMk id="16" creationId="{3D100484-01BD-4074-9CC1-688E2B06BC77}"/>
          </ac:grpSpMkLst>
        </pc:grpChg>
        <pc:graphicFrameChg chg="add del mod modGraphic">
          <ac:chgData name="Thomas Wilson" userId="c8d2c09c-f776-4d90-9411-3be6cc56095c" providerId="ADAL" clId="{1A0B50A4-C99D-47EA-9247-60D74C2ECAA7}" dt="2022-05-08T23:27:43.417" v="2124" actId="478"/>
          <ac:graphicFrameMkLst>
            <pc:docMk/>
            <pc:sldMk cId="1484285873" sldId="301"/>
            <ac:graphicFrameMk id="17" creationId="{BA8C6491-4A57-E64D-6D98-4A3954684931}"/>
          </ac:graphicFrameMkLst>
        </pc:graphicFrameChg>
        <pc:picChg chg="del">
          <ac:chgData name="Thomas Wilson" userId="c8d2c09c-f776-4d90-9411-3be6cc56095c" providerId="ADAL" clId="{1A0B50A4-C99D-47EA-9247-60D74C2ECAA7}" dt="2022-05-08T23:27:09.794" v="2116" actId="478"/>
          <ac:picMkLst>
            <pc:docMk/>
            <pc:sldMk cId="1484285873" sldId="301"/>
            <ac:picMk id="3" creationId="{81CEF5AF-EA11-4949-A095-2921AC8486BA}"/>
          </ac:picMkLst>
        </pc:picChg>
        <pc:picChg chg="add mod">
          <ac:chgData name="Thomas Wilson" userId="c8d2c09c-f776-4d90-9411-3be6cc56095c" providerId="ADAL" clId="{1A0B50A4-C99D-47EA-9247-60D74C2ECAA7}" dt="2022-05-08T23:33:31.535" v="2327" actId="1076"/>
          <ac:picMkLst>
            <pc:docMk/>
            <pc:sldMk cId="1484285873" sldId="301"/>
            <ac:picMk id="4" creationId="{30BE1D6A-14EE-0EEA-C209-6BBF64EFF7C3}"/>
          </ac:picMkLst>
        </pc:picChg>
        <pc:picChg chg="del">
          <ac:chgData name="Thomas Wilson" userId="c8d2c09c-f776-4d90-9411-3be6cc56095c" providerId="ADAL" clId="{1A0B50A4-C99D-47EA-9247-60D74C2ECAA7}" dt="2022-05-08T23:26:47.605" v="2107" actId="478"/>
          <ac:picMkLst>
            <pc:docMk/>
            <pc:sldMk cId="1484285873" sldId="301"/>
            <ac:picMk id="5" creationId="{5344551E-2CD0-4938-8DB8-1610DF95E52A}"/>
          </ac:picMkLst>
        </pc:picChg>
        <pc:picChg chg="del">
          <ac:chgData name="Thomas Wilson" userId="c8d2c09c-f776-4d90-9411-3be6cc56095c" providerId="ADAL" clId="{1A0B50A4-C99D-47EA-9247-60D74C2ECAA7}" dt="2022-05-08T23:26:49.753" v="2108" actId="478"/>
          <ac:picMkLst>
            <pc:docMk/>
            <pc:sldMk cId="1484285873" sldId="301"/>
            <ac:picMk id="7" creationId="{27212B1C-F446-462A-954E-27276F3C6C88}"/>
          </ac:picMkLst>
        </pc:picChg>
        <pc:picChg chg="add del mod">
          <ac:chgData name="Thomas Wilson" userId="c8d2c09c-f776-4d90-9411-3be6cc56095c" providerId="ADAL" clId="{1A0B50A4-C99D-47EA-9247-60D74C2ECAA7}" dt="2022-05-08T23:28:28.653" v="2134" actId="478"/>
          <ac:picMkLst>
            <pc:docMk/>
            <pc:sldMk cId="1484285873" sldId="301"/>
            <ac:picMk id="18" creationId="{5C3C3EEF-C556-AF8C-BE80-50BE1C4AA1D7}"/>
          </ac:picMkLst>
        </pc:picChg>
        <pc:inkChg chg="del">
          <ac:chgData name="Thomas Wilson" userId="c8d2c09c-f776-4d90-9411-3be6cc56095c" providerId="ADAL" clId="{1A0B50A4-C99D-47EA-9247-60D74C2ECAA7}" dt="2022-05-08T23:27:06.055" v="2112" actId="478"/>
          <ac:inkMkLst>
            <pc:docMk/>
            <pc:sldMk cId="1484285873" sldId="301"/>
            <ac:inkMk id="8" creationId="{87052391-E576-41A0-AF79-D9BE42B8B4B5}"/>
          </ac:inkMkLst>
        </pc:inkChg>
        <pc:inkChg chg="del">
          <ac:chgData name="Thomas Wilson" userId="c8d2c09c-f776-4d90-9411-3be6cc56095c" providerId="ADAL" clId="{1A0B50A4-C99D-47EA-9247-60D74C2ECAA7}" dt="2022-05-08T23:27:09.397" v="2115" actId="478"/>
          <ac:inkMkLst>
            <pc:docMk/>
            <pc:sldMk cId="1484285873" sldId="301"/>
            <ac:inkMk id="13" creationId="{0BCA063C-B321-486B-9887-778B48750497}"/>
          </ac:inkMkLst>
        </pc:inkChg>
        <pc:cxnChg chg="add mod">
          <ac:chgData name="Thomas Wilson" userId="c8d2c09c-f776-4d90-9411-3be6cc56095c" providerId="ADAL" clId="{1A0B50A4-C99D-47EA-9247-60D74C2ECAA7}" dt="2022-05-08T23:34:06.139" v="2341" actId="208"/>
          <ac:cxnSpMkLst>
            <pc:docMk/>
            <pc:sldMk cId="1484285873" sldId="301"/>
            <ac:cxnSpMk id="20" creationId="{7A33561A-F8F9-E5E8-BC63-70F6B3B586F5}"/>
          </ac:cxnSpMkLst>
        </pc:cxnChg>
        <pc:cxnChg chg="add mod">
          <ac:chgData name="Thomas Wilson" userId="c8d2c09c-f776-4d90-9411-3be6cc56095c" providerId="ADAL" clId="{1A0B50A4-C99D-47EA-9247-60D74C2ECAA7}" dt="2022-05-08T23:29:23.663" v="2142" actId="208"/>
          <ac:cxnSpMkLst>
            <pc:docMk/>
            <pc:sldMk cId="1484285873" sldId="301"/>
            <ac:cxnSpMk id="23" creationId="{30FE448C-D987-D0A3-06CA-E4181EF5F958}"/>
          </ac:cxnSpMkLst>
        </pc:cxnChg>
        <pc:cxnChg chg="add mod">
          <ac:chgData name="Thomas Wilson" userId="c8d2c09c-f776-4d90-9411-3be6cc56095c" providerId="ADAL" clId="{1A0B50A4-C99D-47EA-9247-60D74C2ECAA7}" dt="2022-05-08T23:29:50.116" v="2147" actId="208"/>
          <ac:cxnSpMkLst>
            <pc:docMk/>
            <pc:sldMk cId="1484285873" sldId="301"/>
            <ac:cxnSpMk id="25" creationId="{44D91E13-F992-A37F-5444-D9EBC0F29B66}"/>
          </ac:cxnSpMkLst>
        </pc:cxnChg>
        <pc:cxnChg chg="add mod">
          <ac:chgData name="Thomas Wilson" userId="c8d2c09c-f776-4d90-9411-3be6cc56095c" providerId="ADAL" clId="{1A0B50A4-C99D-47EA-9247-60D74C2ECAA7}" dt="2022-05-08T23:30:08.316" v="2151" actId="208"/>
          <ac:cxnSpMkLst>
            <pc:docMk/>
            <pc:sldMk cId="1484285873" sldId="301"/>
            <ac:cxnSpMk id="29" creationId="{6CCEEE92-FE14-B1FC-6689-0DD58BAB2BAB}"/>
          </ac:cxnSpMkLst>
        </pc:cxnChg>
        <pc:cxnChg chg="add del mod">
          <ac:chgData name="Thomas Wilson" userId="c8d2c09c-f776-4d90-9411-3be6cc56095c" providerId="ADAL" clId="{1A0B50A4-C99D-47EA-9247-60D74C2ECAA7}" dt="2022-05-08T23:30:28.295" v="2176" actId="478"/>
          <ac:cxnSpMkLst>
            <pc:docMk/>
            <pc:sldMk cId="1484285873" sldId="301"/>
            <ac:cxnSpMk id="31" creationId="{C9C223EE-101E-B40E-95DF-F0DB4389F9A5}"/>
          </ac:cxnSpMkLst>
        </pc:cxnChg>
        <pc:cxnChg chg="add mod">
          <ac:chgData name="Thomas Wilson" userId="c8d2c09c-f776-4d90-9411-3be6cc56095c" providerId="ADAL" clId="{1A0B50A4-C99D-47EA-9247-60D74C2ECAA7}" dt="2022-05-08T23:35:49.318" v="2389" actId="14100"/>
          <ac:cxnSpMkLst>
            <pc:docMk/>
            <pc:sldMk cId="1484285873" sldId="301"/>
            <ac:cxnSpMk id="44" creationId="{B7D5C335-DD64-780E-74C4-A022A1D4889D}"/>
          </ac:cxnSpMkLst>
        </pc:cxnChg>
      </pc:sldChg>
      <pc:sldChg chg="del">
        <pc:chgData name="Thomas Wilson" userId="c8d2c09c-f776-4d90-9411-3be6cc56095c" providerId="ADAL" clId="{1A0B50A4-C99D-47EA-9247-60D74C2ECAA7}" dt="2022-05-09T20:47:31.701" v="2594" actId="47"/>
        <pc:sldMkLst>
          <pc:docMk/>
          <pc:sldMk cId="842367749" sldId="302"/>
        </pc:sldMkLst>
      </pc:sldChg>
      <pc:sldChg chg="del">
        <pc:chgData name="Thomas Wilson" userId="c8d2c09c-f776-4d90-9411-3be6cc56095c" providerId="ADAL" clId="{1A0B50A4-C99D-47EA-9247-60D74C2ECAA7}" dt="2022-05-09T20:47:34.343" v="2596" actId="47"/>
        <pc:sldMkLst>
          <pc:docMk/>
          <pc:sldMk cId="134728365" sldId="303"/>
        </pc:sldMkLst>
      </pc:sldChg>
      <pc:sldChg chg="addSp delSp modSp mod ord">
        <pc:chgData name="Thomas Wilson" userId="c8d2c09c-f776-4d90-9411-3be6cc56095c" providerId="ADAL" clId="{1A0B50A4-C99D-47EA-9247-60D74C2ECAA7}" dt="2022-05-05T00:26:44.721" v="996" actId="20578"/>
        <pc:sldMkLst>
          <pc:docMk/>
          <pc:sldMk cId="2077189908" sldId="304"/>
        </pc:sldMkLst>
        <pc:spChg chg="mod">
          <ac:chgData name="Thomas Wilson" userId="c8d2c09c-f776-4d90-9411-3be6cc56095c" providerId="ADAL" clId="{1A0B50A4-C99D-47EA-9247-60D74C2ECAA7}" dt="2022-05-02T07:15:00.007" v="791" actId="1076"/>
          <ac:spMkLst>
            <pc:docMk/>
            <pc:sldMk cId="2077189908" sldId="304"/>
            <ac:spMk id="2" creationId="{4D4EA012-1581-417D-93D5-269CEFDF09C7}"/>
          </ac:spMkLst>
        </pc:spChg>
        <pc:spChg chg="del mod">
          <ac:chgData name="Thomas Wilson" userId="c8d2c09c-f776-4d90-9411-3be6cc56095c" providerId="ADAL" clId="{1A0B50A4-C99D-47EA-9247-60D74C2ECAA7}" dt="2022-05-02T07:15:02.799" v="793" actId="478"/>
          <ac:spMkLst>
            <pc:docMk/>
            <pc:sldMk cId="2077189908" sldId="304"/>
            <ac:spMk id="3" creationId="{55581F31-6F77-4B2C-81CD-ED35AABADDF8}"/>
          </ac:spMkLst>
        </pc:spChg>
        <pc:spChg chg="add mod">
          <ac:chgData name="Thomas Wilson" userId="c8d2c09c-f776-4d90-9411-3be6cc56095c" providerId="ADAL" clId="{1A0B50A4-C99D-47EA-9247-60D74C2ECAA7}" dt="2022-05-02T07:54:56.625" v="912"/>
          <ac:spMkLst>
            <pc:docMk/>
            <pc:sldMk cId="2077189908" sldId="304"/>
            <ac:spMk id="48" creationId="{3E0BD61D-1032-40B7-B54D-5F60D04B02AF}"/>
          </ac:spMkLst>
        </pc:spChg>
        <pc:picChg chg="del">
          <ac:chgData name="Thomas Wilson" userId="c8d2c09c-f776-4d90-9411-3be6cc56095c" providerId="ADAL" clId="{1A0B50A4-C99D-47EA-9247-60D74C2ECAA7}" dt="2022-05-02T07:13:44.988" v="770" actId="478"/>
          <ac:picMkLst>
            <pc:docMk/>
            <pc:sldMk cId="2077189908" sldId="304"/>
            <ac:picMk id="5" creationId="{E9194269-6940-4975-8842-4B95D05264A9}"/>
          </ac:picMkLst>
        </pc:picChg>
        <pc:picChg chg="add mod">
          <ac:chgData name="Thomas Wilson" userId="c8d2c09c-f776-4d90-9411-3be6cc56095c" providerId="ADAL" clId="{1A0B50A4-C99D-47EA-9247-60D74C2ECAA7}" dt="2022-05-02T07:17:10.726" v="797" actId="1076"/>
          <ac:picMkLst>
            <pc:docMk/>
            <pc:sldMk cId="2077189908" sldId="304"/>
            <ac:picMk id="6" creationId="{4AB7AA4F-BFDE-47AE-8EBA-50B6C8333C25}"/>
          </ac:picMkLst>
        </pc:picChg>
        <pc:picChg chg="mod">
          <ac:chgData name="Thomas Wilson" userId="c8d2c09c-f776-4d90-9411-3be6cc56095c" providerId="ADAL" clId="{1A0B50A4-C99D-47EA-9247-60D74C2ECAA7}" dt="2022-05-02T07:17:16.427" v="798" actId="1076"/>
          <ac:picMkLst>
            <pc:docMk/>
            <pc:sldMk cId="2077189908" sldId="304"/>
            <ac:picMk id="7" creationId="{D04C2BB5-97C3-43EA-B5F1-043E0E478F43}"/>
          </ac:picMkLst>
        </pc:picChg>
        <pc:picChg chg="del">
          <ac:chgData name="Thomas Wilson" userId="c8d2c09c-f776-4d90-9411-3be6cc56095c" providerId="ADAL" clId="{1A0B50A4-C99D-47EA-9247-60D74C2ECAA7}" dt="2022-05-02T07:13:44.988" v="770" actId="478"/>
          <ac:picMkLst>
            <pc:docMk/>
            <pc:sldMk cId="2077189908" sldId="304"/>
            <ac:picMk id="9" creationId="{23EECE6F-742A-4AE9-969B-9FFD9BE15E8A}"/>
          </ac:picMkLst>
        </pc:picChg>
        <pc:picChg chg="del">
          <ac:chgData name="Thomas Wilson" userId="c8d2c09c-f776-4d90-9411-3be6cc56095c" providerId="ADAL" clId="{1A0B50A4-C99D-47EA-9247-60D74C2ECAA7}" dt="2022-05-02T07:13:44.988" v="770" actId="478"/>
          <ac:picMkLst>
            <pc:docMk/>
            <pc:sldMk cId="2077189908" sldId="304"/>
            <ac:picMk id="11" creationId="{6CC14DB1-E736-4D92-8B9D-B8D60566EDE7}"/>
          </ac:picMkLst>
        </pc:picChg>
        <pc:picChg chg="del">
          <ac:chgData name="Thomas Wilson" userId="c8d2c09c-f776-4d90-9411-3be6cc56095c" providerId="ADAL" clId="{1A0B50A4-C99D-47EA-9247-60D74C2ECAA7}" dt="2022-05-02T07:13:44.988" v="770" actId="478"/>
          <ac:picMkLst>
            <pc:docMk/>
            <pc:sldMk cId="2077189908" sldId="304"/>
            <ac:picMk id="13" creationId="{9852EC9A-4F03-400D-B28C-E936CC93C97A}"/>
          </ac:picMkLst>
        </pc:picChg>
        <pc:picChg chg="del">
          <ac:chgData name="Thomas Wilson" userId="c8d2c09c-f776-4d90-9411-3be6cc56095c" providerId="ADAL" clId="{1A0B50A4-C99D-47EA-9247-60D74C2ECAA7}" dt="2022-05-02T07:13:44.988" v="770" actId="478"/>
          <ac:picMkLst>
            <pc:docMk/>
            <pc:sldMk cId="2077189908" sldId="304"/>
            <ac:picMk id="15" creationId="{5792565A-CA64-4D89-84BE-F808D4BE61CB}"/>
          </ac:picMkLst>
        </pc:picChg>
        <pc:picChg chg="del">
          <ac:chgData name="Thomas Wilson" userId="c8d2c09c-f776-4d90-9411-3be6cc56095c" providerId="ADAL" clId="{1A0B50A4-C99D-47EA-9247-60D74C2ECAA7}" dt="2022-05-02T07:13:44.988" v="770" actId="478"/>
          <ac:picMkLst>
            <pc:docMk/>
            <pc:sldMk cId="2077189908" sldId="304"/>
            <ac:picMk id="17" creationId="{2DC591E0-C7BD-498E-A49F-A8CB1850E9C0}"/>
          </ac:picMkLst>
        </pc:picChg>
        <pc:inkChg chg="add del">
          <ac:chgData name="Thomas Wilson" userId="c8d2c09c-f776-4d90-9411-3be6cc56095c" providerId="ADAL" clId="{1A0B50A4-C99D-47EA-9247-60D74C2ECAA7}" dt="2022-05-02T07:17:31.116" v="800" actId="9405"/>
          <ac:inkMkLst>
            <pc:docMk/>
            <pc:sldMk cId="2077189908" sldId="304"/>
            <ac:inkMk id="8" creationId="{4B8758B9-2917-4267-9C7B-ABDA767324F5}"/>
          </ac:inkMkLst>
        </pc:inkChg>
        <pc:inkChg chg="add">
          <ac:chgData name="Thomas Wilson" userId="c8d2c09c-f776-4d90-9411-3be6cc56095c" providerId="ADAL" clId="{1A0B50A4-C99D-47EA-9247-60D74C2ECAA7}" dt="2022-05-02T07:17:41.904" v="801" actId="9405"/>
          <ac:inkMkLst>
            <pc:docMk/>
            <pc:sldMk cId="2077189908" sldId="304"/>
            <ac:inkMk id="10" creationId="{1359C692-A028-4D79-98F1-C645F04C0066}"/>
          </ac:inkMkLst>
        </pc:inkChg>
        <pc:inkChg chg="add">
          <ac:chgData name="Thomas Wilson" userId="c8d2c09c-f776-4d90-9411-3be6cc56095c" providerId="ADAL" clId="{1A0B50A4-C99D-47EA-9247-60D74C2ECAA7}" dt="2022-05-02T07:17:56.480" v="802" actId="9405"/>
          <ac:inkMkLst>
            <pc:docMk/>
            <pc:sldMk cId="2077189908" sldId="304"/>
            <ac:inkMk id="12" creationId="{BE1F8680-4454-4B9C-B720-987BAC6B18E3}"/>
          </ac:inkMkLst>
        </pc:inkChg>
        <pc:inkChg chg="add">
          <ac:chgData name="Thomas Wilson" userId="c8d2c09c-f776-4d90-9411-3be6cc56095c" providerId="ADAL" clId="{1A0B50A4-C99D-47EA-9247-60D74C2ECAA7}" dt="2022-05-02T07:18:09.912" v="803" actId="9405"/>
          <ac:inkMkLst>
            <pc:docMk/>
            <pc:sldMk cId="2077189908" sldId="304"/>
            <ac:inkMk id="14" creationId="{7DEF1A14-7507-4304-9F0A-D44FDCBFACBD}"/>
          </ac:inkMkLst>
        </pc:inkChg>
        <pc:inkChg chg="add">
          <ac:chgData name="Thomas Wilson" userId="c8d2c09c-f776-4d90-9411-3be6cc56095c" providerId="ADAL" clId="{1A0B50A4-C99D-47EA-9247-60D74C2ECAA7}" dt="2022-05-02T07:18:20.976" v="804" actId="9405"/>
          <ac:inkMkLst>
            <pc:docMk/>
            <pc:sldMk cId="2077189908" sldId="304"/>
            <ac:inkMk id="16" creationId="{ED22B8BC-A6E8-4C47-915D-C974ED16CDDF}"/>
          </ac:inkMkLst>
        </pc:inkChg>
        <pc:inkChg chg="del">
          <ac:chgData name="Thomas Wilson" userId="c8d2c09c-f776-4d90-9411-3be6cc56095c" providerId="ADAL" clId="{1A0B50A4-C99D-47EA-9247-60D74C2ECAA7}" dt="2022-05-02T07:14:20.300" v="783" actId="478"/>
          <ac:inkMkLst>
            <pc:docMk/>
            <pc:sldMk cId="2077189908" sldId="304"/>
            <ac:inkMk id="18" creationId="{07D437D8-C7CB-40C8-B391-E164793B4A3B}"/>
          </ac:inkMkLst>
        </pc:inkChg>
        <pc:inkChg chg="del">
          <ac:chgData name="Thomas Wilson" userId="c8d2c09c-f776-4d90-9411-3be6cc56095c" providerId="ADAL" clId="{1A0B50A4-C99D-47EA-9247-60D74C2ECAA7}" dt="2022-05-02T07:13:48.926" v="771" actId="478"/>
          <ac:inkMkLst>
            <pc:docMk/>
            <pc:sldMk cId="2077189908" sldId="304"/>
            <ac:inkMk id="19" creationId="{8267965D-C477-4B51-B0C7-1EE8C32CF162}"/>
          </ac:inkMkLst>
        </pc:inkChg>
        <pc:inkChg chg="del">
          <ac:chgData name="Thomas Wilson" userId="c8d2c09c-f776-4d90-9411-3be6cc56095c" providerId="ADAL" clId="{1A0B50A4-C99D-47EA-9247-60D74C2ECAA7}" dt="2022-05-02T07:14:22.078" v="784" actId="478"/>
          <ac:inkMkLst>
            <pc:docMk/>
            <pc:sldMk cId="2077189908" sldId="304"/>
            <ac:inkMk id="20" creationId="{7BB778B8-A946-42DA-8A73-CDB2AC0D3FDC}"/>
          </ac:inkMkLst>
        </pc:inkChg>
        <pc:inkChg chg="del">
          <ac:chgData name="Thomas Wilson" userId="c8d2c09c-f776-4d90-9411-3be6cc56095c" providerId="ADAL" clId="{1A0B50A4-C99D-47EA-9247-60D74C2ECAA7}" dt="2022-05-02T07:14:15.656" v="781" actId="478"/>
          <ac:inkMkLst>
            <pc:docMk/>
            <pc:sldMk cId="2077189908" sldId="304"/>
            <ac:inkMk id="22" creationId="{B4EE39E7-B2EE-49E9-85DA-656ACA5B1E25}"/>
          </ac:inkMkLst>
        </pc:inkChg>
        <pc:inkChg chg="del">
          <ac:chgData name="Thomas Wilson" userId="c8d2c09c-f776-4d90-9411-3be6cc56095c" providerId="ADAL" clId="{1A0B50A4-C99D-47EA-9247-60D74C2ECAA7}" dt="2022-05-02T07:13:48.926" v="771" actId="478"/>
          <ac:inkMkLst>
            <pc:docMk/>
            <pc:sldMk cId="2077189908" sldId="304"/>
            <ac:inkMk id="23" creationId="{73A8B8F3-3F14-4DDB-A616-B41DD31C96BA}"/>
          </ac:inkMkLst>
        </pc:inkChg>
        <pc:inkChg chg="del">
          <ac:chgData name="Thomas Wilson" userId="c8d2c09c-f776-4d90-9411-3be6cc56095c" providerId="ADAL" clId="{1A0B50A4-C99D-47EA-9247-60D74C2ECAA7}" dt="2022-05-02T07:14:17.684" v="782" actId="478"/>
          <ac:inkMkLst>
            <pc:docMk/>
            <pc:sldMk cId="2077189908" sldId="304"/>
            <ac:inkMk id="24" creationId="{8B8ED21D-CE9D-4F78-B8DC-5617F3D2B8A1}"/>
          </ac:inkMkLst>
        </pc:inkChg>
        <pc:inkChg chg="del">
          <ac:chgData name="Thomas Wilson" userId="c8d2c09c-f776-4d90-9411-3be6cc56095c" providerId="ADAL" clId="{1A0B50A4-C99D-47EA-9247-60D74C2ECAA7}" dt="2022-05-02T07:14:05.339" v="778" actId="478"/>
          <ac:inkMkLst>
            <pc:docMk/>
            <pc:sldMk cId="2077189908" sldId="304"/>
            <ac:inkMk id="26" creationId="{25FC5406-4547-4A79-A477-6E9648ABE91F}"/>
          </ac:inkMkLst>
        </pc:inkChg>
        <pc:inkChg chg="del">
          <ac:chgData name="Thomas Wilson" userId="c8d2c09c-f776-4d90-9411-3be6cc56095c" providerId="ADAL" clId="{1A0B50A4-C99D-47EA-9247-60D74C2ECAA7}" dt="2022-05-02T07:14:10.667" v="779" actId="478"/>
          <ac:inkMkLst>
            <pc:docMk/>
            <pc:sldMk cId="2077189908" sldId="304"/>
            <ac:inkMk id="27" creationId="{A85BDB92-9952-4A57-B760-B896C0ACC9F5}"/>
          </ac:inkMkLst>
        </pc:inkChg>
        <pc:inkChg chg="del">
          <ac:chgData name="Thomas Wilson" userId="c8d2c09c-f776-4d90-9411-3be6cc56095c" providerId="ADAL" clId="{1A0B50A4-C99D-47EA-9247-60D74C2ECAA7}" dt="2022-05-02T07:14:13.637" v="780" actId="478"/>
          <ac:inkMkLst>
            <pc:docMk/>
            <pc:sldMk cId="2077189908" sldId="304"/>
            <ac:inkMk id="28" creationId="{0638E631-097C-4622-95E0-8BE4EF27AED0}"/>
          </ac:inkMkLst>
        </pc:inkChg>
        <pc:inkChg chg="del">
          <ac:chgData name="Thomas Wilson" userId="c8d2c09c-f776-4d90-9411-3be6cc56095c" providerId="ADAL" clId="{1A0B50A4-C99D-47EA-9247-60D74C2ECAA7}" dt="2022-05-02T07:14:02.689" v="777" actId="478"/>
          <ac:inkMkLst>
            <pc:docMk/>
            <pc:sldMk cId="2077189908" sldId="304"/>
            <ac:inkMk id="30" creationId="{781FB1AD-9791-4A80-A35C-B9EBE61E8927}"/>
          </ac:inkMkLst>
        </pc:inkChg>
        <pc:inkChg chg="del">
          <ac:chgData name="Thomas Wilson" userId="c8d2c09c-f776-4d90-9411-3be6cc56095c" providerId="ADAL" clId="{1A0B50A4-C99D-47EA-9247-60D74C2ECAA7}" dt="2022-05-02T07:13:44.988" v="770" actId="478"/>
          <ac:inkMkLst>
            <pc:docMk/>
            <pc:sldMk cId="2077189908" sldId="304"/>
            <ac:inkMk id="31" creationId="{7F8C1C73-CB4E-4D83-B188-77280B5BE01D}"/>
          </ac:inkMkLst>
        </pc:inkChg>
        <pc:inkChg chg="del">
          <ac:chgData name="Thomas Wilson" userId="c8d2c09c-f776-4d90-9411-3be6cc56095c" providerId="ADAL" clId="{1A0B50A4-C99D-47EA-9247-60D74C2ECAA7}" dt="2022-05-02T07:13:59.858" v="776" actId="478"/>
          <ac:inkMkLst>
            <pc:docMk/>
            <pc:sldMk cId="2077189908" sldId="304"/>
            <ac:inkMk id="32" creationId="{AA838F80-3F60-4BA7-8C4A-F9674FB57465}"/>
          </ac:inkMkLst>
        </pc:inkChg>
        <pc:inkChg chg="del">
          <ac:chgData name="Thomas Wilson" userId="c8d2c09c-f776-4d90-9411-3be6cc56095c" providerId="ADAL" clId="{1A0B50A4-C99D-47EA-9247-60D74C2ECAA7}" dt="2022-05-02T07:13:57.760" v="775" actId="478"/>
          <ac:inkMkLst>
            <pc:docMk/>
            <pc:sldMk cId="2077189908" sldId="304"/>
            <ac:inkMk id="34" creationId="{3798F232-D59B-4944-8475-435D8FADEEE7}"/>
          </ac:inkMkLst>
        </pc:inkChg>
        <pc:inkChg chg="del">
          <ac:chgData name="Thomas Wilson" userId="c8d2c09c-f776-4d90-9411-3be6cc56095c" providerId="ADAL" clId="{1A0B50A4-C99D-47EA-9247-60D74C2ECAA7}" dt="2022-05-02T07:13:44.988" v="770" actId="478"/>
          <ac:inkMkLst>
            <pc:docMk/>
            <pc:sldMk cId="2077189908" sldId="304"/>
            <ac:inkMk id="35" creationId="{6FA15FD3-8214-4B91-8025-57BA832F2B69}"/>
          </ac:inkMkLst>
        </pc:inkChg>
        <pc:inkChg chg="del">
          <ac:chgData name="Thomas Wilson" userId="c8d2c09c-f776-4d90-9411-3be6cc56095c" providerId="ADAL" clId="{1A0B50A4-C99D-47EA-9247-60D74C2ECAA7}" dt="2022-05-02T07:13:55.821" v="774" actId="478"/>
          <ac:inkMkLst>
            <pc:docMk/>
            <pc:sldMk cId="2077189908" sldId="304"/>
            <ac:inkMk id="36" creationId="{805C86D5-364A-4E49-9444-4A7F3F7B99BB}"/>
          </ac:inkMkLst>
        </pc:inkChg>
        <pc:inkChg chg="del">
          <ac:chgData name="Thomas Wilson" userId="c8d2c09c-f776-4d90-9411-3be6cc56095c" providerId="ADAL" clId="{1A0B50A4-C99D-47EA-9247-60D74C2ECAA7}" dt="2022-05-02T07:13:53.724" v="773" actId="478"/>
          <ac:inkMkLst>
            <pc:docMk/>
            <pc:sldMk cId="2077189908" sldId="304"/>
            <ac:inkMk id="38" creationId="{718B1E3E-76DD-4013-BCEC-4F4F7A1E213A}"/>
          </ac:inkMkLst>
        </pc:inkChg>
        <pc:inkChg chg="del">
          <ac:chgData name="Thomas Wilson" userId="c8d2c09c-f776-4d90-9411-3be6cc56095c" providerId="ADAL" clId="{1A0B50A4-C99D-47EA-9247-60D74C2ECAA7}" dt="2022-05-02T07:13:51.532" v="772" actId="478"/>
          <ac:inkMkLst>
            <pc:docMk/>
            <pc:sldMk cId="2077189908" sldId="304"/>
            <ac:inkMk id="39" creationId="{CF58457F-8F17-42E9-82A5-3C2E96068DFD}"/>
          </ac:inkMkLst>
        </pc:inkChg>
        <pc:inkChg chg="add">
          <ac:chgData name="Thomas Wilson" userId="c8d2c09c-f776-4d90-9411-3be6cc56095c" providerId="ADAL" clId="{1A0B50A4-C99D-47EA-9247-60D74C2ECAA7}" dt="2022-05-02T07:18:34.037" v="805" actId="9405"/>
          <ac:inkMkLst>
            <pc:docMk/>
            <pc:sldMk cId="2077189908" sldId="304"/>
            <ac:inkMk id="40" creationId="{B9DDC8D9-25A6-4C0D-8C03-7DFCC6062618}"/>
          </ac:inkMkLst>
        </pc:inkChg>
        <pc:inkChg chg="add">
          <ac:chgData name="Thomas Wilson" userId="c8d2c09c-f776-4d90-9411-3be6cc56095c" providerId="ADAL" clId="{1A0B50A4-C99D-47EA-9247-60D74C2ECAA7}" dt="2022-05-02T07:18:44.780" v="806" actId="9405"/>
          <ac:inkMkLst>
            <pc:docMk/>
            <pc:sldMk cId="2077189908" sldId="304"/>
            <ac:inkMk id="41" creationId="{5D6710B0-D371-4E82-BC50-C3320F025655}"/>
          </ac:inkMkLst>
        </pc:inkChg>
        <pc:inkChg chg="add">
          <ac:chgData name="Thomas Wilson" userId="c8d2c09c-f776-4d90-9411-3be6cc56095c" providerId="ADAL" clId="{1A0B50A4-C99D-47EA-9247-60D74C2ECAA7}" dt="2022-05-02T07:18:58.446" v="807" actId="9405"/>
          <ac:inkMkLst>
            <pc:docMk/>
            <pc:sldMk cId="2077189908" sldId="304"/>
            <ac:inkMk id="42" creationId="{0FC44CB4-8F3F-4BA0-A3EF-41B1D2C5D7A4}"/>
          </ac:inkMkLst>
        </pc:inkChg>
        <pc:inkChg chg="add">
          <ac:chgData name="Thomas Wilson" userId="c8d2c09c-f776-4d90-9411-3be6cc56095c" providerId="ADAL" clId="{1A0B50A4-C99D-47EA-9247-60D74C2ECAA7}" dt="2022-05-02T07:19:07.013" v="808" actId="9405"/>
          <ac:inkMkLst>
            <pc:docMk/>
            <pc:sldMk cId="2077189908" sldId="304"/>
            <ac:inkMk id="43" creationId="{73C31F19-A050-494F-A88A-3CE153A667EF}"/>
          </ac:inkMkLst>
        </pc:inkChg>
        <pc:inkChg chg="add">
          <ac:chgData name="Thomas Wilson" userId="c8d2c09c-f776-4d90-9411-3be6cc56095c" providerId="ADAL" clId="{1A0B50A4-C99D-47EA-9247-60D74C2ECAA7}" dt="2022-05-02T07:19:24.920" v="809" actId="9405"/>
          <ac:inkMkLst>
            <pc:docMk/>
            <pc:sldMk cId="2077189908" sldId="304"/>
            <ac:inkMk id="44" creationId="{9B9CF2B3-988C-4841-9D3B-6034299A1167}"/>
          </ac:inkMkLst>
        </pc:inkChg>
        <pc:inkChg chg="add del">
          <ac:chgData name="Thomas Wilson" userId="c8d2c09c-f776-4d90-9411-3be6cc56095c" providerId="ADAL" clId="{1A0B50A4-C99D-47EA-9247-60D74C2ECAA7}" dt="2022-05-02T07:38:16.085" v="838" actId="9405"/>
          <ac:inkMkLst>
            <pc:docMk/>
            <pc:sldMk cId="2077189908" sldId="304"/>
            <ac:inkMk id="45" creationId="{CAA48E78-7F8C-40F0-886D-D1EF288DD3AE}"/>
          </ac:inkMkLst>
        </pc:inkChg>
        <pc:inkChg chg="add del">
          <ac:chgData name="Thomas Wilson" userId="c8d2c09c-f776-4d90-9411-3be6cc56095c" providerId="ADAL" clId="{1A0B50A4-C99D-47EA-9247-60D74C2ECAA7}" dt="2022-05-02T07:38:16.554" v="839" actId="9405"/>
          <ac:inkMkLst>
            <pc:docMk/>
            <pc:sldMk cId="2077189908" sldId="304"/>
            <ac:inkMk id="46" creationId="{3E74D09E-270A-42E8-B902-660A87AF39AB}"/>
          </ac:inkMkLst>
        </pc:inkChg>
        <pc:inkChg chg="add del">
          <ac:chgData name="Thomas Wilson" userId="c8d2c09c-f776-4d90-9411-3be6cc56095c" providerId="ADAL" clId="{1A0B50A4-C99D-47EA-9247-60D74C2ECAA7}" dt="2022-05-02T07:38:17.077" v="840" actId="9405"/>
          <ac:inkMkLst>
            <pc:docMk/>
            <pc:sldMk cId="2077189908" sldId="304"/>
            <ac:inkMk id="47" creationId="{CBE4CB14-5B85-4A60-96FB-038DDA18D5F1}"/>
          </ac:inkMkLst>
        </pc:inkChg>
      </pc:sldChg>
      <pc:sldChg chg="addSp delSp modSp add mod ord">
        <pc:chgData name="Thomas Wilson" userId="c8d2c09c-f776-4d90-9411-3be6cc56095c" providerId="ADAL" clId="{1A0B50A4-C99D-47EA-9247-60D74C2ECAA7}" dt="2022-05-08T23:40:07.334" v="2590" actId="20577"/>
        <pc:sldMkLst>
          <pc:docMk/>
          <pc:sldMk cId="1522177698" sldId="306"/>
        </pc:sldMkLst>
        <pc:spChg chg="add mod">
          <ac:chgData name="Thomas Wilson" userId="c8d2c09c-f776-4d90-9411-3be6cc56095c" providerId="ADAL" clId="{1A0B50A4-C99D-47EA-9247-60D74C2ECAA7}" dt="2022-05-08T23:17:07.003" v="1734" actId="20577"/>
          <ac:spMkLst>
            <pc:docMk/>
            <pc:sldMk cId="1522177698" sldId="306"/>
            <ac:spMk id="9" creationId="{9EB38105-441C-49B5-7AC6-4CA98C61335C}"/>
          </ac:spMkLst>
        </pc:spChg>
        <pc:spChg chg="add mod">
          <ac:chgData name="Thomas Wilson" userId="c8d2c09c-f776-4d90-9411-3be6cc56095c" providerId="ADAL" clId="{1A0B50A4-C99D-47EA-9247-60D74C2ECAA7}" dt="2022-05-08T23:16:48.573" v="1732" actId="20577"/>
          <ac:spMkLst>
            <pc:docMk/>
            <pc:sldMk cId="1522177698" sldId="306"/>
            <ac:spMk id="10" creationId="{EB08DE0F-F138-75C4-032E-B3D1FF36F6D5}"/>
          </ac:spMkLst>
        </pc:spChg>
        <pc:graphicFrameChg chg="add del modGraphic">
          <ac:chgData name="Thomas Wilson" userId="c8d2c09c-f776-4d90-9411-3be6cc56095c" providerId="ADAL" clId="{1A0B50A4-C99D-47EA-9247-60D74C2ECAA7}" dt="2022-05-08T23:40:07.334" v="2590" actId="20577"/>
          <ac:graphicFrameMkLst>
            <pc:docMk/>
            <pc:sldMk cId="1522177698" sldId="306"/>
            <ac:graphicFrameMk id="5" creationId="{98F4BDB5-BB58-4AC0-837B-0A3E74266B65}"/>
          </ac:graphicFrameMkLst>
        </pc:graphicFrameChg>
        <pc:graphicFrameChg chg="add del mod modGraphic">
          <ac:chgData name="Thomas Wilson" userId="c8d2c09c-f776-4d90-9411-3be6cc56095c" providerId="ADAL" clId="{1A0B50A4-C99D-47EA-9247-60D74C2ECAA7}" dt="2022-05-08T23:14:48.187" v="1573" actId="478"/>
          <ac:graphicFrameMkLst>
            <pc:docMk/>
            <pc:sldMk cId="1522177698" sldId="306"/>
            <ac:graphicFrameMk id="8" creationId="{BA79AD6B-1F50-5262-E005-8577F156886B}"/>
          </ac:graphicFrameMkLst>
        </pc:graphicFrameChg>
        <pc:picChg chg="add mod">
          <ac:chgData name="Thomas Wilson" userId="c8d2c09c-f776-4d90-9411-3be6cc56095c" providerId="ADAL" clId="{1A0B50A4-C99D-47EA-9247-60D74C2ECAA7}" dt="2022-05-08T23:14:12.299" v="1550" actId="14100"/>
          <ac:picMkLst>
            <pc:docMk/>
            <pc:sldMk cId="1522177698" sldId="306"/>
            <ac:picMk id="4" creationId="{52C6B0E6-9533-2558-80B0-FECBF0CA473D}"/>
          </ac:picMkLst>
        </pc:picChg>
        <pc:picChg chg="add mod">
          <ac:chgData name="Thomas Wilson" userId="c8d2c09c-f776-4d90-9411-3be6cc56095c" providerId="ADAL" clId="{1A0B50A4-C99D-47EA-9247-60D74C2ECAA7}" dt="2022-05-08T23:14:14.972" v="1551" actId="14100"/>
          <ac:picMkLst>
            <pc:docMk/>
            <pc:sldMk cId="1522177698" sldId="306"/>
            <ac:picMk id="7" creationId="{439F4E37-A228-D211-E154-BB9F448B316D}"/>
          </ac:picMkLst>
        </pc:picChg>
      </pc:sldChg>
      <pc:sldChg chg="addSp delSp modSp add mod">
        <pc:chgData name="Thomas Wilson" userId="c8d2c09c-f776-4d90-9411-3be6cc56095c" providerId="ADAL" clId="{1A0B50A4-C99D-47EA-9247-60D74C2ECAA7}" dt="2022-05-09T21:30:53.475" v="4410" actId="20577"/>
        <pc:sldMkLst>
          <pc:docMk/>
          <pc:sldMk cId="1798575252" sldId="307"/>
        </pc:sldMkLst>
        <pc:spChg chg="mod">
          <ac:chgData name="Thomas Wilson" userId="c8d2c09c-f776-4d90-9411-3be6cc56095c" providerId="ADAL" clId="{1A0B50A4-C99D-47EA-9247-60D74C2ECAA7}" dt="2022-05-09T21:29:03.574" v="4372" actId="20577"/>
          <ac:spMkLst>
            <pc:docMk/>
            <pc:sldMk cId="1798575252" sldId="307"/>
            <ac:spMk id="2" creationId="{183CAE4A-E189-4CAA-B3F5-7E97BC5188E3}"/>
          </ac:spMkLst>
        </pc:spChg>
        <pc:spChg chg="mod">
          <ac:chgData name="Thomas Wilson" userId="c8d2c09c-f776-4d90-9411-3be6cc56095c" providerId="ADAL" clId="{1A0B50A4-C99D-47EA-9247-60D74C2ECAA7}" dt="2022-05-09T21:30:53.475" v="4410" actId="20577"/>
          <ac:spMkLst>
            <pc:docMk/>
            <pc:sldMk cId="1798575252" sldId="307"/>
            <ac:spMk id="13" creationId="{B464DE5B-7332-43F2-8C72-0BB0A8347F50}"/>
          </ac:spMkLst>
        </pc:spChg>
        <pc:picChg chg="add mod">
          <ac:chgData name="Thomas Wilson" userId="c8d2c09c-f776-4d90-9411-3be6cc56095c" providerId="ADAL" clId="{1A0B50A4-C99D-47EA-9247-60D74C2ECAA7}" dt="2022-05-09T21:29:41.696" v="4378" actId="1076"/>
          <ac:picMkLst>
            <pc:docMk/>
            <pc:sldMk cId="1798575252" sldId="307"/>
            <ac:picMk id="4" creationId="{AD3B3186-1D91-FB87-F963-6BE25227B92D}"/>
          </ac:picMkLst>
        </pc:picChg>
        <pc:picChg chg="del">
          <ac:chgData name="Thomas Wilson" userId="c8d2c09c-f776-4d90-9411-3be6cc56095c" providerId="ADAL" clId="{1A0B50A4-C99D-47EA-9247-60D74C2ECAA7}" dt="2022-05-09T21:29:35.319" v="4374" actId="478"/>
          <ac:picMkLst>
            <pc:docMk/>
            <pc:sldMk cId="1798575252" sldId="307"/>
            <ac:picMk id="5" creationId="{470D5366-085E-309C-5BD8-4A44BACB7F39}"/>
          </ac:picMkLst>
        </pc:picChg>
        <pc:picChg chg="add mod">
          <ac:chgData name="Thomas Wilson" userId="c8d2c09c-f776-4d90-9411-3be6cc56095c" providerId="ADAL" clId="{1A0B50A4-C99D-47EA-9247-60D74C2ECAA7}" dt="2022-05-09T21:30:01.597" v="4380" actId="1076"/>
          <ac:picMkLst>
            <pc:docMk/>
            <pc:sldMk cId="1798575252" sldId="307"/>
            <ac:picMk id="7" creationId="{0F87650B-32FC-46C9-EFFB-3663FE427442}"/>
          </ac:picMkLst>
        </pc:picChg>
        <pc:picChg chg="add mod">
          <ac:chgData name="Thomas Wilson" userId="c8d2c09c-f776-4d90-9411-3be6cc56095c" providerId="ADAL" clId="{1A0B50A4-C99D-47EA-9247-60D74C2ECAA7}" dt="2022-05-09T21:30:19.551" v="4382" actId="1076"/>
          <ac:picMkLst>
            <pc:docMk/>
            <pc:sldMk cId="1798575252" sldId="307"/>
            <ac:picMk id="9" creationId="{B9C5D17C-D6DA-ABAF-11CB-BF65AF267BBE}"/>
          </ac:picMkLst>
        </pc:picChg>
        <pc:picChg chg="del">
          <ac:chgData name="Thomas Wilson" userId="c8d2c09c-f776-4d90-9411-3be6cc56095c" providerId="ADAL" clId="{1A0B50A4-C99D-47EA-9247-60D74C2ECAA7}" dt="2022-05-09T21:29:37.075" v="4375" actId="478"/>
          <ac:picMkLst>
            <pc:docMk/>
            <pc:sldMk cId="1798575252" sldId="307"/>
            <ac:picMk id="10" creationId="{FD34D59F-8D72-2875-6F14-FF2B39349C9A}"/>
          </ac:picMkLst>
        </pc:picChg>
        <pc:picChg chg="del">
          <ac:chgData name="Thomas Wilson" userId="c8d2c09c-f776-4d90-9411-3be6cc56095c" providerId="ADAL" clId="{1A0B50A4-C99D-47EA-9247-60D74C2ECAA7}" dt="2022-05-09T21:29:33.624" v="4373" actId="478"/>
          <ac:picMkLst>
            <pc:docMk/>
            <pc:sldMk cId="1798575252" sldId="307"/>
            <ac:picMk id="12" creationId="{7506F830-0155-C9A6-A991-3E4EEBE7DA04}"/>
          </ac:picMkLst>
        </pc:picChg>
        <pc:picChg chg="del">
          <ac:chgData name="Thomas Wilson" userId="c8d2c09c-f776-4d90-9411-3be6cc56095c" providerId="ADAL" clId="{1A0B50A4-C99D-47EA-9247-60D74C2ECAA7}" dt="2022-05-09T21:29:38.778" v="4376" actId="478"/>
          <ac:picMkLst>
            <pc:docMk/>
            <pc:sldMk cId="1798575252" sldId="307"/>
            <ac:picMk id="15" creationId="{25CAA237-F2AE-A4CD-DDC3-8C074464F55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13.15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34.035"/>
    </inkml:context>
    <inkml:brush xml:id="br0">
      <inkml:brushProperty name="width" value="0.05" units="cm"/>
      <inkml:brushProperty name="height" value="0.05" units="cm"/>
      <inkml:brushProperty name="color" value="#F6630D"/>
    </inkml:brush>
  </inkml:definitions>
  <inkml:trace contextRef="#ctx0" brushRef="#br0">1175 163 24575,'-313'26'0,"177"-10"0,98-10 0,1 2 0,-1 2 0,-58 23 0,-49 13 0,123-40 0,1 0 0,-1 2 0,1 0 0,0 1 0,1 2 0,0 0 0,-21 16 0,24-16 0,-5 4 0,0 1 0,0 0 0,-18 20 0,34-29 0,0 0 0,1 0 0,-1 0 0,2 1 0,-1-1 0,1 1 0,0 0 0,0 0 0,1 1 0,0-1 0,1 1 0,0 0 0,-1 10 0,1-8 0,1 0 0,1 0 0,0 0 0,0 0 0,1 1 0,1-1 0,0 0 0,6 20 0,-5-23 0,1 0 0,0-1 0,0 1 0,1-1 0,0 0 0,0 0 0,0-1 0,1 1 0,0-1 0,0 0 0,1-1 0,7 6 0,29 20 0,2-2 0,71 35 0,96 37 0,151 65 0,-285-135 0,1-5 0,148 31 0,-128-39 0,200 11 0,439-32 0,-714 3 0,-1-2 0,1-1 0,39-10 0,-29 6 0,444-63 0,-42 26-319,2729-33-1734,-2985 86 2831,335 63 1,-484-65-643,1-2 0,-1-1 0,1-2-1,0-1 1,45-4 0,468-35-136,-63 12-387,2563-34-2479,-2992 63 3839,84 16 1,-87-10-321,76 3 0,76-17-653,317-49 0,-82 4 0,517 34 0,-575 20 0,-321-7 0,-1-3 0,98-23 0,39-4 0,-39 17 0,229-53 0,-355 59 0,-1-2 0,-1-2 0,0 0 0,-1-1 0,0-2 0,39-33 0,-18 15 0,-35 26 0,0 1 0,-1-2 0,0 0 0,0 0 0,-1-1 0,-1 0 0,15-22 0,-20 26 0,-1-1 0,1 0 0,-1 0 0,-1 0 0,0 0 0,0 0 0,-1 0 0,1-1 0,-2 1 0,1-1 0,-1 1 0,-1 0 0,1-1 0,-2 1 0,-1-9 0,-1 4 0,0 0 0,-1 1 0,-1 0 0,0 0 0,-1 0 0,0 1 0,0 0 0,-1 0 0,-1 1 0,0 0 0,0 0 0,-17-12 0,6 5 0,-1 1 0,-1 1 0,-1 0 0,0 2 0,-35-14 0,37 20 0,0 1 0,0 2 0,0 0 0,-1 1 0,-34-1 0,24 3 0,-51-10 0,47 3 0,-278-48 0,63 25 0,70 6 0,-193 0 0,96 6 0,39 0 0,52 18 0,-1381 58-1161,1537-56 1159,-106 6 2,-702 67 0,702-49 241,70-10 66,-1-4 1,-124 5-1,-434-19-415,-944-21-348,440 8 1020,806 9-564,-2359-29-1196,2261 16 1617,263 6-33,-316 17-1,219 27-387,79-7 0,-227 0 0,-316-25 0,681 0 0,1-2 0,-51-11 0,47 7 0,-71-5 0,-87 13-1365,165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44.777"/>
    </inkml:context>
    <inkml:brush xml:id="br0">
      <inkml:brushProperty name="width" value="0.05" units="cm"/>
      <inkml:brushProperty name="height" value="0.05" units="cm"/>
      <inkml:brushProperty name="color" value="#F6630D"/>
    </inkml:brush>
  </inkml:definitions>
  <inkml:trace contextRef="#ctx0" brushRef="#br0">1 1133 24575,'0'1'0,"0"1"0,1-1 0,-1 1 0,1-1 0,0 0 0,-1 1 0,1-1 0,0 0 0,0 0 0,-1 0 0,1 1 0,0-1 0,0 0 0,0 0 0,1 0 0,-1 0 0,0-1 0,0 1 0,0 0 0,1 0 0,-1-1 0,0 1 0,1-1 0,-1 1 0,1-1 0,-1 0 0,2 1 0,45 7 0,-44-7 0,160 6 0,-19-2 0,141 22 0,455 21 0,-393-28 0,-82-2 0,-237-18 0,0 1 0,0 2 0,-1 1 0,0 1 0,1 1 0,-2 2 0,34 14 0,-46-16 0,-1-1 0,1 0 0,0-1 0,1-1 0,-1 0 0,0-1 0,22 0 0,1191 39 0,-1082-39 0,948-3 0,-562-36 0,-396 24 0,647-97 0,-307 39 0,-447 67 0,-4 0 0,1-1 0,-1 0 0,41-16 0,-60 19 0,0 0 0,-1-1 0,1 0 0,-1 0 0,1-1 0,-1 1 0,0-1 0,-1 0 0,1-1 0,-1 1 0,1-1 0,-1 0 0,-1 0 0,1 0 0,-1 0 0,0-1 0,0 1 0,0-1 0,-1 0 0,3-8 0,0-8 0,22-98 0,81-216 0,-36 167 0,-64 150 0,0 0 0,2 1 0,0 0 0,1 0 0,0 1 0,1 0 0,1 1 0,1 0 0,28-23 0,-17 17 0,2 2 0,0 2 0,1 0 0,1 2 0,44-19 0,-43 25 0,1 2 0,0 0 0,0 2 0,50-3 0,-9 1 0,118-9 0,309 11 0,-263 9 0,1631-3 0,-1833 0 0,-1 3 0,1 0 0,-1 2 0,0 2 0,0 0 0,35 15 0,-31-11 0,0-1 0,71 8 0,-59-11 0,668 83 0,-149-22 0,-437-51 0,236 0 0,-361-17 0,0 0 0,-1 0 0,1 0 0,0 1 0,-1 0 0,1 0 0,-1 1 0,1-1 0,-1 1 0,1 0 0,-1 1 0,9 4 0,-5 1 0,0-1 0,-1 1 0,0 0 0,0 1 0,9 13 0,-4-7 0,1-1 0,0 0 0,1-1 0,0 0 0,1-2 0,33 19 0,116 49 0,-112-55 0,-33-15 0,-1 1 0,0 1 0,-1 0 0,0 1 0,-1 2 0,16 14 0,21 11 0,-46-35 0,-1 0 0,0 1 0,0 0 0,0 0 0,-1 0 0,1 1 0,-1 0 0,0 0 0,-1 1 0,8 11 0,4 21 0,25 82 0,-4-9 0,-27-77 0,-1 2 0,-1-1 0,-2 1 0,-2 0 0,-2 1 0,-1-1 0,-1 1 0,-9 62 0,3-70 0,-2 0 0,-1-1 0,-18 45 0,0 2 0,10-34 0,-1-2 0,-2 0 0,-38 61 0,12-24 0,40-69 0,-1 1 0,0-1 0,0 0 0,-1-1 0,0 1 0,0-1 0,-1-1 0,1 1 0,-2-2 0,-15 11 0,-5-2 0,-1 0 0,-32 9 0,-39 17 0,-5 8 0,69-33 0,0 1 0,1 3 0,-65 43 0,74-43 0,-2-1 0,-52 24 0,44-23 0,-20 10 0,-103 48 0,137-67 0,-2-2 0,1 0 0,-1-2 0,-47 6 0,-55 8 0,83-11 0,-60 3 0,-240-10 0,177-3 0,105-2 0,-83-15 0,-31-2 0,-36 21 0,-57-3 0,146-17 0,80 11 0,-74-5 0,-703 11 0,393 5 0,-1029-3 0,1423 2 0,1 1 0,-50 12 0,46-8 0,-55 5 0,79-12 0,0 0 0,-1 0 0,1-1 0,0-1 0,-1 0 0,1-1 0,0 0 0,-16-7 0,11 4 0,0-1 0,0 0 0,1-2 0,0 0 0,0-1 0,1 0 0,0-1 0,1-1 0,-13-13 0,-28-32 0,39 42 0,0-1 0,1-1 0,-25-37 0,-4-16 0,16 28 0,2-2 0,-34-78 0,50 96 0,0-1 0,1 0 0,2 0 0,1-1 0,1 0 0,-2-51 0,4 40 0,-2-1 0,-1 1 0,-18-59 0,-9-49 0,5 18 0,9 52 0,5 23 0,-3 1 0,-1 0 0,-28-52 0,34 77-1365,4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58.444"/>
    </inkml:context>
    <inkml:brush xml:id="br0">
      <inkml:brushProperty name="width" value="0.05" units="cm"/>
      <inkml:brushProperty name="height" value="0.05" units="cm"/>
      <inkml:brushProperty name="color" value="#33CCFF"/>
    </inkml:brush>
  </inkml:definitions>
  <inkml:trace contextRef="#ctx0" brushRef="#br0">889 203 24575,'-14'1'0,"-1"0"0,1 1 0,-22 7 0,-15 2 0,-3-4 0,-116 21 0,148-23 0,1 2 0,-1 0 0,1 1 0,1 1 0,-32 18 0,38-18 0,-17 9 0,2 1 0,0 1 0,2 2 0,0 0 0,1 2 0,-23 28 0,47-50 0,-24 31 0,2 0 0,-31 54 0,49-75 0,0 0 0,1 0 0,1 1 0,0 0 0,0-1 0,2 1 0,-1 0 0,2 1 0,-1-1 0,2 0 0,0 0 0,2 15 0,1-15 0,0 0 0,1-1 0,0 1 0,1-1 0,1 0 0,0-1 0,0 1 0,1-1 0,1 0 0,0-1 0,0 0 0,1 0 0,1-1 0,-1 0 0,17 12 0,15 8 0,1-1 0,72 36 0,-59-37 0,0-2 0,72 22 0,-91-36 0,1-3 0,0-1 0,0-1 0,71 1 0,1067-11 0,-980-4 0,25-7 0,110-4 0,909-39-1017,31 37 2034,-1211 22-1017,233-4 0,45-12 0,271-23-595,216-17-1785,4016-185-4280,-4098 212 6298,-165 10 300,-163 8-187,19 4 1966,-349 8-674,-83-2-904,1 0 0,0 0 1,-1 0-1,1 0 0,0 1 0,-1-1 1,1 0-1,-1 1 0,1-1 0,-1 1 1,1 0-1,-1-1 0,1 1 0,-1 0 1,1 0-1,-1 0 0,0 0 0,3 2 1,-3 19 2361,-1-21-2449,-1 1 0,1-1 0,0 0-1,-1 0 1,1 1 0,0-1 0,0 0 0,0 1-1,0-1 1,0 0 0,1 1 0,-1-1 0,0 0-1,1 0 1,-1 1 0,0-1 0,1 0 0,0 0 0,-1 0-1,1 0 1,0 0 0,-1 1 0,1-1 0,0 0-1,0-1 1,0 1 0,0 0 0,0 0 0,0 0-1,0 0 1,0-1 0,0 1 0,0-1 0,1 1-1,-1-1 1,0 1 0,0-1 0,1 0 0,-1 1 0,0-1-1,0 0 1,1 0 0,1 0 0,28 6-18,1-2 0,-1-1 1,49-2-1,-14-1-50,988-30 16,-967 26 0,74-7 0,-145 8 0,0 0 0,0-1 0,0 0 0,-1-1 0,1-1 0,-1-1 0,19-11 0,-26 12 0,-1 1 0,0-2 0,-1 1 0,0-1 0,0 0 0,0 0 0,-1-1 0,0 0 0,0 0 0,-1 0 0,0 0 0,-1-1 0,1 1 0,-2-1 0,1 0 0,-1 0 0,-1 0 0,1 0 0,-2 0 0,1-1 0,-1 1 0,-1 0 0,1 0 0,-2 0 0,1 0 0,-1 0 0,-1 0 0,1 0 0,-2 0 0,1 1 0,-1-1 0,-7-10 0,0 4 0,-1 2 0,-1 0 0,0 0 0,-1 1 0,0 1 0,-19-11 0,-98-52 0,96 57 0,-8-3 0,-1 2 0,0 2 0,-1 2 0,-1 1 0,0 3 0,-58-5 0,-285 0 0,326 19 0,0 3 0,-104 24 0,98-16 0,-135 12 0,-254-25 0,249-4 0,175 0 0,0-2 0,-48-10 0,17 3 0,48 8 0,-1 1 0,1 0 0,-1 2 0,-29 2 0,-26 2 0,-203 2 0,-160 2 0,-1136 29-1799,-7 71-101,1191-61 1635,-385 28 2587,624-76-1774,0-7-1,-221-39 0,90 2-547,-1641-106-1014,1347 151 1721,245 3-400,177-12-307,-630-53-257,-1037-92-652,1314 136 2075,107 20-1166,238-2 0,150 0-85,0 0 0,0 1-1,0 0 1,0 1 0,1 0-1,-1 1 1,1 0 0,-1 0-1,1 1 1,0 0 0,0 1-1,1 0 1,-1 0 0,1 1-1,-14 12 1,2 4-6741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07.011"/>
    </inkml:context>
    <inkml:brush xml:id="br0">
      <inkml:brushProperty name="width" value="0.05" units="cm"/>
      <inkml:brushProperty name="height" value="0.05" units="cm"/>
      <inkml:brushProperty name="color" value="#33CCFF"/>
    </inkml:brush>
  </inkml:definitions>
  <inkml:trace contextRef="#ctx0" brushRef="#br0">1 0 24575,'21'1'0,"1"1"0,0 1 0,22 6 0,2 0 0,933 193 0,-811-157 0,106 20 0,-229-59 0,347 63 0,-222-31 0,1-7 0,263 14 0,113-46 0,60 2 0,-522 7 0,-1 3 0,126 33 0,-144-33 0,1-3 0,0-3 0,0-3 0,67-7 0,-2 2 0,231 4 0,284-4 0,-260-43 0,-139 10 0,-124 20 0,-46 4 0,87 0 0,1295 11 0,-674 3 0,1144-2-1025,-1890 0 1195,0 2 1,0 2 0,0 1 0,-1 2 0,43 13 0,-7-4-171,0-4 0,0-2 0,104-2 0,61 7 0,-174-6 0,105 30 0,-142-33 0,1-1 0,0-2 0,0 0 0,54-4 0,-54-1 0,0 2 0,0 1 0,1 2 0,46 9 0,-24 1 0,-31-9 0,-1 2 0,1 0 0,21 10 0,-36-13 0,-1 1 0,1-1 0,-1 1 0,1 1 0,-1-1 0,-1 1 0,1 0 0,-1 1 0,0-1 0,0 1 0,0 0 0,-1 1 0,4 6 0,8 17 0,-2 0 0,-1 1 0,-1 1 0,-2 0 0,-1 1 0,-1-1 0,-2 2 0,-2-1 0,-1 1 0,-1 35 0,-6 375 0,4-422 0,-2 0 0,-1 0 0,0 0 0,-2 0 0,0-1 0,-10 23 0,-59 119 0,18-77 0,20-33 0,7-7 0,-2-2 0,-52 57 0,63-80 0,-1-1 0,-1 0 0,-1-2 0,-1 0 0,0-2 0,-30 15 0,-469 204 0,445-203 0,19-7 0,-84 23 0,51-28 0,-1-5 0,-147 7 0,-191-21 0,194-4 0,55 6 0,-204-7 0,191-11 0,-199-9 0,252 24 0,59 1 0,-167-19 0,134-3 0,28 4 0,-178-12 0,120 31 0,71 0 0,-1-2 0,-119-17 0,-182-56 0,239 44 0,76 14 0,-1 3 0,-114-6 0,95 14 0,1-3 0,0-3 0,-83-23 0,97 18 0,-82-22 0,128 30 0,0-1 0,0-1 0,0 0 0,-31-22 0,44 25 0,1 0 0,0-1 0,0 0 0,0 0 0,1 0 0,0-1 0,1 0 0,-8-14 0,-31-78 0,25 52 0,-7-14 0,3-2 0,3 0 0,2-1 0,4-1 0,2-1 0,-3-77 0,14-39 0,3 108 0,-3 1 0,-15-98 0,-3 17 0,16 111 0,-2 1 0,-1-1 0,-3 1 0,-26-78 0,-50-117-1365,75 214-5461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24.918"/>
    </inkml:context>
    <inkml:brush xml:id="br0">
      <inkml:brushProperty name="width" value="0.05" units="cm"/>
      <inkml:brushProperty name="height" value="0.05" units="cm"/>
      <inkml:brushProperty name="color" value="#66CC00"/>
    </inkml:brush>
  </inkml:definitions>
  <inkml:trace contextRef="#ctx0" brushRef="#br0">1218 489 24575,'-22'2'0,"0"1"0,0 1 0,0 0 0,1 2 0,-33 13 0,-28 7 0,-52-3 0,12-2 0,77-11 0,2 1 0,-82 35 0,103-38 0,-1-1 0,1-1 0,-1-1 0,0-1 0,-1-1 0,-31 0 0,22-1 0,0 1 0,-44 10 0,63-10 0,0 1 0,0 1 0,1 0 0,-1 1 0,-21 13 0,30-16 0,0 1 0,1 0 0,-1 0 0,1 0 0,0 0 0,1 0 0,-1 1 0,1 0 0,-1 0 0,2 0 0,-1 0 0,0 0 0,1 1 0,0-1 0,0 1 0,1-1 0,-2 8 0,1 2 0,0-1 0,1 0 0,0 0 0,1 0 0,1 1 0,0-1 0,1 0 0,4 14 0,-3-19 0,0 0 0,1 0 0,-1 0 0,2-1 0,-1 1 0,1-1 0,1 0 0,-1-1 0,1 1 0,1-1 0,-1 0 0,1-1 0,8 7 0,92 57 0,-77-52 0,0 1 0,-1 1 0,33 31 0,-53-43 0,0-1 0,1 0 0,0 0 0,0-1 0,1-1 0,20 9 0,76 20 0,-51-18 0,265 57 0,-222-55 0,-18-8 0,0-3 0,164-7 0,-97-3 0,306 3 0,-416-2 0,0-2 0,0-1 0,44-13 0,19-3 0,847-89-59,-854 102 9,1650-68 159,-1710 76-109,-1-2 0,0-2 0,35-7 0,16-4 0,233-30 0,179-13-489,1011-90-2030,21 61 1824,-1403 85 669,169 20 1,-116 8 3030,-152-22-2788,-21-4-179,1 0 0,-1 1 0,0 0 0,1 0 0,-1 0 0,0 0 0,0 1 0,0 0 0,0 0 0,0 1 0,-1-1 0,1 1 0,7 6 0,1 2-38,0 0 0,1-1 0,0-1 0,1 0 0,0-1 0,22 8 0,103 31 0,-44-17 0,-66-22 0,0-1 0,1-1 0,0-1 0,0-2 0,40-2 0,-26 1 0,67 9 0,-38 0 0,0-3 0,106-3 0,-140-3 0,1 2 0,-1 2 0,74 21 0,-64-14 0,93 12 0,276 38 0,-47-4 0,-138-19 0,10 0 0,158-34 0,-231-10 0,664 4 0,-810-2 0,0 0 0,0-2 0,29-8 0,-25 5 0,54-5 0,82-9 0,-101 11 0,70-2 0,47-8 0,1 0 0,42 22 0,78-4 0,-88-26 0,-148 17 0,-32 4 0,41-14 0,-55 15 0,-16 5 0,0-1 0,0 1 0,0-1 0,-1 0 0,1 0 0,-1 0 0,1-1 0,-1 1 0,0-1 0,0 0 0,0 1 0,0-2 0,-1 1 0,1 0 0,-1 0 0,3-6 0,-1 2 0,-1-1 0,0 0 0,0-1 0,-1 1 0,0 0 0,0-1 0,0-12 0,-1-9 0,-2-1 0,-1 1 0,-7-40 0,-3 4 0,-35-114 0,35 144 0,-2 0 0,-2 1 0,-1 1 0,-34-51 0,40 72 0,0 0 0,-1 1 0,-1 1 0,0 0 0,0 1 0,-21-13 0,-18-13 0,36 24 0,0 2 0,-2 0 0,1 0 0,-1 2 0,0 0 0,-1 1 0,0 1 0,0 1 0,0 1 0,-32-3 0,-17 2 0,-119 6 0,73 3 0,-1146-4 0,1079-10 0,-39-11 0,-114-14 0,-1595-170-1236,1832 195 1648,0 3 0,-189 13 0,185 7-412,-119 10 0,-196-21 0,-266 17 0,366 36 0,300-50 0,-1 1 0,1 1 0,1 0 0,-1 1 0,1 1 0,0 1 0,-22 19 0,24-19 0,1 0 0,-1-1 0,0-1 0,-1 1 0,0-2 0,-1 0 0,1-1 0,-1 0 0,0-2 0,-19 5 0,-313 18 0,256-22 0,-953 9 0,713-15 0,307 2 0,1 2 0,0 0 0,0 2 0,-40 13 0,29-8 0,-1-1 0,-46 6 0,-675 42-576,-2-32-142,617-21 691,-808 11-50,929-14 93,-118 7 687,122-5-616,0-1 0,0 2 1,1 0-1,-1 1 0,1 1 0,-18 9 1,22-9-84,-1-1 1,0-1-1,0 0 1,0 0-1,-1-2 1,1 1-1,-19 0 1,-93-3 23,67-1-24,-888-1-4,905-1 0,-1-2 0,1-2 0,0-2 0,-71-24 0,-29-7 0,-17-10 0,46 13 0,-58 4 0,97 22 0,-4 2 0,0 3 0,-112 6 0,85 2 0,86-1-151,0 1-1,0 0 0,1 2 0,-1 0 1,1 0-1,0 2 0,0 0 1,-21 12-1,7-5-6674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34.151"/>
    </inkml:context>
    <inkml:brush xml:id="br0">
      <inkml:brushProperty name="width" value="0.05" units="cm"/>
      <inkml:brushProperty name="height" value="0.05" units="cm"/>
      <inkml:brushProperty name="color" value="#66CC00"/>
    </inkml:brush>
  </inkml:definitions>
  <inkml:trace contextRef="#ctx0" brushRef="#br0">0 1 24575,'594'41'0,"-86"0"0,-410-34 0,175 36 0,-205-30 0,-4-4 0,91 1 0,38 5 0,-160-10 0,1-1 0,0-1 0,0-2 0,44-5 0,441-46 15,-53 3-304,994-44-1084,-1422 90 1369,180 4-60,-194 0 113,-1 0 0,1 1 0,-1 2 0,0 0 0,0 1 0,37 19-1,68 48 1325,-47-22-1373,-3 3 0,84 77 0,-86-68 0,-53-46 0,-1 1 0,0 1 0,-2 1 0,26 32 0,-23-21 0,-2-3 0,-1 1 0,22 42 0,-3 1 0,4-2 0,68 87 0,-96-138 0,106 137 0,-96-131 0,2-2 0,1 0 0,38 25 0,3 2 0,-18-16 0,3-2 0,1-2 0,1-3 0,82 29 0,16 9 0,-122-53 0,0-1 0,1-2 0,0-1 0,1-2 0,0-1 0,42 2 0,212-7 0,-133-5 0,777 4 0,-832 6 0,-1 4 0,146 34 0,-173-29 0,11 5 0,-54-12 0,0-1 0,1-2 0,31 3 0,80-6 0,-63-2 0,99 13 0,199 16 0,2-31 0,-124-2 0,396 5 0,-602-5 0,-1-1 0,1-2 0,70-21 0,18-3 0,27-6 0,-102 22 0,0 1 0,110-8 0,-102 18 0,81-16 0,-50 8 0,1 5 0,152 8 0,-87 2 0,-130-3 0,6 0 0,0 1 0,55 8 0,-84-6 0,0 0 0,0 0 0,0 1 0,-1 1 0,1 0 0,-1 1 0,0 0 0,-1 1 0,1 0 0,-1 1 0,14 13 0,-10-6 0,-1 1 0,0 0 0,-1 0 0,-1 1 0,-1 1 0,-1 0 0,0 1 0,-1 0 0,-1 0 0,-1 1 0,-1 0 0,0 0 0,-2 1 0,0-1 0,-2 1 0,0 0 0,-1 27 0,-5 551 0,3-578 0,-1 0 0,-1 1 0,-1-1 0,0 0 0,-9 21 0,-43 102 0,44-116 0,-5 13 0,3-5 0,-2-1 0,0-1 0,-39 58 0,33-63 0,7-7 0,0-1 0,-2-1 0,-1 0 0,0-1 0,-34 27 0,15-19 0,17-11 0,0-1 0,-1-1 0,-1-1 0,0-1 0,-1 0 0,-48 15 0,35-17 0,0 1 0,1 1 0,1 2 0,-44 25 0,44-19 0,-1-1 0,-1-3 0,0 0 0,-1-3 0,-1-1 0,1-1 0,-2-2 0,-56 5 0,38-9 0,0 3 0,-65 18 0,60-12 0,-101 10 0,20-21 0,89-4 0,0 3 0,-86 13 0,-174 42 0,217-38 0,-1-5 0,-118 3 0,-199-16 0,239-4 0,-714 2 0,607 22 0,23 0 0,-336-20 0,275-3 0,297 1 0,0-1 0,1-1 0,-1-1 0,1-2 0,0 0 0,0-1 0,0-1 0,1-2 0,0 0 0,1-1 0,0-1 0,1-1 0,1-1 0,0 0 0,0-2 0,2 0 0,0-1 0,1 0 0,-26-37 0,21 24 0,0-1 0,2-1 0,1-1 0,1-1 0,3 0 0,0-1 0,2-1 0,-13-67 0,-6-72 0,13 85 0,4 0 0,-3-101 0,19-422 0,2 547 0,2 0 0,26-111 0,-18 112 0,-2-1 0,4-113 0,-16 150-111,1 12-98,-1 1 0,0-1 0,-2 0 0,0 0 0,-5-18 0,-2 10-6617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01.173"/>
    </inkml:context>
    <inkml:brush xml:id="br0">
      <inkml:brushProperty name="width" value="0.05" units="cm"/>
      <inkml:brushProperty name="height" value="0.05" units="cm"/>
      <inkml:brushProperty name="color" value="#FFC114"/>
    </inkml:brush>
  </inkml:definitions>
  <inkml:trace contextRef="#ctx0" brushRef="#br0">974 325 24575,'-99'-1'0,"-161"5"0,221-1 0,-1 2 0,1 2 0,1 1 0,-56 20 0,59-14 0,0 1 0,1 2 0,1 1 0,1 2 0,1 1 0,0 1 0,-50 49 0,75-64 0,1 0 0,0 0 0,0 1 0,0 0 0,1 0 0,0 0 0,0 0 0,1 1 0,0-1 0,1 1 0,0 0 0,0-1 0,1 1 0,0 0 0,1 11 0,-1-9 0,2-1 0,0 1 0,0 0 0,0-1 0,2 0 0,-1 1 0,1-1 0,1 0 0,0 0 0,0-1 0,1 1 0,9 14 0,10 4 0,1 0 0,1-1 0,1-1 0,1-2 0,36 23 0,162 92 0,-151-99 0,1-4 0,1-3 0,146 40 0,-103-43 0,223 28 0,78 7 0,-391-59 0,-1-1 0,1-2 0,0-1 0,48-3 0,341-25 0,-293 15 0,393-31-438,2714-132-2473,-2602 119 6260,-314 27-3349,-132 16 0,1148-47 0,-693 40 0,60 1 0,-648 18 0,986 24 0,-186-8 0,-404 10 0,-295-14 0,-61-1 0,174 43 0,-232-47 0,0-1 0,0-2 0,0-2 0,56-2 0,-64 0 0,273-5 0,171-3-432,-369 6 104,1547-10-1813,17 97 1364,-1135-61 4455,241-26-3678,-424 3 0,-337-1 0,1 0 0,0-1 0,-1 0 0,1-1 0,-1 0 0,0-1 0,11-3 0,-17 4 0,0 0 0,0 0 0,-1 0 0,1 0 0,0-1 0,-1 0 0,0 1 0,0-1 0,0 0 0,0 0 0,0-1 0,-1 1 0,1-1 0,-1 1 0,0-1 0,0 0 0,0 0 0,-1 0 0,1 0 0,1-7 0,2-26 0,-1 0 0,-1 0 0,-6-69 0,1 33 0,28-526 0,-24 581 0,-1-1 0,0 0 0,-2 0 0,0 0 0,-1 0 0,-7-31 0,7 44 0,0 0 0,0 0 0,0 0 0,-1 0 0,1 1 0,-2-1 0,1 1 0,0 0 0,-1 0 0,0 0 0,0 0 0,-1 1 0,1-1 0,-1 1 0,0 0 0,0 1 0,0-1 0,-1 1 0,1 0 0,-1 0 0,0 1 0,0 0 0,-10-3 0,-19-1 0,-1 2 0,0 2 0,0 1 0,-42 5 0,-1-2 0,-1396 2 0,843-5 0,209 22 0,6 0 0,391-20 0,0 1 0,0 1 0,0 1 0,0 1 0,0 2 0,-46 17 0,38-9 0,-1-2 0,0-1 0,-1-2 0,-1-2 0,1-1 0,-69 4 0,-1386-11 0,632-3 0,830 5 0,1 0 0,-1 2 0,1 1 0,-40 13 0,-68 13 0,-245 1 0,34-19 0,-1977 3-1474,1794-17 2749,465-1-1171,-84-15-1,-26-3-111,-401-15 8,-2353-16-3091,2852 53 3527,41 0 95,0-1 0,-1-2 0,1-2 0,-56-10 0,76 9-531,1 2 0,-1 0 0,0 1 0,0 1 0,1 0 0,-1 1 0,0 1 0,0 0 0,1 1 0,0 1 0,-24 8 0,-15 1 0,-1-1 0,-1-4 0,-64 3 0,-171-9 0,168-4 0,-1166-1 0,1189-1 0,-191-36 0,143 6 0,94 20 0,0 2 0,-89-7 0,-7 19 0,102 2 0,-1-2 0,1-2 0,-72-12 0,-111-25 0,-14-3 0,17-9 0,204 46-455,0 1 0,-31-1 0,23 3-6371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10.317"/>
    </inkml:context>
    <inkml:brush xml:id="br0">
      <inkml:brushProperty name="width" value="0.05" units="cm"/>
      <inkml:brushProperty name="height" value="0.05" units="cm"/>
      <inkml:brushProperty name="color" value="#FFC114"/>
    </inkml:brush>
  </inkml:definitions>
  <inkml:trace contextRef="#ctx0" brushRef="#br0">1 1 24575,'644'782'-682,"-453"-558"-344,103 117 646,456 561 1360,-610-703-443,21 26 34,-146-209-571,1 0 0,1-1 0,0 0 0,21 12 0,30 27 0,-47-39 0,1 0 0,1-1 0,0-2 0,0 0 0,48 16 0,-66-27 0,20 8 0,0-2 0,0-1 0,0-1 0,1-1 0,26 0 0,134-4 0,-106-2 0,60 2 0,114-4 0,-118-16 0,-90 12 0,69-4 0,-61 7 0,54-10 0,42-3 0,-111 13 0,0-1 0,-1-1 0,46-16 0,54-11 0,-133 33 0,1 0 0,-1 1 0,1 0 0,0 0 0,-1 0 0,1 0 0,0 1 0,-1 0 0,1 0 0,-1 0 0,1 1 0,-1 0 0,0 0 0,1 1 0,-1-1 0,0 1 0,-1 0 0,1 0 0,6 6 0,-2-3 0,0-1 0,0 0 0,1 0 0,0-1 0,0 0 0,0-1 0,0 0 0,0-1 0,16 2 0,14-1 0,50-2 0,-33-1 0,1065 0 0,-431-2 0,-671 3 0,1 2 0,0 0 0,-1 2 0,0 0 0,0 1 0,31 14 0,-17-7 0,61 15 0,15-9 0,133 4 0,-209-20 0,1444 63-820,-1232-58 771,78 12 284,23 1 254,-295-22-460,-1-3 0,-1-2 0,1-2 0,78-22 0,204-54-29,-95 32 0,-74 18 0,-92 22 0,1 3 0,-1 4 0,111 5 0,-114 1 0,-27 1 0,0 3 0,58 13 0,-42-6 0,-4 1 0,87 32 0,-54-15 0,-58-21 0,-10-4 0,-1 1 0,1 0 0,-1 1 0,-1 1 0,1 1 0,-1 1 0,-1 0 0,16 13 0,9 9 0,0-2 0,84 45 0,27 19 0,-103-59 0,-2 2 0,43 44 0,-76-66 0,0 1 0,-1 0 0,0 1 0,-1 0 0,-1 1 0,-1 0 0,-1 1 0,0 0 0,8 30 0,-1 5 0,-3 1 0,-3 0 0,-1 1 0,0 89 0,-8-104 0,0-14 0,-2 0 0,0-1 0,-7 36 0,6-54 0,0 0 0,-1 0 0,1 0 0,-2 0 0,1 0 0,-1-1 0,0 1 0,-1-1 0,0 0 0,0-1 0,0 1 0,-1-1 0,0 0 0,-11 9 0,7-8 0,0 0 0,-1-1 0,1 0 0,-1 0 0,0-1 0,-1-1 0,1 0 0,-20 4 0,1-4 0,0 0 0,-34-2 0,12 0 0,-340 30 0,-476 29 0,252-38 0,275-20 0,227 7 0,-192 40 0,-9 2 0,179-39 0,-184 24 0,216-17 0,-3 1 0,-1-4 0,-196 5 0,14-25 0,-489-28 0,520 5 0,-192-25 0,335 24 0,-2-1 0,-120-11 0,-100-28 0,304 59 0,-14-5 0,-1 1 0,0 3 0,-79-4 0,94 12 0,0-2 0,0-1 0,-42-11 0,36 7 0,-49-3 0,60 9 0,1-1 0,-1-1 0,1-2 0,-43-15 0,29 7 0,-87-17 0,2 1 0,37 4 0,-118-41 0,194 60 0,0 0 0,0-1 0,0 0 0,1-1 0,1-1 0,0 0 0,-16-16 0,-2-8 0,-32-46 0,17 21 0,-16-30 0,44 62 0,-2 0 0,-39-44 0,-221-199 0,234 229 0,13 12 0,-33-37 0,-115-122 0,42 48 0,121 121 49,-105-123-1463,106 123-5412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3:38.940"/>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4:10.353"/>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45.01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46.821"/>
    </inkml:context>
    <inkml:brush xml:id="br0">
      <inkml:brushProperty name="width" value="0.05" units="cm"/>
      <inkml:brushProperty name="height" value="0.05" units="cm"/>
      <inkml:brushProperty name="color" value="#FFC114"/>
    </inkml:brush>
  </inkml:definitions>
  <inkml:trace contextRef="#ctx0" brushRef="#br0">1296 328 24575,'-728'0'0,"708"1"0,1 1 0,0 0 0,0 2 0,0 0 0,1 2 0,-1 0 0,-24 11 0,-121 71 0,156-82 0,-9 4 0,1 1 0,1 1 0,0 0 0,1 1 0,1 1 0,0 0 0,0 1 0,1 0 0,1 1 0,1 0 0,0 1 0,2 0 0,-9 22 0,9-18 0,1 0 0,2 0 0,0 1 0,1 0 0,1 0 0,1 0 0,1 1 0,1-1 0,1 0 0,1 0 0,5 27 0,4-14 0,1-1 0,2 0 0,1-1 0,2 0 0,1-1 0,27 35 0,-37-57 0,0 0 0,1-1 0,0-1 0,13 11 0,23 23 0,-19-16 0,2-1 0,0-2 0,1-1 0,1-1 0,42 21 0,38 27 0,-94-57 0,1-1 0,0-1 0,1 0 0,0-1 0,0-1 0,1-1 0,0-1 0,0 0 0,1-1 0,-1-1 0,1-1 0,0-1 0,26-1 0,1086-5 0,-1075 1 0,89-15 0,-87 8 0,83-2 0,-117 10 0,1-1 0,-1-1 0,0-1 0,47-17 0,-39 11 0,65-12 0,361-25 0,236 45 0,-350 6 0,2827-3 0,-2909-21 0,-20 0 0,-66 23 0,93-5 0,-146-15 0,-82 10 0,71-5 0,390 12 0,-236 3 0,-199-6 0,118-21 0,-128 16 0,24-5 0,-16 2 0,119-6 0,-126 17 0,54 0 0,140-20 0,-123 8 0,256 8 0,-204 8 0,1396-3 0,-1519-3 0,84-15 0,27-2 0,23 21 0,46-4 0,-208-1 0,55-16 0,-40 9 0,15-6 0,-39 10 0,-1 1 0,43-6 0,131 6 0,48-7 0,-170 4 0,0-4 0,106-34 0,-41 6 0,199-33 0,-170 34 0,-145 35 0,0-1 0,-1 0 0,1-2 0,-2-1 0,1 0 0,21-14 0,-34 18 0,0 0 0,0-1 0,-1 0 0,0 0 0,0-1 0,-1 1 0,0-1 0,0-1 0,0 1 0,-1-1 0,0 0 0,-1-1 0,0 1 0,0-1 0,-1 1 0,0-1 0,3-11 0,-5 10 0,1 0 0,-1 0 0,0 0 0,-1 0 0,0 0 0,-1 0 0,0 0 0,-1 0 0,-3-13 0,2 16 0,1 0 0,-2 1 0,1-1 0,-1 1 0,0 0 0,0 0 0,0 0 0,-1 0 0,0 1 0,0 0 0,-1 0 0,1 0 0,-10-5 0,0-1 0,0-1 0,2 0 0,-1-1 0,2 0 0,-21-29 0,21 29 0,-1 0 0,0 1 0,-1 1 0,-26-18 0,-23-19 0,43 32 0,0 1 0,0 0 0,-2 2 0,1 1 0,-2 1 0,1 0 0,-2 2 0,1 0 0,-1 2 0,-32-6 0,40 9 0,0-1 0,1-1 0,-1 0 0,-16-10 0,19 9 0,0 0 0,0 1 0,-1 1 0,0 0 0,-27-5 0,-57-1 0,40 6 0,-91-21 0,83 11 0,-2 3 0,-122-6 0,-140 19 0,135 2 0,118-5 0,41 0 0,0 2 0,0 1 0,0 1 0,-66 15 0,66-9 0,0-1 0,0-1 0,-1-2 0,-66-2 0,-148-24 0,0 0 0,-587 21 0,397 3 0,381 1 0,-74 13 0,-13 1 0,-52 5 0,-54 2 0,231-23 0,1 1 0,-1 0 0,0 2 0,1 1 0,0 0 0,0 2 0,-31 13 0,20-9 0,-1-2 0,0-2 0,0-1 0,0-1 0,-66 0 0,-21 3 0,-64 17 0,67-7 0,-193 5 0,272-24 0,-338-17 0,2-33 0,271 40 0,0 4 0,-139 9 0,77 1 0,-212 20 0,184-7 0,-254-13 0,215-6 0,-579 3 0,566-20 0,14 0 0,44 22 0,-111-5 0,215-13 0,73 13 0,-1 0 0,0 0 0,0 1 0,-1 0 0,1 1 0,0 1 0,0-1 0,-1 2 0,1 0 0,-19 4 0,-14 4 0,1-1 0,-88 4 0,-91-13 0,91-1 0,-847 1 0,970 1 0,0 1 0,0-1 0,1 1 0,-1 0 0,1 1 0,-1 0 0,1 0 0,-1 0 0,1 1 0,0 0 0,-9 6 0,5-1 0,0 1 0,1 0 0,0 0 0,1 1 0,-14 18 0,17-21 0,0-1 0,0-1 0,0 1 0,-1-1 0,0 0 0,0 0 0,0-1 0,0 0 0,-1 0 0,1-1 0,-1 0 0,0 0 0,0-1 0,0 0 0,-16 1 0,-9 0 0,-1-1 0,-57-6 0,30 1 0,-145 4 0,-109-5 0,287 0 0,-45-12 0,47 10 0,0 0 0,-30-1 0,-59 4 0,73 4 0,-1-2 0,-77-13 0,44 2-265,-1 4-1,0 3 1,-79 5-1,140 0-37,-19 1-6523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58.714"/>
    </inkml:context>
    <inkml:brush xml:id="br0">
      <inkml:brushProperty name="width" value="0.05" units="cm"/>
      <inkml:brushProperty name="height" value="0.05" units="cm"/>
      <inkml:brushProperty name="color" value="#FFC114"/>
    </inkml:brush>
  </inkml:definitions>
  <inkml:trace contextRef="#ctx0" brushRef="#br0">1896 43 24575,'-234'-3'0,"-258"7"0,300 16 0,-17 1 0,166-18 0,-1 2 0,1 2 0,-1 1 0,2 3 0,0 1 0,0 3 0,1 1 0,-63 35 0,87-39 0,1 0 0,1 1 0,0 0 0,0 2 0,2-1 0,0 2 0,0 0 0,2 0 0,-16 29 0,-7 8 0,19-28 0,2 0 0,1 1 0,0 0 0,2 1 0,2 1 0,0-1 0,2 1 0,-6 51 0,-4 6 0,9-56 0,1 0 0,-1 32 0,5 288 0,3-176 0,0-152 0,0 0 0,1 0 0,1 0 0,0-1 0,2 1 0,1-1 0,0 0 0,1 0 0,1-1 0,1 0 0,1 0 0,1-1 0,0-1 0,1 1 0,1-2 0,1 0 0,0-1 0,1 0 0,1-1 0,0 0 0,1-2 0,0 0 0,1-1 0,28 14 0,298 113 0,-294-122 0,1-3 0,1-1 0,0-3 0,106 5 0,676-14 0,-319-2 0,-135-24 0,-211 10 0,119-27 0,-111 13 0,-156 27 0,0 2 0,1 0 0,-1 1 0,1 1 0,-1 1 0,0 1 0,0 0 0,25 9 0,146 26 0,-65-15 0,1 5 0,1-6 0,208 9 0,931-35 0,-804-20 0,-272 9 0,230 12 0,-206 6 0,-38-1 0,202-6 0,-244-15 0,11-1 0,437 17 0,-300 6 0,-244-6 0,-1 0 0,43-11 0,-37 6 0,56-3 0,-37 7 0,1-2 0,-2-2 0,1-4 0,-2-2 0,77-29 0,-125 36 0,1 0 0,-2-1 0,1 0 0,-1-2 0,0 1 0,-1-1 0,0-1 0,-1-1 0,0 1 0,16-25 0,8-15 0,40-80 0,-50 85 0,5-2 0,2 2 0,63-69 0,17-24 0,-58 67 0,-32 44 0,0-1 0,33-63 0,-44 72 0,-2-1 0,-1-1 0,0 0 0,-2 0 0,0-1 0,3-28 0,-8 42 0,-1-1 0,0 1 0,0-1 0,-1 1 0,0-1 0,-1 1 0,0-1 0,0 1 0,-1 0 0,0 0 0,-1 0 0,0 1 0,0-1 0,-1 1 0,0 0 0,-1 0 0,-9-12 0,-246-235 0,219 222 0,-1 2 0,-2 1 0,-1 3 0,-61-27 0,1 0 0,74 40 0,-1 1 0,-1 2 0,1 1 0,-1 2 0,-41-5 0,51 9 0,-58-6 0,1 4 0,-145 7 0,87 2 0,-585-3 0,705 1 0,0 1 0,-1 1 0,1 1 0,0 0 0,1 1 0,-1 2 0,-30 14 0,26-13 0,0-1 0,-1 0 0,0-2 0,0-1 0,-37 3 0,-129-7 0,101-2 0,-1205-1 0,1047-18 0,7 0 0,-141 23 0,-209-4 0,-199-71 0,674 56 0,33 3 0,-139-3 0,-1549 19-1365,1736-2-5461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03.521"/>
    </inkml:context>
    <inkml:brush xml:id="br0">
      <inkml:brushProperty name="width" value="0.05" units="cm"/>
      <inkml:brushProperty name="height" value="0.05" units="cm"/>
      <inkml:brushProperty name="color" value="#FFC114"/>
    </inkml:brush>
  </inkml:definitions>
  <inkml:trace contextRef="#ctx0" brushRef="#br0">4700 1 24575,'-1'3'0,"1"0"0,-1 0 0,0 0 0,0-1 0,0 1 0,0 0 0,0 0 0,-1-1 0,1 1 0,-1-1 0,1 1 0,-1-1 0,-3 4 0,-35 32 0,19-18 0,-162 149 0,49-48 0,114-100 0,1 1 0,1 2 0,1-1 0,-15 29 0,-17 24 0,-298 338 0,184-231 0,94-111 0,-130 106 0,25-26 0,125-109 0,-1-2 0,-87 54 0,-121 52 0,117-70 0,-56 31 0,-215 82 0,233-126 0,-38 16 0,104-31 0,15-9 0,-168 97 0,187-86 0,-105 63 0,57-55 0,86-42 0,1 2 0,-53 34 0,11 5 0,44-29 0,-1-2 0,-1-1 0,-2-3 0,-48 21 0,63-34-118,-6 2-298,0 2 1,-36 20-1,49-20-6410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18.789"/>
    </inkml:context>
    <inkml:brush xml:id="br0">
      <inkml:brushProperty name="width" value="0.05" units="cm"/>
      <inkml:brushProperty name="height" value="0.05" units="cm"/>
      <inkml:brushProperty name="color" value="#66CC00"/>
    </inkml:brush>
  </inkml:definitions>
  <inkml:trace contextRef="#ctx0" brushRef="#br0">930 287 24575,'-61'-1'0,"-70"2"0,115 1 0,0 0 0,1 0 0,-1 2 0,1 0 0,0 1 0,-17 7 0,-17 10 0,-2-3 0,-98 24 0,123-36 0,1 1 0,-1 1 0,2 1 0,-1 1 0,-44 27 0,63-33 0,-1 0 0,1 1 0,0-1 0,0 1 0,1 0 0,-1 0 0,1 1 0,1 0 0,-1 0 0,1 0 0,1 0 0,-1 1 0,-2 8 0,1 4 0,1 1 0,0-1 0,0 38 0,2-31 0,-3 15 0,-2 0 0,-20 63 0,18-76 0,1 1 0,1 0 0,2 1 0,1-1 0,1 1 0,2 45 0,1-72 0,0-1 0,1 1 0,-1-1 0,1 1 0,0-1 0,0 0 0,0 1 0,1-1 0,-1 0 0,1 0 0,-1 0 0,1 0 0,0 0 0,1 0 0,-1-1 0,0 1 0,1 0 0,-1-1 0,1 0 0,0 0 0,0 0 0,0 0 0,0 0 0,0 0 0,4 0 0,5 2 0,1 0 0,0-2 0,0 1 0,0-2 0,19 1 0,18 2 0,-12 2 0,48 6 0,-2 4 0,102 33 0,238 84 0,-225-81 0,-70-17 0,-88-22 0,0-2 0,67 9 0,27 0 0,-84-10 0,88 4 0,310-44 0,-331 18 0,15-6 0,88-5 0,429 24 0,-601-5 0,0-2 0,-1-2 0,0-3 0,0-1 0,51-22 0,-37 14 0,-4 2 0,1 3 0,0 3 0,1 2 0,0 2 0,66 1 0,935 11 0,-1030-3 0,0 3 0,52 10 0,-48-6 0,55 4 0,-22-12 0,0-3 0,77-14 0,76-3 0,737 18 0,-464 5 0,-422 0 0,83 14 0,68 4 0,-110-20 0,316-5 0,-241-15 0,49-2 0,-195 19 0,79-16 0,20-1 0,284 19 0,23-1 0,-310-18 0,0 0 0,-95 14 0,45-10 0,34-4 0,-69 15 0,0-2 0,0-3 0,-1-2 0,0-2 0,66-27 0,-103 33 0,-2 0 0,1-1 0,-1-1 0,0 0 0,-1-1 0,0 0 0,16-18 0,3-9 0,29-46 0,17-20 0,-63 86 0,-1 0 0,-1-1 0,0 0 0,-1-1 0,-1 0 0,-1-1 0,-1 0 0,-1 0 0,0-1 0,-2 0 0,0 0 0,-1 0 0,-1 0 0,-1-41 0,-2 37 0,-1 1 0,-8-49 0,7 63 0,-1 0 0,0 0 0,0 1 0,-1-1 0,0 1 0,-1-1 0,0 2 0,-1-1 0,-12-16 0,-2 3 0,-21-25 0,-3 2 0,-50-41 0,81 75 0,-2 0 0,0 1 0,0 1 0,0 0 0,-1 1 0,-1 1 0,1 0 0,-1 1 0,0 1 0,-1 0 0,-33-3 0,-39 6 0,56 2 0,-1-1 0,-50-8 0,-19-6 0,0 6 0,-206 7 0,142 5 0,120-4 0,33-1 0,0 1 0,0 1 0,0 0 0,0 1 0,1 1 0,-1 0 0,0 1 0,1 0 0,-1 2 0,-15 6 0,-5 6 0,0-2 0,-1-1 0,-1-2 0,0-2 0,0-1 0,-1-1 0,-45 2 0,-276-4 0,229-8 0,-2837-1 0,1645 4 0,1270-3 0,-84-15 0,-31-3 0,-627 17 0,410 5 0,-1168-2 0,1506 3 0,1 2 0,-52 12 0,54-10 0,-53 14 0,55-12 0,0-1 0,-75 5 0,62-12 0,15-2 0,0 3 0,-68 10 0,49-2-455,-1-2 0,-106-1 0,131-7-6371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29.415"/>
    </inkml:context>
    <inkml:brush xml:id="br0">
      <inkml:brushProperty name="width" value="0.05" units="cm"/>
      <inkml:brushProperty name="height" value="0.05" units="cm"/>
      <inkml:brushProperty name="color" value="#66CC00"/>
    </inkml:brush>
  </inkml:definitions>
  <inkml:trace contextRef="#ctx0" brushRef="#br0">1781 368 24575,'-912'0'0,"868"3"0,0 1 0,-47 10 0,44-5 0,-69 3 0,74-12 0,32-1 0,1 0 0,-1 1 0,1 0 0,0 0 0,-1 1 0,1 0 0,-1 1 0,1 0 0,0 0 0,0 1 0,0 1 0,-13 6 0,-148 104 0,160-107 0,-1 1 0,2 1 0,-1-1 0,1 2 0,-16 19 0,-18 20 0,37-43 0,0 1 0,1 0 0,0 0 0,0 0 0,0 1 0,1 0 0,0 0 0,0 0 0,1 0 0,0 1 0,0-1 0,1 1 0,-1 13 0,0 9 0,1 0 0,4 48 0,0-35 0,0-5 0,2 0 0,2-1 0,1 1 0,14 38 0,62 145 0,-67-186 0,1 0 0,38 58 0,-46-81 0,1-1 0,0 0 0,1 0 0,0-1 0,1 0 0,0-1 0,1 0 0,0-1 0,26 13 0,12 3 0,-3-1 0,1-2 0,60 17 0,-62-27 0,1-3 0,0-1 0,66 1 0,152-10 0,-106-2 0,-45 1 0,137 5 0,-221 2 0,-1 1 0,1 1 0,32 12 0,-28-7 0,64 11 0,179 31 0,-160-28 0,175 16 0,311-33 0,-449-10 0,-85 5 0,0 3 0,0 3 0,134 38 0,-53-11 0,-109-30 0,0-1 0,1-3 0,80-4 0,569-16 0,623-8 0,-526 25 0,-743-3 0,0-1 0,0-3 0,60-17 0,53-8 0,-63 15 0,179-58 0,-58 12 0,-10 0 0,63-13 0,-250 72 0,0-2 0,-1 0 0,0-1 0,0-1 0,0-1 0,26-17 0,93-77 0,-27 17 0,111-86 0,-187 144 0,-18 12 0,-1-1 0,-1-1 0,-1 0 0,-1-1 0,0-1 0,19-39 0,-23 40 0,0-2 0,-1 1 0,-1-1 0,-1 0 0,-1 0 0,-1-1 0,0 0 0,-2 0 0,0-26 0,-3 34 0,0 0 0,-1 0 0,0-1 0,-1 1 0,-1 0 0,0 1 0,-1-1 0,-1 1 0,0 0 0,0 0 0,-1 0 0,-1 1 0,0 0 0,-1 1 0,-10-11 0,-165-187 0,155 173 0,0 2 0,-3 2 0,0 0 0,-3 3 0,0 0 0,-1 3 0,-2 1 0,-1 1 0,-45-19 0,5 6 0,-1 3 0,-3 4 0,-119-27 0,137 47 0,-1 3 0,0 3 0,-95 7 0,59-1 0,47 1 0,1 3 0,-57 14 0,37-7 0,66-11 0,0 1 0,-1 0 0,1 0 0,0 1 0,1 0 0,-1 1 0,1-1 0,-8 7 0,-37 20 0,8-15 0,-1-1 0,-1-2 0,0-2 0,-73 8 0,-194-2 0,-263-17 0,254-1 0,299 2 0,1 2 0,-1 1 0,0 0 0,1 2 0,-42 16 0,39-13 0,0 0 0,-1-2 0,1-1 0,-37 4 0,-222-6 0,7 0 0,-572 29 0,815-33 0,-333-17 0,-21-3 0,143 13 0,110-11 0,-7 0 0,34 16 0,61 3 0,0-2 0,-88-15 0,73 5 0,0 3 0,-69-1 0,-129 10 0,92 2 0,89-3-1365,44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33.987"/>
    </inkml:context>
    <inkml:brush xml:id="br0">
      <inkml:brushProperty name="width" value="0.05" units="cm"/>
      <inkml:brushProperty name="height" value="0.05" units="cm"/>
      <inkml:brushProperty name="color" value="#66CC00"/>
    </inkml:brush>
  </inkml:definitions>
  <inkml:trace contextRef="#ctx0" brushRef="#br0">8681 1 24575,'-217'252'0,"140"-171"0,-985 994-3376,586-627 4629,427-401-962,30-28-34,0 0 1,-1-2-1,-1 0 1,0-2-1,-38 21 0,19-20-203,-2-1 0,1-3-1,-2-1 1,0-2 0,-64 5-1,-5 2-87,-540 110 34,110-18 0,234-44 0,104-20 0,190-40 0,1 1 0,0 0 0,0 0 0,1 1 0,0 1 0,0 0 0,-21 17 0,-38 21 0,-2-16 0,-1-2 0,-1-4 0,-136 23 0,96-22 0,-41 10 0,-221 52 0,315-73 0,-98 8 0,-14 3 0,90-7 0,-1-3 0,-167 4 0,221-17 0,-1 1 0,1 2 0,0 2 0,-40 11 0,64-14 0,0 0 0,1 0 0,-1 1 0,1 0 0,-1 0 0,1 0 0,0 1 0,1 0 0,-1 0 0,1 1 0,-7 8 0,8-8 0,-1 0 0,0-1 0,0 0 0,-1 0 0,0 0 0,0 0 0,0-1 0,0 0 0,-1 0 0,1-1 0,-15 6 0,-9-3 0,0-2 0,0-1 0,-41-1 0,-20 2 0,-554 28 0,-3-32 0,265-2 0,369 2-227,-1 1-1,0 0 1,0 2-1,1-1 1,-16 6-1,5 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50.989"/>
    </inkml:context>
    <inkml:brush xml:id="br0">
      <inkml:brushProperty name="width" value="0.05" units="cm"/>
      <inkml:brushProperty name="height" value="0.05" units="cm"/>
      <inkml:brushProperty name="color" value="#F6630D"/>
    </inkml:brush>
  </inkml:definitions>
  <inkml:trace contextRef="#ctx0" brushRef="#br0">1094 246 24575,'-161'-2'0,"-180"5"0,302 1 0,-1 2 0,1 1 0,-58 19 0,74-16 0,0 1 0,1 1 0,0 0 0,1 2 0,-20 17 0,-36 22 0,68-46 0,-1 1 0,1 0 0,0 0 0,1 1 0,0 0 0,1 0 0,0 1 0,0 0 0,1 1 0,0-1 0,1 1 0,-5 11 0,1 3 0,1-1 0,1 1 0,1 0 0,-5 41 0,8-32 0,1 1 0,1 0 0,2 0 0,2-1 0,1 1 0,2-1 0,1 0 0,1 0 0,16 37 0,11 26 0,-22-57 0,1-1 0,3 0 0,33 57 0,-14-45 0,3-1 0,2-2 0,78 70 0,-108-109 0,0 0 0,1-1 0,0-1 0,0 0 0,0-1 0,1 0 0,0 0 0,0-2 0,19 5 0,0-2 0,0-2 0,62 3 0,103-6 0,-79-3 0,119 15 0,75 13 0,-28-3 0,-5 8 0,112 21-213,1007 167-1579,-296-43 771,-733-125 1021,-316-45-3,139 19 102,270 2-1,-74-45 2734,1177 16-2832,-830 2 0,-308-30 0,-311 18 0,162-31 0,-74 17 0,1121-59 0,24 73 0,-1253 7 0,164-29 0,-234 29 0,5-2 0,-2-2 0,47-18 0,20-6 0,-18 10 0,109-24 0,183-33 0,-101 19 0,39-18 0,-246 58 0,-1-4 0,108-58 0,-82 35 0,95-37 0,-147 69 0,1 2 0,1 1 0,0 2 0,1 2 0,63-7 0,-56 11 0,0-3 0,0-1 0,49-17 0,39-7 0,229-49 0,-336 75 0,1-2 0,-2 0 0,1-1 0,-1-2 0,-1 0 0,0-2 0,27-19 0,-45 27 0,1-1 0,-1 0 0,-1 0 0,1-1 0,-1 1 0,0-1 0,-1 0 0,0-1 0,0 1 0,0-1 0,3-12 0,0-2 0,-1 0 0,0 0 0,1-24 0,0-22 0,-3 0 0,-3 0 0,-9-75 0,6 133 0,0 0 0,-1 0 0,0 0 0,0 0 0,-1 1 0,0-1 0,-1 1 0,0 0 0,-1 0 0,0 1 0,0-1 0,-1 1 0,0 1 0,-13-13 0,-10-4 0,-1 0 0,-52-29 0,62 40 0,-21-10 0,-1 1 0,0 3 0,-1 1 0,-75-18 0,-197-30 0,177 41 0,-284-52 0,-531-27 0,780 88 0,-61-1 0,186 16 0,0 1 0,1 3 0,-1 2 0,1 2 0,-76 20 0,-100 28 0,72-22 0,58-2 0,71-21 0,-1-2 0,0-1 0,-1-1 0,-41 5 0,-117-2 0,-40 2 0,-817 14 0,683-28 0,299 1 0,39 0 0,1 1 0,0 0 0,0 2 0,-1 0 0,1 1 0,-35 9 0,47-8 0,0 0 0,0 1 0,0 0 0,0 0 0,0 1 0,1-1 0,0 1 0,-8 10 0,8-10 0,1 1 0,-2-1 0,1 0 0,-1 0 0,1-1 0,-1 0 0,-12 7 0,-5-4 0,0-1 0,0 0 0,-1-2 0,0-1 0,1-1 0,-38-1 0,-28 2 0,-28 8 0,-867 50 0,103-63 0,821-1 0,-97-17 0,45 4 0,-630-31 0,-11 48 0,288 3 0,-3370-4 0,3759-4 0,-104-18 0,99 10 0,23 4 0,-66-10 0,-152-1 0,249 20-151,-1-1-1,1-2 0,0-1 0,-1-1 1,1-1-1,1-2 0,-1 0 1,-36-16-1,38 11-6674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2.505"/>
    </inkml:context>
    <inkml:brush xml:id="br0">
      <inkml:brushProperty name="width" value="0.05" units="cm"/>
      <inkml:brushProperty name="height" value="0.05" units="cm"/>
      <inkml:brushProperty name="color" value="#F6630D"/>
    </inkml:brush>
  </inkml:definitions>
  <inkml:trace contextRef="#ctx0" brushRef="#br0">1459 446 24575,'-86'-2'0,"-143"-20"0,156 12 0,-69-14 0,95 14 0,-65-6 0,92 14 0,-1 1 0,1 1 0,-1 1 0,1 1 0,-37 8 0,44-6 0,0 0 0,0 1 0,1 1 0,0 0 0,0 0 0,0 2 0,1-1 0,0 1 0,0 1 0,1 0 0,0 0 0,1 1 0,0 0 0,1 1 0,-8 11 0,0 7 0,0 1 0,2 0 0,1 1 0,-17 64 0,-18 54 0,26-85 0,2 1 0,-16 98 0,-4 27 0,2-12 0,-38 232 0,37-218 0,29-107 0,2 1 0,5-1 0,9 111 0,-5-170 0,30 391 0,-21-292 0,28 206 0,-22-170 0,12 239 0,-27 711 0,-3-492 0,4-584 0,1 0 0,11 46 0,-5-38 0,2 43 0,-5-36 0,3-1 0,2 0 0,3-1 0,1-1 0,28 59 0,7 26 0,-35-98 0,1-1 0,1-1 0,2 0 0,1-2 0,2 0 0,31 33 0,9 15 0,-33-45 0,1-2 0,1-1 0,51 38 0,-42-36 0,49 35 0,-51-40 0,68 64 0,-73-55 0,-24-25 0,0 0 0,0-1 0,1 0 0,0-1 0,1 0 0,0-1 0,0 0 0,1 0 0,0-1 0,0-1 0,17 7 0,5-5 0,1-1 0,1-1 0,56 1 0,-37-4 0,227 12 0,787 5-976,-498-12 972,-466-7 200,0 4 0,0 5 0,-1 5 0,107 29 0,-147-29-196,1-4 0,-1-2 0,1-3 0,116-4 0,-148 0 0,0 0 0,55 13 0,-48-7 0,56 3 0,98-8 0,30-3 0,2214-2 0,-2355 7 0,0 3 0,146 35 0,-180-33 0,-26-6 0,0-2 0,0-1 0,0 0 0,1-2 0,-1 0 0,0-2 0,41-10 0,-61 13 0,233-47 0,22-7 96,895-167-1085,-253 112 989,-845 104 0,704-19 853,-592 24-813,-69-3-40,0-4 0,-1-4 0,0-5 0,185-55 0,41-16 0,147-20 0,-230 59 0,65-6 0,-200 35 0,-67 11 0,58-4 0,-88 12 0,0-1 0,0 1 0,0-1 0,0-1 0,-1 0 0,1 0 0,-1 0 0,8-4 0,-12 4 0,1 0 0,-1-1 0,-1 1 0,1 0 0,0-1 0,-1 0 0,1 1 0,-1-1 0,0 0 0,0 0 0,0-1 0,0 1 0,0 0 0,-1-1 0,1 1 0,-1 0 0,0-1 0,0 0 0,0-5 0,3-23 0,-1 0 0,-4-61 0,-1 52 0,5-41 0,-3 80 0,32-489 0,-30 466 0,0 0 0,2 0 0,1 0 0,1 1 0,15-39 0,-12 36 0,0 1 0,-2-2 0,-1 1 0,3-35 0,-4 12 0,14-60 0,-3 28 0,2 0 0,-11 56 0,-2-1 0,5-40 0,21-325 0,4 38 0,-27 273 0,-4-123 0,0-15 0,14 87 0,2-39 0,-19 136 0,-3-358 0,-26 199 0,5 48 0,-80-438 0,101 575 0,0 0 0,-1 0 0,0 0 0,-1 1 0,0-1 0,0 1 0,-1 0 0,0 1 0,-8-11 0,3 8 0,-1 0 0,0 1 0,-1 0 0,1 1 0,-16-8 0,-118-74 0,-75-44 0,81 56 0,-111-58 0,56 31 0,92 48 0,-127-52 0,169 82 0,-84-49 0,8 2 0,92 53 0,-51-16 0,84 35 0,1 1 0,-1-1 0,1 1 0,-1 1 0,1 0 0,-1 1 0,-14 2 0,-42 1 0,-430-80 0,47 4 0,340 60 0,-261-16 0,53 7 0,-34 0 0,295 22 0,33 0 0,1 0 0,0-2 0,-1 0 0,1-2 0,0-1 0,0 0 0,-24-9 0,-261-107 0,-266-94 0,83 95 0,386 98 0,22 4 0,-23-3 0,-164-56 0,241 66 0,-3-4 0,0 3 0,-1 0 0,0 2 0,0 2 0,-1 1 0,-51-3 0,-44 2 0,-160-28 0,99 9 0,-173-33 0,213 30 0,-259-15 0,-64 44 0,194 2 0,221 0 0,-78 14 0,-27 3 0,-793-12 0,543-10 0,-297 3 0,693 0 0,0 2 0,1 0 0,-1 0 0,1 2 0,0 0 0,0 1 0,0 0 0,0 2 0,1 0 0,0 0 0,-21 15 0,1-4 0,-1-2 0,0-1 0,-1-2 0,-1-2 0,-52 10 0,16-4 0,31-7 0,0-3 0,-81 4 0,-91-13 0,75-1 0,52 1 0,-105 5 0,171 1 0,1 0 0,-1 2 0,1 1 0,1 0 0,-1 2 0,-35 19 0,25-11 0,-45 15 0,73-31 0,-149 44 0,86-29-16,37-9-434,-1 0 1,-45 3-1,42-8-6376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5.105"/>
    </inkml:context>
    <inkml:brush xml:id="br0">
      <inkml:brushProperty name="width" value="0.05" units="cm"/>
      <inkml:brushProperty name="height" value="0.05" units="cm"/>
      <inkml:brushProperty name="color" value="#F6630D"/>
    </inkml:brush>
  </inkml:definitions>
  <inkml:trace contextRef="#ctx0" brushRef="#br0">1611 322 24575,'-18'-2'0,"-1"0"0,1 0 0,-35-11 0,-37-5 0,-55 11 0,83 6 0,-85-12 0,-57-32 0,125 25 0,-136-17 0,178 31 0,0-1 0,1-1 0,-54-21 0,9 3 0,-19-9 49,61 21-756,-72-18 0,82 27-6119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1.84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15.339"/>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46.08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5:14.764"/>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41.902"/>
    </inkml:context>
    <inkml:brush xml:id="br0">
      <inkml:brushProperty name="width" value="0.05" units="cm"/>
      <inkml:brushProperty name="height" value="0.05" units="cm"/>
      <inkml:brushProperty name="color" value="#008C3A"/>
    </inkml:brush>
  </inkml:definitions>
  <inkml:trace contextRef="#ctx0" brushRef="#br0">1210 205 24575,'-606'0'0,"574"1"0,0 2 0,1 1 0,0 1 0,0 2 0,0 1 0,-33 13 0,0 6 0,-104 59 0,158-81 0,1 0 0,0 1 0,1 1 0,-1-1 0,1 1 0,0 0 0,1 1 0,0 0 0,0 0 0,-7 13 0,10-14 0,1 1 0,-1 0 0,2 0 0,-1 0 0,1 0 0,0 1 0,1-1 0,0 1 0,0-1 0,1 1 0,0-1 0,0 1 0,3 11 0,-1-6 0,0 0 0,2 0 0,0-1 0,0 1 0,1-1 0,1 0 0,0 0 0,0-1 0,15 21 0,-16-27 0,1 1 0,0-1 0,0 0 0,0 0 0,0-1 0,1 0 0,0 0 0,0 0 0,0-1 0,1 0 0,0-1 0,0 1 0,-1-1 0,2-1 0,-1 0 0,0 0 0,13 1 0,73 3 0,-55-5 0,0 1 0,0 3 0,68 16 0,37 17 0,1-7 0,259 22 0,3 13 0,-370-59 0,1-3 0,45 0 0,-5 0 0,95 29 0,170-23 0,-123-8 0,95 6 0,2697 15-189,-2899-23 378,150 1-189,145 7 0,607 23-1320,1170 13 633,-2132-42 1479,94 16 0,-93-9-580,80 2-1,943-13-211,-1015-1 0,89-15 0,43-3 0,487 20 0,-325 3 0,-328-4 0,0 0 0,47-12 0,-40 7 0,42-4 0,1637-34 0,-1608 46 0,-3 1 0,185-20 0,-155-5 0,-43 6 0,2 4 0,95 0 0,-146 12 0,-1-2 0,0-2 0,0-1 0,0-3 0,-1 0 0,56-23 0,-91 30 0,1 0 0,-1 0 0,0 0 0,0-1 0,-1 1 0,1-1 0,0 0 0,-1 0 0,0 0 0,1-1 0,-1 1 0,-1-1 0,1 0 0,0 0 0,-1 0 0,0 0 0,0 0 0,2-5 0,-2 1 0,0 0 0,-1 0 0,0 0 0,0 0 0,0 0 0,-1 0 0,-1 1 0,1-1 0,-1 0 0,-2-9 0,0 5 0,0 0 0,0 1 0,-1-1 0,-1 1 0,0 0 0,-1 0 0,0 0 0,0 1 0,-1-1 0,-1 2 0,1-1 0,-2 1 0,-15-14 0,-25-17 0,37 29 0,-1 0 0,0 1 0,-20-11 0,-218-131 0,220 134 0,0 1 0,-1 2 0,-1 1 0,-48-13 0,-15-6 0,-43-17 0,-185-41 0,-150-4 0,423 86 0,-35-8 0,0 4 0,-130-3 0,66 17 0,-153 22 0,-968 98 0,1177-114 0,-499 5 0,385-13 0,-150 1 0,-179-2-502,-1873-34-3013,2052 21 3314,-45-20 201,313 21 839,36 5 287,-1 2 1,-68 1-1,-3850 9-1126,3751 15 0,73-4 0,-370 57 0,417-59 0,-1-3 0,-181-9 0,109-3 0,-389 3-1365,530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56.478"/>
    </inkml:context>
    <inkml:brush xml:id="br0">
      <inkml:brushProperty name="width" value="0.05" units="cm"/>
      <inkml:brushProperty name="height" value="0.05" units="cm"/>
      <inkml:brushProperty name="color" value="#008C3A"/>
    </inkml:brush>
  </inkml:definitions>
  <inkml:trace contextRef="#ctx0" brushRef="#br0">1 4346 24575,'8'0'0,"-1"0"0,1-1 0,0 0 0,0 0 0,-1 0 0,1-1 0,-1-1 0,0 1 0,13-7 0,30-11 0,152-53 0,1279-402 0,-1311 428 0,2 7 0,183-17 0,-242 41 0,-50 7 0,74-2 0,-115 11 0,21 1 0,0-2 0,0-2 0,-1-2 0,68-17 0,-43 5 0,96-11 0,-71 14 0,-13-3 0,84-29 0,-2-1 0,-46 20 0,258-74 0,-144 38 0,4-1 0,-174 47 0,104-15 0,4-1 0,-149 28 0,-1 1 0,1 1 0,-1 0 0,1 1 0,0 1 0,0 1 0,0 1 0,0 0 0,0 1 0,28 7 0,-30-6 0,-1-1 0,1 0 0,0-1 0,0-1 0,0 0 0,-1-1 0,1-1 0,0-1 0,-1 0 0,29-10 0,-4-3 0,0-1 0,65-38 0,-94 48 0,0 1 0,-1-2 0,1 1 0,-2-1 0,1-1 0,-1 0 0,-1 0 0,1 0 0,8-15 0,-4 7 0,0 1 0,0 1 0,2 1 0,0 0 0,24-18 0,19-17 0,-46 39 0,-1 0 0,2 1 0,-1 0 0,1 1 0,1 0 0,0 1 0,0 1 0,19-7 0,4 3 0,0 1 0,44-4 0,-5-2 0,110-35 0,-82 20 0,-100 28 0,0 1 0,0 0 0,0 0 0,1 1 0,-1-1 0,0 1 0,1 0 0,-1 0 0,0 0 0,1 1 0,-1 0 0,0 0 0,0 0 0,1 0 0,-1 0 0,0 1 0,4 2 0,-1 1 0,0 0 0,-1 1 0,0-1 0,0 1 0,0 1 0,-1-1 0,0 1 0,5 8 0,1 1 0,0-2 0,0 1 0,2-1 0,-1-1 0,2 0 0,0-1 0,0-1 0,1 0 0,1-1 0,0 0 0,0-1 0,1-1 0,0-1 0,24 8 0,267 87 0,-272-90 0,70 13 0,18 4 0,19 11 0,159 24 0,-301-64 0,113 26 0,-68-15 0,0-1 0,0-2 0,58 2 0,28-13 0,81 5 0,-120 16 0,-68-12 0,46 6 0,383-6 0,-294-8 0,190-19 0,32-1 0,-310 23 0,142-16 0,-22-13 0,-39 7 0,181-49 0,-175 38 0,-13 4 0,180-33 0,-79 18 0,-183 33 0,128-4 0,7 0 0,-173 10 0,1-2 0,-1 0 0,0-1 0,-1-2 0,34-16 0,190-90 0,-225 103 0,0 0 0,-1-2 0,-1 0 0,0-1 0,24-23 0,90-97 0,-114 110 0,-2-1 0,-1-1 0,27-49 0,37-96 0,-76 157 0,-1 1 0,77-178 0,-68 151 0,-2 0 0,15-77 0,-24 93 0,-1 1 0,-2-1 0,0 0 0,-1 1 0,-2-1 0,0 0 0,-2 1 0,-1-1 0,0 1 0,-2 0 0,-1 1 0,-1 0 0,-16-31 0,-3 1 0,1-2 0,-23-71 0,-29-71 0,53 145 0,-3 1 0,-2 1 0,-73-90 0,92 128 0,-1-1 0,1 2 0,-2 0 0,0 0 0,-19-10 0,-36-30 0,52 38 0,0 1 0,0 0 0,-2 1 0,1 1 0,-28-11 0,-106-31 0,82 30 0,-164-42 0,24 8 0,173 46 0,1 2 0,-1 1 0,-75-4 0,-115 13 0,84 1 0,-100-1 0,-336-5 0,318-11 0,-134-3 0,273 18 0,-153 19 0,177-6 0,-30 4 0,-196 3 0,173-23 0,-385 3 0,278 19 0,-52 2 0,211-24 0,48 0 0,1 2 0,0 3 0,-74 12 0,73-7 0,-89 5 0,50-8 0,56 2 0,0 0 0,1 2 0,0 2 0,0 1 0,1 1 0,-47 28 0,-21 7 0,75-38 0,1 1 0,0 1 0,1 1 0,1 0 0,0 2 0,1 1 0,0 1 0,-32 34 0,31-24 0,-2-1 0,2 2 0,0 1 0,-28 53 0,31-39 0,-26 87 0,29-79 0,0-2 0,7-27 0,2 0 0,0 1 0,2 1 0,-5 42 0,9 174 0,3-117 0,1-79 0,1 0 0,14 55 0,-2-4 0,30 120 0,-12-69 0,3-7 0,-26-107 0,-1 1 0,-2 0 0,-1 1 0,4 58 0,-11-13-1365,-1-44-5461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09.910"/>
    </inkml:context>
    <inkml:brush xml:id="br0">
      <inkml:brushProperty name="width" value="0.05" units="cm"/>
      <inkml:brushProperty name="height" value="0.05" units="cm"/>
      <inkml:brushProperty name="color" value="#FF0066"/>
    </inkml:brush>
  </inkml:definitions>
  <inkml:trace contextRef="#ctx0" brushRef="#br0">1290 412 24575,'-2'-7'0,"0"0"0,0 1 0,-1-1 0,0 0 0,0 1 0,-1-1 0,-7-9 0,2 1 0,2 4 0,0 1 0,-1 0 0,-1 1 0,0-1 0,0 2 0,-1-1 0,0 1 0,0 1 0,-1 0 0,1 0 0,-2 1 0,-17-8 0,-19-4 0,-92-23 0,58 19 0,34 8 0,-1 2 0,-1 2 0,0 3 0,-54-2 0,82 8 0,0 1 0,1 1 0,-1 1 0,0 1 0,1 1 0,-1 1 0,1 1 0,0 0 0,1 2 0,0 0 0,-38 23 0,39-15 0,0 1 0,1 1 0,0 1 0,2 1 0,0 0 0,1 1 0,2 1 0,-22 43 0,18-22 0,1 0 0,-18 81 0,31-110 0,0 0 0,1 0 0,1 0 0,0 1 0,1-1 0,0 1 0,5 28 0,-3-36 0,0 1 0,0-1 0,1 1 0,0-1 0,0 0 0,1 0 0,0 0 0,0-1 0,1 1 0,0-1 0,0 0 0,0 0 0,1-1 0,0 1 0,0-1 0,8 5 0,22 12 0,1-2 0,1-1 0,1-3 0,61 19 0,170 32 0,-246-62 0,155 24 0,30 6 0,219 33 0,-391-63 0,131 5 0,-55-4 0,-8 10 0,-82-11 0,0 0 0,1-2 0,0-1 0,-1-1 0,32-2 0,404-64 0,-31 3 0,522 33 0,-811 30 0,106-6 0,-155 2 0,302-13 0,1900-78-2552,-1878 76 2321,455-8 3014,-746 32-2783,185 34 0,-127-12 0,129 12 0,104 12-283,2232 115-1132,-2539-166 1509,1-4 0,200-34 1,-245 29 237,-1 2 1,1 3 0,67 6-1,-25-1-247,969-2-85,-1014-3 0,97-18 0,-72 8 0,-15 4 0,48-9 0,122 0 0,586 18 0,-359 2 0,-438-3 0,1-1 0,-2-1 0,1-2 0,0 0 0,-1-2 0,0-1 0,0-2 0,30-14 0,-54 22 0,-1 0 0,1 0 0,0-1 0,0 1 0,-1-1 0,1 0 0,-1 1 0,0-2 0,0 1 0,0 0 0,0-1 0,-1 1 0,1-1 0,-1 0 0,0 0 0,0 1 0,2-8 0,-2 4 0,-1-1 0,0 1 0,0 0 0,0-1 0,-1 1 0,0-1 0,-1 1 0,0-1 0,-2-11 0,-4-8 0,-2 1 0,-1 0 0,0 0 0,-22-35 0,-1 6 0,-49-61 0,51 74 0,20 28 0,0 0 0,-1 0 0,0 1 0,-1 0 0,-1 1 0,0 1 0,-1 0 0,0 1 0,0 1 0,-1 0 0,0 1 0,-1 1 0,0 0 0,0 1 0,0 1 0,-1 1 0,0 0 0,1 1 0,-1 1 0,-25 1 0,-164-18 0,12 0 0,-454 18 0,306 3 0,27-28 0,187 12 0,-101-17 0,-324-84 0,515 105 0,-231-53 0,204 51 0,-2 3 0,-74-1 0,99 12 0,0 1 0,-72 17 0,6-1 0,-105 9 0,-243 37 0,306-47 0,-1-6 0,-161-9 0,305-3 0,-1 0 0,1 0 0,0 1 0,0 0 0,-14 4 0,19-4 0,-1 0 0,1 1 0,0 0 0,-1-1 0,1 1 0,0 1 0,0-1 0,0 0 0,1 1 0,-1-1 0,1 1 0,-1 0 0,1 0 0,-4 6 0,3-4 0,-1 0 0,1 0 0,-1-1 0,0 1 0,0-1 0,-1 0 0,1 0 0,-1 0 0,0-1 0,0 0 0,0 0 0,0 0 0,-1-1 0,1 1 0,-1-1 0,-7 2 0,-7 0 0,-1-1 0,0-1 0,-28 0 0,24-1 0,-966-16 0,544-2 0,388 15 0,-388-15 0,3-39 0,366 46 0,0 2 0,-1 4 0,-79 7 0,44-1 0,-1394 0 0,1476-1 0,0 2 0,-55 12 0,-66 7 0,-914 31-525,-120 9-80,577 30 605,528-77 121,-1-4 1,-87 1 0,-167-13 478,124-2-435,160 0-165,0-2 0,-62-15 0,66 11 0,26 4 0,1-2 0,-1 0 0,-30-15 0,-39-13 0,-270-68 0,296 85 0,-1 2 0,0 4 0,-130-8 0,-125 19 83,157 2-1531,130-1-5378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20.974"/>
    </inkml:context>
    <inkml:brush xml:id="br0">
      <inkml:brushProperty name="width" value="0.05" units="cm"/>
      <inkml:brushProperty name="height" value="0.05" units="cm"/>
      <inkml:brushProperty name="color" value="#FF0066"/>
    </inkml:brush>
  </inkml:definitions>
  <inkml:trace contextRef="#ctx0" brushRef="#br0">0 2575 24575,'41'0'0,"69"-10"0,-28 0 0,330-41 0,211-31-958,-54 5-1922,1211-157 653,6 53 3433,-1594 165-1167,367-11 4750,-549 28-4787,-1 1 1,1 1-1,-1-1 0,1 1 0,-1 1 0,0 0 1,-1 0-1,1 1 0,-1 0 0,1 1 0,-2-1 1,1 2-1,7 7 0,46 30-2,-56-41 0,0 0 0,-1 0 0,0 1 0,0-1 0,0 1 0,0 0 0,0 1 0,-1-1 0,0 0 0,0 1 0,0 0 0,0 0 0,2 6 0,1 7 0,0 0 0,5 30 0,-7-30 0,0 0 0,11 30 0,-6-30 0,1 0 0,1 0 0,0-1 0,1 0 0,1-1 0,1-1 0,0 0 0,1 0 0,0-2 0,1 0 0,0-1 0,1 0 0,1-1 0,0-1 0,0-1 0,1-1 0,0 0 0,1-2 0,22 6 0,57 20 0,-64-19 0,1-2 0,56 10 0,-19-10 0,42 7 0,163 3 0,-141-24 0,129 5 0,-257 0 0,-1 0 0,0 0 0,1 1 0,-1 0 0,0 0 0,0 1 0,-1 0 0,15 10 0,-14-8 0,1 0 0,-1-1 0,1-1 0,1 1 0,-1-2 0,18 6 0,21-4 0,1-1 0,-1-3 0,1-2 0,-1-2 0,76-14 0,44-3 0,-89 11 0,101-26 0,-7 1 0,-84 26 0,1 3 0,103 8 0,-41 0 0,59 2 0,370 54 0,-499-48 0,0-4 0,104-3 0,160-26 0,-146 7 0,21-9 0,61-2 0,-203 20 0,0-4 0,141-35 0,54-8 0,-253 50 0,0 0 0,0-1 0,-1-2 0,1 0 0,-1-1 0,0-1 0,-1-1 0,0 0 0,0-2 0,-1 0 0,-1-1 0,0-1 0,0 0 0,-2-1 0,23-26 0,29-46 0,-5-2 0,98-184 0,-144 238 0,-1-1 0,-2-1 0,-1 0 0,-2-1 0,-2 0 0,-1 0 0,-2-1 0,-1 0 0,-2-52 0,-4-7 0,-24-158 0,17 195 0,2-1 0,-4 0 0,-2 1 0,-29-84 0,36 129 0,0 0 0,-1 0 0,-1 0 0,0 1 0,-1 0 0,0 1 0,-1 0 0,-1 0 0,0 1 0,-1 1 0,0 0 0,0 0 0,-1 1 0,-1 1 0,0 0 0,0 1 0,-29-12 0,-161-51 0,84 22 0,-111-43 0,97 44 0,-170-53 0,237 83 0,-124-29 0,125 33 0,36 7 0,-63-6 0,81 13 0,0 0 0,0 0 0,1 2 0,-1-1 0,0 1 0,1 1 0,-1 0 0,-20 9 0,1 0 0,-1-1 0,0-1 0,-50 8 0,-103 5 0,144-18 0,-124 15 0,-172 13 0,101-12 0,-29 0 0,-943-22 0,1166-1 0,0-2 0,-49-11 0,46 6 0,-70-3 0,-601 10 0,344 5 0,337-4 0,20 0 0,0 0 0,0 1 0,0 1 0,0 1 0,0 0 0,0 0 0,1 2 0,-1 0 0,-16 7 0,12-2 0,-26 11 0,1 2 0,0 3 0,2 1 0,1 1 0,-60 54 0,15-7 0,58-52 0,2 0 0,-29 32 0,20-16 0,2 2 0,2 1 0,1 1 0,3 1 0,-41 87 0,-39 165 0,100-273 0,1 0 0,0 1 0,-2 25 0,-9 38 0,-26 106 0,38-167 0,-48 258 0,44-250-1365,-1-7-5461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4030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228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312389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699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94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7431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1357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90265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2596670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484425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20192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865686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2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7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943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301636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0" Type="http://schemas.openxmlformats.org/officeDocument/2006/relationships/customXml" Target="../ink/ink6.xml"/><Relationship Id="rId55" Type="http://schemas.openxmlformats.org/officeDocument/2006/relationships/image" Target="../media/image12.png"/><Relationship Id="rId63" Type="http://schemas.openxmlformats.org/officeDocument/2006/relationships/image" Target="../media/image16.png"/><Relationship Id="rId68" Type="http://schemas.openxmlformats.org/officeDocument/2006/relationships/customXml" Target="../ink/ink15.xml"/><Relationship Id="rId17" Type="http://schemas.openxmlformats.org/officeDocument/2006/relationships/customXml" Target="../ink/ink2.xml"/><Relationship Id="rId25" Type="http://schemas.openxmlformats.org/officeDocument/2006/relationships/customXml" Target="../ink/ink3.xml"/><Relationship Id="rId33" Type="http://schemas.openxmlformats.org/officeDocument/2006/relationships/customXml" Target="../ink/ink4.xml"/><Relationship Id="rId59" Type="http://schemas.openxmlformats.org/officeDocument/2006/relationships/image" Target="../media/image14.png"/><Relationship Id="rId67" Type="http://schemas.openxmlformats.org/officeDocument/2006/relationships/image" Target="../media/image18.png"/><Relationship Id="rId71"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19.png"/><Relationship Id="rId41" Type="http://schemas.openxmlformats.org/officeDocument/2006/relationships/customXml" Target="../ink/ink5.xml"/><Relationship Id="rId54" Type="http://schemas.openxmlformats.org/officeDocument/2006/relationships/customXml" Target="../ink/ink8.xml"/><Relationship Id="rId62" Type="http://schemas.openxmlformats.org/officeDocument/2006/relationships/customXml" Target="../ink/ink12.xml"/><Relationship Id="rId70" Type="http://schemas.openxmlformats.org/officeDocument/2006/relationships/customXml" Target="../ink/ink16.xml"/><Relationship Id="rId1" Type="http://schemas.openxmlformats.org/officeDocument/2006/relationships/slideLayout" Target="../slideLayouts/slideLayout12.xml"/><Relationship Id="rId24" Type="http://schemas.openxmlformats.org/officeDocument/2006/relationships/image" Target="../media/image23.png"/><Relationship Id="rId32" Type="http://schemas.openxmlformats.org/officeDocument/2006/relationships/image" Target="../media/image27.png"/><Relationship Id="rId40" Type="http://schemas.openxmlformats.org/officeDocument/2006/relationships/image" Target="../media/image31.png"/><Relationship Id="rId53" Type="http://schemas.openxmlformats.org/officeDocument/2006/relationships/image" Target="../media/image11.png"/><Relationship Id="rId58" Type="http://schemas.openxmlformats.org/officeDocument/2006/relationships/customXml" Target="../ink/ink10.xml"/><Relationship Id="rId66" Type="http://schemas.openxmlformats.org/officeDocument/2006/relationships/customXml" Target="../ink/ink14.xml"/><Relationship Id="rId49" Type="http://schemas.openxmlformats.org/officeDocument/2006/relationships/image" Target="../media/image9.png"/><Relationship Id="rId57" Type="http://schemas.openxmlformats.org/officeDocument/2006/relationships/image" Target="../media/image13.png"/><Relationship Id="rId61" Type="http://schemas.openxmlformats.org/officeDocument/2006/relationships/image" Target="../media/image15.png"/><Relationship Id="rId52" Type="http://schemas.openxmlformats.org/officeDocument/2006/relationships/customXml" Target="../ink/ink7.xml"/><Relationship Id="rId60" Type="http://schemas.openxmlformats.org/officeDocument/2006/relationships/customXml" Target="../ink/ink11.xml"/><Relationship Id="rId65" Type="http://schemas.openxmlformats.org/officeDocument/2006/relationships/image" Target="../media/image17.png"/><Relationship Id="rId73" Type="http://schemas.openxmlformats.org/officeDocument/2006/relationships/image" Target="../media/image22.png"/><Relationship Id="rId48" Type="http://schemas.openxmlformats.org/officeDocument/2006/relationships/image" Target="../media/image35.png"/><Relationship Id="rId56" Type="http://schemas.openxmlformats.org/officeDocument/2006/relationships/customXml" Target="../ink/ink9.xml"/><Relationship Id="rId64" Type="http://schemas.openxmlformats.org/officeDocument/2006/relationships/customXml" Target="../ink/ink13.xml"/><Relationship Id="rId69" Type="http://schemas.openxmlformats.org/officeDocument/2006/relationships/image" Target="../media/image20.png"/><Relationship Id="rId51" Type="http://schemas.openxmlformats.org/officeDocument/2006/relationships/image" Target="../media/image10.png"/><Relationship Id="rId72" Type="http://schemas.openxmlformats.org/officeDocument/2006/relationships/customXml" Target="../ink/ink17.xml"/><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customXml" Target="../ink/ink19.xml"/><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26.png"/><Relationship Id="rId21" Type="http://schemas.openxmlformats.org/officeDocument/2006/relationships/image" Target="../media/image290.png"/><Relationship Id="rId34" Type="http://schemas.openxmlformats.org/officeDocument/2006/relationships/customXml" Target="../ink/ink28.xml"/><Relationship Id="rId7" Type="http://schemas.openxmlformats.org/officeDocument/2006/relationships/image" Target="../media/image44.png"/><Relationship Id="rId17" Type="http://schemas.openxmlformats.org/officeDocument/2006/relationships/image" Target="../media/image29.png"/><Relationship Id="rId25" Type="http://schemas.openxmlformats.org/officeDocument/2006/relationships/image" Target="../media/image32.png"/><Relationship Id="rId33" Type="http://schemas.openxmlformats.org/officeDocument/2006/relationships/image" Target="../media/image37.png"/><Relationship Id="rId2" Type="http://schemas.openxmlformats.org/officeDocument/2006/relationships/notesSlide" Target="../notesSlides/notesSlide12.xml"/><Relationship Id="rId16" Type="http://schemas.openxmlformats.org/officeDocument/2006/relationships/image" Target="../media/image28.png"/><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24" Type="http://schemas.openxmlformats.org/officeDocument/2006/relationships/customXml" Target="../ink/ink23.xml"/><Relationship Id="rId32" Type="http://schemas.openxmlformats.org/officeDocument/2006/relationships/customXml" Target="../ink/ink27.xml"/><Relationship Id="rId15" Type="http://schemas.openxmlformats.org/officeDocument/2006/relationships/image" Target="../media/image19.png"/><Relationship Id="rId23" Type="http://schemas.openxmlformats.org/officeDocument/2006/relationships/image" Target="../media/image30.png"/><Relationship Id="rId28" Type="http://schemas.openxmlformats.org/officeDocument/2006/relationships/customXml" Target="../ink/ink25.xml"/><Relationship Id="rId19" Type="http://schemas.openxmlformats.org/officeDocument/2006/relationships/image" Target="../media/image280.png"/><Relationship Id="rId31" Type="http://schemas.openxmlformats.org/officeDocument/2006/relationships/image" Target="../media/image36.png"/><Relationship Id="rId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3" Type="http://schemas.openxmlformats.org/officeDocument/2006/relationships/image" Target="../media/image44.png"/><Relationship Id="rId3" Type="http://schemas.openxmlformats.org/officeDocument/2006/relationships/customXml" Target="../ink/ink29.xml"/><Relationship Id="rId2" Type="http://schemas.openxmlformats.org/officeDocument/2006/relationships/notesSlide" Target="../notesSlides/notesSlide14.xml"/><Relationship Id="rId1" Type="http://schemas.openxmlformats.org/officeDocument/2006/relationships/slideLayout" Target="../slideLayouts/slideLayout12.xml"/><Relationship Id="rId15" Type="http://schemas.openxmlformats.org/officeDocument/2006/relationships/image" Target="../media/image40.png"/><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i6nWhACU/m%C4%81ori-quiz" TargetMode="External"/><Relationship Id="rId2" Type="http://schemas.openxmlformats.org/officeDocument/2006/relationships/hyperlink" Target="https://github.com/twschool/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Māori Quiz</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Wilson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15EA06-C5A3-469A-AF88-CD3EADFD1B74}"/>
              </a:ext>
            </a:extLst>
          </p:cNvPr>
          <p:cNvPicPr>
            <a:picLocks noChangeAspect="1"/>
          </p:cNvPicPr>
          <p:nvPr/>
        </p:nvPicPr>
        <p:blipFill>
          <a:blip r:embed="rId2"/>
          <a:stretch>
            <a:fillRect/>
          </a:stretch>
        </p:blipFill>
        <p:spPr>
          <a:xfrm>
            <a:off x="3368996" y="1304817"/>
            <a:ext cx="5134692" cy="4810796"/>
          </a:xfrm>
          <a:prstGeom prst="rect">
            <a:avLst/>
          </a:prstGeom>
        </p:spPr>
      </p:pic>
      <p:sp>
        <p:nvSpPr>
          <p:cNvPr id="2" name="Title 1">
            <a:extLst>
              <a:ext uri="{FF2B5EF4-FFF2-40B4-BE49-F238E27FC236}">
                <a16:creationId xmlns:a16="http://schemas.microsoft.com/office/drawing/2014/main" id="{6C157498-6AFE-4A83-9E4D-333FA0492278}"/>
              </a:ext>
            </a:extLst>
          </p:cNvPr>
          <p:cNvSpPr>
            <a:spLocks noGrp="1"/>
          </p:cNvSpPr>
          <p:nvPr>
            <p:ph type="title"/>
          </p:nvPr>
        </p:nvSpPr>
        <p:spPr>
          <a:xfrm>
            <a:off x="415600" y="113844"/>
            <a:ext cx="11360800" cy="763600"/>
          </a:xfrm>
        </p:spPr>
        <p:txBody>
          <a:bodyPr/>
          <a:lstStyle/>
          <a:p>
            <a:pPr algn="ctr"/>
            <a:r>
              <a:rPr lang="en-US" dirty="0"/>
              <a:t>Component 5 –</a:t>
            </a:r>
            <a:r>
              <a:rPr lang="en-US"/>
              <a:t>Ending Screen</a:t>
            </a:r>
            <a:endParaRPr lang="en-NZ" dirty="0"/>
          </a:p>
        </p:txBody>
      </p:sp>
      <p:sp>
        <p:nvSpPr>
          <p:cNvPr id="6" name="Rectangle 5">
            <a:extLst>
              <a:ext uri="{FF2B5EF4-FFF2-40B4-BE49-F238E27FC236}">
                <a16:creationId xmlns:a16="http://schemas.microsoft.com/office/drawing/2014/main" id="{27D301FE-66FC-475C-B212-E55FF2BEA4E9}"/>
              </a:ext>
            </a:extLst>
          </p:cNvPr>
          <p:cNvSpPr/>
          <p:nvPr/>
        </p:nvSpPr>
        <p:spPr>
          <a:xfrm>
            <a:off x="5936342" y="1289891"/>
            <a:ext cx="2580512" cy="23822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D1EFB182-88ED-4123-ABDB-AE88F6E62AF0}"/>
              </a:ext>
            </a:extLst>
          </p:cNvPr>
          <p:cNvSpPr/>
          <p:nvPr/>
        </p:nvSpPr>
        <p:spPr>
          <a:xfrm>
            <a:off x="3355830" y="5059696"/>
            <a:ext cx="2377313" cy="76359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42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1481963498"/>
              </p:ext>
            </p:extLst>
          </p:nvPr>
        </p:nvGraphicFramePr>
        <p:xfrm>
          <a:off x="548067" y="1690299"/>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50092007"/>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357740679"/>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8244796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A012-1581-417D-93D5-269CEFDF09C7}"/>
              </a:ext>
            </a:extLst>
          </p:cNvPr>
          <p:cNvSpPr>
            <a:spLocks noGrp="1"/>
          </p:cNvSpPr>
          <p:nvPr>
            <p:ph type="title"/>
          </p:nvPr>
        </p:nvSpPr>
        <p:spPr>
          <a:xfrm>
            <a:off x="2116797" y="121734"/>
            <a:ext cx="11360800" cy="763600"/>
          </a:xfrm>
        </p:spPr>
        <p:txBody>
          <a:bodyPr/>
          <a:lstStyle/>
          <a:p>
            <a:r>
              <a:rPr lang="en-NZ" dirty="0"/>
              <a:t>Yes/no checker test results</a:t>
            </a:r>
          </a:p>
        </p:txBody>
      </p:sp>
      <p:pic>
        <p:nvPicPr>
          <p:cNvPr id="7" name="Picture 6">
            <a:extLst>
              <a:ext uri="{FF2B5EF4-FFF2-40B4-BE49-F238E27FC236}">
                <a16:creationId xmlns:a16="http://schemas.microsoft.com/office/drawing/2014/main" id="{D04C2BB5-97C3-43EA-B5F1-043E0E478F43}"/>
              </a:ext>
            </a:extLst>
          </p:cNvPr>
          <p:cNvPicPr>
            <a:picLocks noChangeAspect="1"/>
          </p:cNvPicPr>
          <p:nvPr/>
        </p:nvPicPr>
        <p:blipFill>
          <a:blip r:embed="rId2"/>
          <a:stretch>
            <a:fillRect/>
          </a:stretch>
        </p:blipFill>
        <p:spPr>
          <a:xfrm>
            <a:off x="185660" y="1759531"/>
            <a:ext cx="7611537" cy="292458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A8F21B1-07A0-4A8E-A350-7648D521C2BE}"/>
                  </a:ext>
                </a:extLst>
              </p14:cNvPr>
              <p14:cNvContentPartPr/>
              <p14:nvPr/>
            </p14:nvContentPartPr>
            <p14:xfrm>
              <a:off x="2016726" y="2394543"/>
              <a:ext cx="360" cy="360"/>
            </p14:xfrm>
          </p:contentPart>
        </mc:Choice>
        <mc:Fallback xmlns="">
          <p:pic>
            <p:nvPicPr>
              <p:cNvPr id="21" name="Ink 20">
                <a:extLst>
                  <a:ext uri="{FF2B5EF4-FFF2-40B4-BE49-F238E27FC236}">
                    <a16:creationId xmlns:a16="http://schemas.microsoft.com/office/drawing/2014/main" id="{6A8F21B1-07A0-4A8E-A350-7648D521C2BE}"/>
                  </a:ext>
                </a:extLst>
              </p:cNvPr>
              <p:cNvPicPr/>
              <p:nvPr/>
            </p:nvPicPr>
            <p:blipFill>
              <a:blip r:embed="rId16"/>
              <a:stretch>
                <a:fillRect/>
              </a:stretch>
            </p:blipFill>
            <p:spPr>
              <a:xfrm>
                <a:off x="2008086" y="2385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320C444C-0524-412E-A3C5-61FA8AAC7D55}"/>
                  </a:ext>
                </a:extLst>
              </p14:cNvPr>
              <p14:cNvContentPartPr/>
              <p14:nvPr/>
            </p14:nvContentPartPr>
            <p14:xfrm>
              <a:off x="1712526" y="3221823"/>
              <a:ext cx="360" cy="360"/>
            </p14:xfrm>
          </p:contentPart>
        </mc:Choice>
        <mc:Fallback xmlns="">
          <p:pic>
            <p:nvPicPr>
              <p:cNvPr id="25" name="Ink 24">
                <a:extLst>
                  <a:ext uri="{FF2B5EF4-FFF2-40B4-BE49-F238E27FC236}">
                    <a16:creationId xmlns:a16="http://schemas.microsoft.com/office/drawing/2014/main" id="{320C444C-0524-412E-A3C5-61FA8AAC7D55}"/>
                  </a:ext>
                </a:extLst>
              </p:cNvPr>
              <p:cNvPicPr/>
              <p:nvPr/>
            </p:nvPicPr>
            <p:blipFill>
              <a:blip r:embed="rId24"/>
              <a:stretch>
                <a:fillRect/>
              </a:stretch>
            </p:blipFill>
            <p:spPr>
              <a:xfrm>
                <a:off x="1703526" y="32128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96C10668-A93E-4623-9343-EF791A5ECD00}"/>
                  </a:ext>
                </a:extLst>
              </p14:cNvPr>
              <p14:cNvContentPartPr/>
              <p14:nvPr/>
            </p14:nvContentPartPr>
            <p14:xfrm>
              <a:off x="2887926" y="3396063"/>
              <a:ext cx="360" cy="360"/>
            </p14:xfrm>
          </p:contentPart>
        </mc:Choice>
        <mc:Fallback xmlns="">
          <p:pic>
            <p:nvPicPr>
              <p:cNvPr id="29" name="Ink 28">
                <a:extLst>
                  <a:ext uri="{FF2B5EF4-FFF2-40B4-BE49-F238E27FC236}">
                    <a16:creationId xmlns:a16="http://schemas.microsoft.com/office/drawing/2014/main" id="{96C10668-A93E-4623-9343-EF791A5ECD00}"/>
                  </a:ext>
                </a:extLst>
              </p:cNvPr>
              <p:cNvPicPr/>
              <p:nvPr/>
            </p:nvPicPr>
            <p:blipFill>
              <a:blip r:embed="rId32"/>
              <a:stretch>
                <a:fillRect/>
              </a:stretch>
            </p:blipFill>
            <p:spPr>
              <a:xfrm>
                <a:off x="2879286" y="33874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477917D3-8AC8-452D-B0DD-6C5200F31B86}"/>
                  </a:ext>
                </a:extLst>
              </p14:cNvPr>
              <p14:cNvContentPartPr/>
              <p14:nvPr/>
            </p14:nvContentPartPr>
            <p14:xfrm>
              <a:off x="2626926" y="3381303"/>
              <a:ext cx="360" cy="360"/>
            </p14:xfrm>
          </p:contentPart>
        </mc:Choice>
        <mc:Fallback xmlns="">
          <p:pic>
            <p:nvPicPr>
              <p:cNvPr id="33" name="Ink 32">
                <a:extLst>
                  <a:ext uri="{FF2B5EF4-FFF2-40B4-BE49-F238E27FC236}">
                    <a16:creationId xmlns:a16="http://schemas.microsoft.com/office/drawing/2014/main" id="{477917D3-8AC8-452D-B0DD-6C5200F31B86}"/>
                  </a:ext>
                </a:extLst>
              </p:cNvPr>
              <p:cNvPicPr/>
              <p:nvPr/>
            </p:nvPicPr>
            <p:blipFill>
              <a:blip r:embed="rId40"/>
              <a:stretch>
                <a:fillRect/>
              </a:stretch>
            </p:blipFill>
            <p:spPr>
              <a:xfrm>
                <a:off x="2617926" y="3372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Ink 36">
                <a:extLst>
                  <a:ext uri="{FF2B5EF4-FFF2-40B4-BE49-F238E27FC236}">
                    <a16:creationId xmlns:a16="http://schemas.microsoft.com/office/drawing/2014/main" id="{C5EF2840-ED30-4DE5-8517-6E978AF5A2DC}"/>
                  </a:ext>
                </a:extLst>
              </p14:cNvPr>
              <p14:cNvContentPartPr/>
              <p14:nvPr/>
            </p14:nvContentPartPr>
            <p14:xfrm>
              <a:off x="2263686" y="4179423"/>
              <a:ext cx="360" cy="360"/>
            </p14:xfrm>
          </p:contentPart>
        </mc:Choice>
        <mc:Fallback xmlns="">
          <p:pic>
            <p:nvPicPr>
              <p:cNvPr id="37" name="Ink 36">
                <a:extLst>
                  <a:ext uri="{FF2B5EF4-FFF2-40B4-BE49-F238E27FC236}">
                    <a16:creationId xmlns:a16="http://schemas.microsoft.com/office/drawing/2014/main" id="{C5EF2840-ED30-4DE5-8517-6E978AF5A2DC}"/>
                  </a:ext>
                </a:extLst>
              </p:cNvPr>
              <p:cNvPicPr/>
              <p:nvPr/>
            </p:nvPicPr>
            <p:blipFill>
              <a:blip r:embed="rId48"/>
              <a:stretch>
                <a:fillRect/>
              </a:stretch>
            </p:blipFill>
            <p:spPr>
              <a:xfrm>
                <a:off x="2254686" y="4170783"/>
                <a:ext cx="18000" cy="18000"/>
              </a:xfrm>
              <a:prstGeom prst="rect">
                <a:avLst/>
              </a:prstGeom>
            </p:spPr>
          </p:pic>
        </mc:Fallback>
      </mc:AlternateContent>
      <p:pic>
        <p:nvPicPr>
          <p:cNvPr id="6" name="Picture 5">
            <a:extLst>
              <a:ext uri="{FF2B5EF4-FFF2-40B4-BE49-F238E27FC236}">
                <a16:creationId xmlns:a16="http://schemas.microsoft.com/office/drawing/2014/main" id="{4AB7AA4F-BFDE-47AE-8EBA-50B6C8333C25}"/>
              </a:ext>
            </a:extLst>
          </p:cNvPr>
          <p:cNvPicPr>
            <a:picLocks noChangeAspect="1"/>
          </p:cNvPicPr>
          <p:nvPr/>
        </p:nvPicPr>
        <p:blipFill>
          <a:blip r:embed="rId49"/>
          <a:stretch>
            <a:fillRect/>
          </a:stretch>
        </p:blipFill>
        <p:spPr>
          <a:xfrm>
            <a:off x="8429372" y="1088448"/>
            <a:ext cx="2997883" cy="4926036"/>
          </a:xfrm>
          <a:prstGeom prst="rect">
            <a:avLst/>
          </a:prstGeom>
        </p:spPr>
      </p:pic>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1359C692-A028-4D79-98F1-C645F04C0066}"/>
                  </a:ext>
                </a:extLst>
              </p14:cNvPr>
              <p14:cNvContentPartPr/>
              <p14:nvPr/>
            </p14:nvContentPartPr>
            <p14:xfrm>
              <a:off x="28657" y="2161263"/>
              <a:ext cx="5823360" cy="451800"/>
            </p14:xfrm>
          </p:contentPart>
        </mc:Choice>
        <mc:Fallback xmlns="">
          <p:pic>
            <p:nvPicPr>
              <p:cNvPr id="10" name="Ink 9">
                <a:extLst>
                  <a:ext uri="{FF2B5EF4-FFF2-40B4-BE49-F238E27FC236}">
                    <a16:creationId xmlns:a16="http://schemas.microsoft.com/office/drawing/2014/main" id="{1359C692-A028-4D79-98F1-C645F04C0066}"/>
                  </a:ext>
                </a:extLst>
              </p:cNvPr>
              <p:cNvPicPr/>
              <p:nvPr/>
            </p:nvPicPr>
            <p:blipFill>
              <a:blip r:embed="rId51"/>
              <a:stretch>
                <a:fillRect/>
              </a:stretch>
            </p:blipFill>
            <p:spPr>
              <a:xfrm>
                <a:off x="20017" y="2152623"/>
                <a:ext cx="58410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BE1F8680-4454-4B9C-B720-987BAC6B18E3}"/>
                  </a:ext>
                </a:extLst>
              </p14:cNvPr>
              <p14:cNvContentPartPr/>
              <p14:nvPr/>
            </p14:nvContentPartPr>
            <p14:xfrm>
              <a:off x="5819617" y="829983"/>
              <a:ext cx="4951080" cy="1564920"/>
            </p14:xfrm>
          </p:contentPart>
        </mc:Choice>
        <mc:Fallback xmlns="">
          <p:pic>
            <p:nvPicPr>
              <p:cNvPr id="12" name="Ink 11">
                <a:extLst>
                  <a:ext uri="{FF2B5EF4-FFF2-40B4-BE49-F238E27FC236}">
                    <a16:creationId xmlns:a16="http://schemas.microsoft.com/office/drawing/2014/main" id="{BE1F8680-4454-4B9C-B720-987BAC6B18E3}"/>
                  </a:ext>
                </a:extLst>
              </p:cNvPr>
              <p:cNvPicPr/>
              <p:nvPr/>
            </p:nvPicPr>
            <p:blipFill>
              <a:blip r:embed="rId53"/>
              <a:stretch>
                <a:fillRect/>
              </a:stretch>
            </p:blipFill>
            <p:spPr>
              <a:xfrm>
                <a:off x="5810977" y="820983"/>
                <a:ext cx="4968720" cy="158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 name="Ink 13">
                <a:extLst>
                  <a:ext uri="{FF2B5EF4-FFF2-40B4-BE49-F238E27FC236}">
                    <a16:creationId xmlns:a16="http://schemas.microsoft.com/office/drawing/2014/main" id="{7DEF1A14-7507-4304-9F0A-D44FDCBFACBD}"/>
                  </a:ext>
                </a:extLst>
              </p14:cNvPr>
              <p14:cNvContentPartPr/>
              <p14:nvPr/>
            </p14:nvContentPartPr>
            <p14:xfrm>
              <a:off x="-130823" y="2551143"/>
              <a:ext cx="6009120" cy="442800"/>
            </p14:xfrm>
          </p:contentPart>
        </mc:Choice>
        <mc:Fallback xmlns="">
          <p:pic>
            <p:nvPicPr>
              <p:cNvPr id="14" name="Ink 13">
                <a:extLst>
                  <a:ext uri="{FF2B5EF4-FFF2-40B4-BE49-F238E27FC236}">
                    <a16:creationId xmlns:a16="http://schemas.microsoft.com/office/drawing/2014/main" id="{7DEF1A14-7507-4304-9F0A-D44FDCBFACBD}"/>
                  </a:ext>
                </a:extLst>
              </p:cNvPr>
              <p:cNvPicPr/>
              <p:nvPr/>
            </p:nvPicPr>
            <p:blipFill>
              <a:blip r:embed="rId55"/>
              <a:stretch>
                <a:fillRect/>
              </a:stretch>
            </p:blipFill>
            <p:spPr>
              <a:xfrm>
                <a:off x="-139463" y="2542503"/>
                <a:ext cx="602676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 name="Ink 15">
                <a:extLst>
                  <a:ext uri="{FF2B5EF4-FFF2-40B4-BE49-F238E27FC236}">
                    <a16:creationId xmlns:a16="http://schemas.microsoft.com/office/drawing/2014/main" id="{ED22B8BC-A6E8-4C47-915D-C974ED16CDDF}"/>
                  </a:ext>
                </a:extLst>
              </p14:cNvPr>
              <p14:cNvContentPartPr/>
              <p14:nvPr/>
            </p14:nvContentPartPr>
            <p14:xfrm>
              <a:off x="5805577" y="1873983"/>
              <a:ext cx="4718520" cy="972360"/>
            </p14:xfrm>
          </p:contentPart>
        </mc:Choice>
        <mc:Fallback xmlns="">
          <p:pic>
            <p:nvPicPr>
              <p:cNvPr id="16" name="Ink 15">
                <a:extLst>
                  <a:ext uri="{FF2B5EF4-FFF2-40B4-BE49-F238E27FC236}">
                    <a16:creationId xmlns:a16="http://schemas.microsoft.com/office/drawing/2014/main" id="{ED22B8BC-A6E8-4C47-915D-C974ED16CDDF}"/>
                  </a:ext>
                </a:extLst>
              </p:cNvPr>
              <p:cNvPicPr/>
              <p:nvPr/>
            </p:nvPicPr>
            <p:blipFill>
              <a:blip r:embed="rId57"/>
              <a:stretch>
                <a:fillRect/>
              </a:stretch>
            </p:blipFill>
            <p:spPr>
              <a:xfrm>
                <a:off x="5796577" y="1865343"/>
                <a:ext cx="473616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B9DDC8D9-25A6-4C0D-8C03-7DFCC6062618}"/>
                  </a:ext>
                </a:extLst>
              </p14:cNvPr>
              <p14:cNvContentPartPr/>
              <p14:nvPr/>
            </p14:nvContentPartPr>
            <p14:xfrm>
              <a:off x="70417" y="2989263"/>
              <a:ext cx="5722200" cy="494640"/>
            </p14:xfrm>
          </p:contentPart>
        </mc:Choice>
        <mc:Fallback xmlns="">
          <p:pic>
            <p:nvPicPr>
              <p:cNvPr id="40" name="Ink 39">
                <a:extLst>
                  <a:ext uri="{FF2B5EF4-FFF2-40B4-BE49-F238E27FC236}">
                    <a16:creationId xmlns:a16="http://schemas.microsoft.com/office/drawing/2014/main" id="{B9DDC8D9-25A6-4C0D-8C03-7DFCC6062618}"/>
                  </a:ext>
                </a:extLst>
              </p:cNvPr>
              <p:cNvPicPr/>
              <p:nvPr/>
            </p:nvPicPr>
            <p:blipFill>
              <a:blip r:embed="rId59"/>
              <a:stretch>
                <a:fillRect/>
              </a:stretch>
            </p:blipFill>
            <p:spPr>
              <a:xfrm>
                <a:off x="61777" y="2980263"/>
                <a:ext cx="57398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5D6710B0-D371-4E82-BC50-C3320F025655}"/>
                  </a:ext>
                </a:extLst>
              </p14:cNvPr>
              <p14:cNvContentPartPr/>
              <p14:nvPr/>
            </p14:nvContentPartPr>
            <p14:xfrm>
              <a:off x="5747257" y="2741583"/>
              <a:ext cx="5010480" cy="945720"/>
            </p14:xfrm>
          </p:contentPart>
        </mc:Choice>
        <mc:Fallback xmlns="">
          <p:pic>
            <p:nvPicPr>
              <p:cNvPr id="41" name="Ink 40">
                <a:extLst>
                  <a:ext uri="{FF2B5EF4-FFF2-40B4-BE49-F238E27FC236}">
                    <a16:creationId xmlns:a16="http://schemas.microsoft.com/office/drawing/2014/main" id="{5D6710B0-D371-4E82-BC50-C3320F025655}"/>
                  </a:ext>
                </a:extLst>
              </p:cNvPr>
              <p:cNvPicPr/>
              <p:nvPr/>
            </p:nvPicPr>
            <p:blipFill>
              <a:blip r:embed="rId61"/>
              <a:stretch>
                <a:fillRect/>
              </a:stretch>
            </p:blipFill>
            <p:spPr>
              <a:xfrm>
                <a:off x="5738617" y="2732943"/>
                <a:ext cx="5028120" cy="963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FC44CB4-8F3F-4BA0-A3EF-41B1D2C5D7A4}"/>
                  </a:ext>
                </a:extLst>
              </p14:cNvPr>
              <p14:cNvContentPartPr/>
              <p14:nvPr/>
            </p14:nvContentPartPr>
            <p14:xfrm>
              <a:off x="85897" y="3395703"/>
              <a:ext cx="5863680" cy="466200"/>
            </p14:xfrm>
          </p:contentPart>
        </mc:Choice>
        <mc:Fallback xmlns="">
          <p:pic>
            <p:nvPicPr>
              <p:cNvPr id="42" name="Ink 41">
                <a:extLst>
                  <a:ext uri="{FF2B5EF4-FFF2-40B4-BE49-F238E27FC236}">
                    <a16:creationId xmlns:a16="http://schemas.microsoft.com/office/drawing/2014/main" id="{0FC44CB4-8F3F-4BA0-A3EF-41B1D2C5D7A4}"/>
                  </a:ext>
                </a:extLst>
              </p:cNvPr>
              <p:cNvPicPr/>
              <p:nvPr/>
            </p:nvPicPr>
            <p:blipFill>
              <a:blip r:embed="rId63"/>
              <a:stretch>
                <a:fillRect/>
              </a:stretch>
            </p:blipFill>
            <p:spPr>
              <a:xfrm>
                <a:off x="77257" y="3386703"/>
                <a:ext cx="588132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73C31F19-A050-494F-A88A-3CE153A667EF}"/>
                  </a:ext>
                </a:extLst>
              </p14:cNvPr>
              <p14:cNvContentPartPr/>
              <p14:nvPr/>
            </p14:nvContentPartPr>
            <p14:xfrm>
              <a:off x="5965057" y="3555903"/>
              <a:ext cx="4660560" cy="1017360"/>
            </p14:xfrm>
          </p:contentPart>
        </mc:Choice>
        <mc:Fallback xmlns="">
          <p:pic>
            <p:nvPicPr>
              <p:cNvPr id="43" name="Ink 42">
                <a:extLst>
                  <a:ext uri="{FF2B5EF4-FFF2-40B4-BE49-F238E27FC236}">
                    <a16:creationId xmlns:a16="http://schemas.microsoft.com/office/drawing/2014/main" id="{73C31F19-A050-494F-A88A-3CE153A667EF}"/>
                  </a:ext>
                </a:extLst>
              </p:cNvPr>
              <p:cNvPicPr/>
              <p:nvPr/>
            </p:nvPicPr>
            <p:blipFill>
              <a:blip r:embed="rId65"/>
              <a:stretch>
                <a:fillRect/>
              </a:stretch>
            </p:blipFill>
            <p:spPr>
              <a:xfrm>
                <a:off x="5956417" y="3546903"/>
                <a:ext cx="4678200" cy="1035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9B9CF2B3-988C-4841-9D3B-6034299A1167}"/>
                  </a:ext>
                </a:extLst>
              </p14:cNvPr>
              <p14:cNvContentPartPr/>
              <p14:nvPr/>
            </p14:nvContentPartPr>
            <p14:xfrm>
              <a:off x="11017" y="3655263"/>
              <a:ext cx="5783400" cy="540720"/>
            </p14:xfrm>
          </p:contentPart>
        </mc:Choice>
        <mc:Fallback xmlns="">
          <p:pic>
            <p:nvPicPr>
              <p:cNvPr id="44" name="Ink 43">
                <a:extLst>
                  <a:ext uri="{FF2B5EF4-FFF2-40B4-BE49-F238E27FC236}">
                    <a16:creationId xmlns:a16="http://schemas.microsoft.com/office/drawing/2014/main" id="{9B9CF2B3-988C-4841-9D3B-6034299A1167}"/>
                  </a:ext>
                </a:extLst>
              </p:cNvPr>
              <p:cNvPicPr/>
              <p:nvPr/>
            </p:nvPicPr>
            <p:blipFill>
              <a:blip r:embed="rId67"/>
              <a:stretch>
                <a:fillRect/>
              </a:stretch>
            </p:blipFill>
            <p:spPr>
              <a:xfrm>
                <a:off x="2017" y="3646263"/>
                <a:ext cx="58010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CAA48E78-7F8C-40F0-886D-D1EF288DD3AE}"/>
                  </a:ext>
                </a:extLst>
              </p14:cNvPr>
              <p14:cNvContentPartPr/>
              <p14:nvPr/>
            </p14:nvContentPartPr>
            <p14:xfrm>
              <a:off x="5718457" y="3947223"/>
              <a:ext cx="4878720" cy="1452960"/>
            </p14:xfrm>
          </p:contentPart>
        </mc:Choice>
        <mc:Fallback xmlns="">
          <p:pic>
            <p:nvPicPr>
              <p:cNvPr id="45" name="Ink 44">
                <a:extLst>
                  <a:ext uri="{FF2B5EF4-FFF2-40B4-BE49-F238E27FC236}">
                    <a16:creationId xmlns:a16="http://schemas.microsoft.com/office/drawing/2014/main" id="{CAA48E78-7F8C-40F0-886D-D1EF288DD3AE}"/>
                  </a:ext>
                </a:extLst>
              </p:cNvPr>
              <p:cNvPicPr/>
              <p:nvPr/>
            </p:nvPicPr>
            <p:blipFill>
              <a:blip r:embed="rId69"/>
              <a:stretch>
                <a:fillRect/>
              </a:stretch>
            </p:blipFill>
            <p:spPr>
              <a:xfrm>
                <a:off x="5709457" y="3938223"/>
                <a:ext cx="4896360" cy="147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3E74D09E-270A-42E8-B902-660A87AF39AB}"/>
                  </a:ext>
                </a:extLst>
              </p14:cNvPr>
              <p14:cNvContentPartPr/>
              <p14:nvPr/>
            </p14:nvContentPartPr>
            <p14:xfrm>
              <a:off x="26497" y="4149903"/>
              <a:ext cx="6938280" cy="553320"/>
            </p14:xfrm>
          </p:contentPart>
        </mc:Choice>
        <mc:Fallback xmlns="">
          <p:pic>
            <p:nvPicPr>
              <p:cNvPr id="46" name="Ink 45">
                <a:extLst>
                  <a:ext uri="{FF2B5EF4-FFF2-40B4-BE49-F238E27FC236}">
                    <a16:creationId xmlns:a16="http://schemas.microsoft.com/office/drawing/2014/main" id="{3E74D09E-270A-42E8-B902-660A87AF39AB}"/>
                  </a:ext>
                </a:extLst>
              </p:cNvPr>
              <p:cNvPicPr/>
              <p:nvPr/>
            </p:nvPicPr>
            <p:blipFill>
              <a:blip r:embed="rId71"/>
              <a:stretch>
                <a:fillRect/>
              </a:stretch>
            </p:blipFill>
            <p:spPr>
              <a:xfrm>
                <a:off x="17497" y="4140903"/>
                <a:ext cx="695592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CBE4CB14-5B85-4A60-96FB-038DDA18D5F1}"/>
                  </a:ext>
                </a:extLst>
              </p14:cNvPr>
              <p14:cNvContentPartPr/>
              <p14:nvPr/>
            </p14:nvContentPartPr>
            <p14:xfrm>
              <a:off x="6937057" y="4397223"/>
              <a:ext cx="4545000" cy="1714320"/>
            </p14:xfrm>
          </p:contentPart>
        </mc:Choice>
        <mc:Fallback xmlns="">
          <p:pic>
            <p:nvPicPr>
              <p:cNvPr id="47" name="Ink 46">
                <a:extLst>
                  <a:ext uri="{FF2B5EF4-FFF2-40B4-BE49-F238E27FC236}">
                    <a16:creationId xmlns:a16="http://schemas.microsoft.com/office/drawing/2014/main" id="{CBE4CB14-5B85-4A60-96FB-038DDA18D5F1}"/>
                  </a:ext>
                </a:extLst>
              </p:cNvPr>
              <p:cNvPicPr/>
              <p:nvPr/>
            </p:nvPicPr>
            <p:blipFill>
              <a:blip r:embed="rId73"/>
              <a:stretch>
                <a:fillRect/>
              </a:stretch>
            </p:blipFill>
            <p:spPr>
              <a:xfrm>
                <a:off x="6928417" y="4388583"/>
                <a:ext cx="4562640" cy="1731960"/>
              </a:xfrm>
              <a:prstGeom prst="rect">
                <a:avLst/>
              </a:prstGeom>
            </p:spPr>
          </p:pic>
        </mc:Fallback>
      </mc:AlternateContent>
      <p:sp>
        <p:nvSpPr>
          <p:cNvPr id="48" name="Title 1">
            <a:extLst>
              <a:ext uri="{FF2B5EF4-FFF2-40B4-BE49-F238E27FC236}">
                <a16:creationId xmlns:a16="http://schemas.microsoft.com/office/drawing/2014/main" id="{3E0BD61D-1032-40B7-B54D-5F60D04B02AF}"/>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spTree>
    <p:extLst>
      <p:ext uri="{BB962C8B-B14F-4D97-AF65-F5344CB8AC3E}">
        <p14:creationId xmlns:p14="http://schemas.microsoft.com/office/powerpoint/2010/main" val="207718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4239579603"/>
              </p:ext>
            </p:extLst>
          </p:nvPr>
        </p:nvGraphicFramePr>
        <p:xfrm>
          <a:off x="246743" y="1284849"/>
          <a:ext cx="11785600" cy="2255480"/>
        </p:xfrm>
        <a:graphic>
          <a:graphicData uri="http://schemas.openxmlformats.org/drawingml/2006/table">
            <a:tbl>
              <a:tblPr>
                <a:noFill/>
              </a:tblPr>
              <a:tblGrid>
                <a:gridCol w="4542971">
                  <a:extLst>
                    <a:ext uri="{9D8B030D-6E8A-4147-A177-3AD203B41FA5}">
                      <a16:colId xmlns:a16="http://schemas.microsoft.com/office/drawing/2014/main" val="20000"/>
                    </a:ext>
                  </a:extLst>
                </a:gridCol>
                <a:gridCol w="7242629">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Different methods trial</a:t>
                      </a:r>
                    </a:p>
                    <a:p>
                      <a:pPr marL="0" lvl="0" indent="0" algn="l" rtl="0">
                        <a:spcBef>
                          <a:spcPts val="0"/>
                        </a:spcBef>
                        <a:spcAft>
                          <a:spcPts val="0"/>
                        </a:spcAft>
                        <a:buNone/>
                      </a:pPr>
                      <a:r>
                        <a:rPr lang="en-NZ" sz="2400" dirty="0"/>
                        <a:t>yes_no_check_v2.py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Trialed having different ways to use a while loop (see images below) method 1 and method 2 can both do the same thing. I chose method 2 because there was less lines of code and the computer didn’t need to check a variable every time it looped which made the code more efficient and the more obvious choice.</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pic>
        <p:nvPicPr>
          <p:cNvPr id="4" name="Picture 3">
            <a:extLst>
              <a:ext uri="{FF2B5EF4-FFF2-40B4-BE49-F238E27FC236}">
                <a16:creationId xmlns:a16="http://schemas.microsoft.com/office/drawing/2014/main" id="{52C6B0E6-9533-2558-80B0-FECBF0CA473D}"/>
              </a:ext>
            </a:extLst>
          </p:cNvPr>
          <p:cNvPicPr>
            <a:picLocks noChangeAspect="1"/>
          </p:cNvPicPr>
          <p:nvPr/>
        </p:nvPicPr>
        <p:blipFill>
          <a:blip r:embed="rId3"/>
          <a:stretch>
            <a:fillRect/>
          </a:stretch>
        </p:blipFill>
        <p:spPr>
          <a:xfrm>
            <a:off x="246744" y="3957608"/>
            <a:ext cx="3773714" cy="2900392"/>
          </a:xfrm>
          <a:prstGeom prst="rect">
            <a:avLst/>
          </a:prstGeom>
        </p:spPr>
      </p:pic>
      <p:pic>
        <p:nvPicPr>
          <p:cNvPr id="7" name="Picture 6">
            <a:extLst>
              <a:ext uri="{FF2B5EF4-FFF2-40B4-BE49-F238E27FC236}">
                <a16:creationId xmlns:a16="http://schemas.microsoft.com/office/drawing/2014/main" id="{439F4E37-A228-D211-E154-BB9F448B316D}"/>
              </a:ext>
            </a:extLst>
          </p:cNvPr>
          <p:cNvPicPr>
            <a:picLocks noChangeAspect="1"/>
          </p:cNvPicPr>
          <p:nvPr/>
        </p:nvPicPr>
        <p:blipFill>
          <a:blip r:embed="rId4"/>
          <a:stretch>
            <a:fillRect/>
          </a:stretch>
        </p:blipFill>
        <p:spPr>
          <a:xfrm>
            <a:off x="6378486" y="3957607"/>
            <a:ext cx="4192386" cy="2900393"/>
          </a:xfrm>
          <a:prstGeom prst="rect">
            <a:avLst/>
          </a:prstGeom>
        </p:spPr>
      </p:pic>
      <p:sp>
        <p:nvSpPr>
          <p:cNvPr id="9" name="TextBox 8">
            <a:extLst>
              <a:ext uri="{FF2B5EF4-FFF2-40B4-BE49-F238E27FC236}">
                <a16:creationId xmlns:a16="http://schemas.microsoft.com/office/drawing/2014/main" id="{9EB38105-441C-49B5-7AC6-4CA98C61335C}"/>
              </a:ext>
            </a:extLst>
          </p:cNvPr>
          <p:cNvSpPr txBox="1"/>
          <p:nvPr/>
        </p:nvSpPr>
        <p:spPr>
          <a:xfrm>
            <a:off x="1436914" y="3588275"/>
            <a:ext cx="2022092" cy="369332"/>
          </a:xfrm>
          <a:prstGeom prst="rect">
            <a:avLst/>
          </a:prstGeom>
          <a:noFill/>
        </p:spPr>
        <p:txBody>
          <a:bodyPr wrap="none" rtlCol="0">
            <a:spAutoFit/>
          </a:bodyPr>
          <a:lstStyle/>
          <a:p>
            <a:r>
              <a:rPr lang="en-NZ" dirty="0"/>
              <a:t>Method 1 (13 lines)</a:t>
            </a:r>
          </a:p>
        </p:txBody>
      </p:sp>
      <p:sp>
        <p:nvSpPr>
          <p:cNvPr id="10" name="TextBox 9">
            <a:extLst>
              <a:ext uri="{FF2B5EF4-FFF2-40B4-BE49-F238E27FC236}">
                <a16:creationId xmlns:a16="http://schemas.microsoft.com/office/drawing/2014/main" id="{EB08DE0F-F138-75C4-032E-B3D1FF36F6D5}"/>
              </a:ext>
            </a:extLst>
          </p:cNvPr>
          <p:cNvSpPr txBox="1"/>
          <p:nvPr/>
        </p:nvSpPr>
        <p:spPr>
          <a:xfrm>
            <a:off x="7853650" y="3587502"/>
            <a:ext cx="2022092" cy="369332"/>
          </a:xfrm>
          <a:prstGeom prst="rect">
            <a:avLst/>
          </a:prstGeom>
          <a:noFill/>
        </p:spPr>
        <p:txBody>
          <a:bodyPr wrap="none" rtlCol="0">
            <a:spAutoFit/>
          </a:bodyPr>
          <a:lstStyle/>
          <a:p>
            <a:r>
              <a:rPr lang="en-NZ" dirty="0"/>
              <a:t>Method 2 (12 lines)</a:t>
            </a:r>
          </a:p>
        </p:txBody>
      </p:sp>
    </p:spTree>
    <p:extLst>
      <p:ext uri="{BB962C8B-B14F-4D97-AF65-F5344CB8AC3E}">
        <p14:creationId xmlns:p14="http://schemas.microsoft.com/office/powerpoint/2010/main" val="152217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Generate random options-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402429309"/>
              </p:ext>
            </p:extLst>
          </p:nvPr>
        </p:nvGraphicFramePr>
        <p:xfrm>
          <a:off x="246743" y="1284849"/>
          <a:ext cx="11785600" cy="3230800"/>
        </p:xfrm>
        <a:graphic>
          <a:graphicData uri="http://schemas.openxmlformats.org/drawingml/2006/table">
            <a:tbl>
              <a:tblPr>
                <a:noFill/>
              </a:tblPr>
              <a:tblGrid>
                <a:gridCol w="5167086">
                  <a:extLst>
                    <a:ext uri="{9D8B030D-6E8A-4147-A177-3AD203B41FA5}">
                      <a16:colId xmlns:a16="http://schemas.microsoft.com/office/drawing/2014/main" val="20000"/>
                    </a:ext>
                  </a:extLst>
                </a:gridCol>
                <a:gridCol w="661851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generate_random_options_v1.py</a:t>
                      </a:r>
                    </a:p>
                  </a:txBody>
                  <a:tcPr marL="121900" marR="121900" marT="121900" marB="121900"/>
                </a:tc>
                <a:tc>
                  <a:txBody>
                    <a:bodyPr/>
                    <a:lstStyle/>
                    <a:p>
                      <a:pPr marL="0" lvl="0" indent="0" algn="l" rtl="0">
                        <a:spcBef>
                          <a:spcPts val="0"/>
                        </a:spcBef>
                        <a:spcAft>
                          <a:spcPts val="0"/>
                        </a:spcAft>
                        <a:buNone/>
                      </a:pPr>
                      <a:r>
                        <a:rPr lang="en-US" sz="2200" dirty="0"/>
                        <a:t>Trialed having the code not as a function in this version</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generate_random_options_v2.py</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 In this version (“generate_random_options_v2.py”) I changed the instructions into a function so there was less code in the main routine and so it would be easier for people in the future to change the  instruction code. If the instructions needed to be displayed again the function could be called easily.</a:t>
                      </a:r>
                    </a:p>
                  </a:txBody>
                  <a:tcPr marL="121900" marR="121900" marT="121900" marB="121900"/>
                </a:tc>
                <a:extLst>
                  <a:ext uri="{0D108BD9-81ED-4DB2-BD59-A6C34878D82A}">
                    <a16:rowId xmlns:a16="http://schemas.microsoft.com/office/drawing/2014/main" val="3375662832"/>
                  </a:ext>
                </a:extLst>
              </a:tr>
            </a:tbl>
          </a:graphicData>
        </a:graphic>
      </p:graphicFrame>
    </p:spTree>
    <p:extLst>
      <p:ext uri="{BB962C8B-B14F-4D97-AF65-F5344CB8AC3E}">
        <p14:creationId xmlns:p14="http://schemas.microsoft.com/office/powerpoint/2010/main" val="408151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2681892845"/>
              </p:ext>
            </p:extLst>
          </p:nvPr>
        </p:nvGraphicFramePr>
        <p:xfrm>
          <a:off x="548067" y="1690299"/>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Game starts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the game</a:t>
                      </a:r>
                      <a:endParaRPr sz="2400" dirty="0"/>
                    </a:p>
                  </a:txBody>
                  <a:tcPr marL="121900" marR="121900" marT="121900" marB="121900"/>
                </a:tc>
                <a:extLst>
                  <a:ext uri="{0D108BD9-81ED-4DB2-BD59-A6C34878D82A}">
                    <a16:rowId xmlns:a16="http://schemas.microsoft.com/office/drawing/2014/main" val="69458682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14869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5658122" cy="562928"/>
          </a:xfrm>
        </p:spPr>
        <p:txBody>
          <a:bodyPr>
            <a:normAutofit fontScale="90000"/>
          </a:bodyPr>
          <a:lstStyle/>
          <a:p>
            <a:r>
              <a:rPr lang="en-NZ" dirty="0"/>
              <a:t>Instructions – Test results</a:t>
            </a:r>
          </a:p>
        </p:txBody>
      </p:sp>
      <p:sp>
        <p:nvSpPr>
          <p:cNvPr id="6" name="Title 1">
            <a:extLst>
              <a:ext uri="{FF2B5EF4-FFF2-40B4-BE49-F238E27FC236}">
                <a16:creationId xmlns:a16="http://schemas.microsoft.com/office/drawing/2014/main" id="{922D3C11-4E73-4433-8ACA-E309F999DC82}"/>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pic>
        <p:nvPicPr>
          <p:cNvPr id="7" name="Picture 6">
            <a:extLst>
              <a:ext uri="{FF2B5EF4-FFF2-40B4-BE49-F238E27FC236}">
                <a16:creationId xmlns:a16="http://schemas.microsoft.com/office/drawing/2014/main" id="{90F2E763-CBCA-4A06-B9E9-7C050DEF24D0}"/>
              </a:ext>
            </a:extLst>
          </p:cNvPr>
          <p:cNvPicPr>
            <a:picLocks noChangeAspect="1"/>
          </p:cNvPicPr>
          <p:nvPr/>
        </p:nvPicPr>
        <p:blipFill>
          <a:blip r:embed="rId3"/>
          <a:stretch>
            <a:fillRect/>
          </a:stretch>
        </p:blipFill>
        <p:spPr>
          <a:xfrm>
            <a:off x="330689" y="1589701"/>
            <a:ext cx="6165633" cy="207821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09325B1-2D68-4F78-BB14-82D45FD51D55}"/>
                  </a:ext>
                </a:extLst>
              </p14:cNvPr>
              <p14:cNvContentPartPr/>
              <p14:nvPr/>
            </p14:nvContentPartPr>
            <p14:xfrm>
              <a:off x="2118966" y="1683543"/>
              <a:ext cx="360" cy="360"/>
            </p14:xfrm>
          </p:contentPart>
        </mc:Choice>
        <mc:Fallback xmlns="">
          <p:pic>
            <p:nvPicPr>
              <p:cNvPr id="10" name="Ink 9">
                <a:extLst>
                  <a:ext uri="{FF2B5EF4-FFF2-40B4-BE49-F238E27FC236}">
                    <a16:creationId xmlns:a16="http://schemas.microsoft.com/office/drawing/2014/main" id="{909325B1-2D68-4F78-BB14-82D45FD51D55}"/>
                  </a:ext>
                </a:extLst>
              </p:cNvPr>
              <p:cNvPicPr/>
              <p:nvPr/>
            </p:nvPicPr>
            <p:blipFill>
              <a:blip r:embed="rId7"/>
              <a:stretch>
                <a:fillRect/>
              </a:stretch>
            </p:blipFill>
            <p:spPr>
              <a:xfrm>
                <a:off x="2109966" y="1674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2209C42-55C8-4D2C-BAFE-075742901901}"/>
                  </a:ext>
                </a:extLst>
              </p14:cNvPr>
              <p14:cNvContentPartPr/>
              <p14:nvPr/>
            </p14:nvContentPartPr>
            <p14:xfrm>
              <a:off x="3164046" y="4455543"/>
              <a:ext cx="360" cy="360"/>
            </p14:xfrm>
          </p:contentPart>
        </mc:Choice>
        <mc:Fallback xmlns="">
          <p:pic>
            <p:nvPicPr>
              <p:cNvPr id="16" name="Ink 15">
                <a:extLst>
                  <a:ext uri="{FF2B5EF4-FFF2-40B4-BE49-F238E27FC236}">
                    <a16:creationId xmlns:a16="http://schemas.microsoft.com/office/drawing/2014/main" id="{62209C42-55C8-4D2C-BAFE-075742901901}"/>
                  </a:ext>
                </a:extLst>
              </p:cNvPr>
              <p:cNvPicPr/>
              <p:nvPr/>
            </p:nvPicPr>
            <p:blipFill>
              <a:blip r:embed="rId15"/>
              <a:stretch>
                <a:fillRect/>
              </a:stretch>
            </p:blipFill>
            <p:spPr>
              <a:xfrm>
                <a:off x="3155046" y="4446543"/>
                <a:ext cx="18000" cy="18000"/>
              </a:xfrm>
              <a:prstGeom prst="rect">
                <a:avLst/>
              </a:prstGeom>
            </p:spPr>
          </p:pic>
        </mc:Fallback>
      </mc:AlternateContent>
      <p:pic>
        <p:nvPicPr>
          <p:cNvPr id="21" name="Picture 20">
            <a:extLst>
              <a:ext uri="{FF2B5EF4-FFF2-40B4-BE49-F238E27FC236}">
                <a16:creationId xmlns:a16="http://schemas.microsoft.com/office/drawing/2014/main" id="{D33EF24B-BE78-4371-92EB-E741E4D9273A}"/>
              </a:ext>
            </a:extLst>
          </p:cNvPr>
          <p:cNvPicPr>
            <a:picLocks noChangeAspect="1"/>
          </p:cNvPicPr>
          <p:nvPr/>
        </p:nvPicPr>
        <p:blipFill>
          <a:blip r:embed="rId16"/>
          <a:stretch>
            <a:fillRect/>
          </a:stretch>
        </p:blipFill>
        <p:spPr>
          <a:xfrm>
            <a:off x="7638944" y="631144"/>
            <a:ext cx="3467624" cy="1300359"/>
          </a:xfrm>
          <a:prstGeom prst="rect">
            <a:avLst/>
          </a:prstGeom>
        </p:spPr>
      </p:pic>
      <p:pic>
        <p:nvPicPr>
          <p:cNvPr id="23" name="Picture 22">
            <a:extLst>
              <a:ext uri="{FF2B5EF4-FFF2-40B4-BE49-F238E27FC236}">
                <a16:creationId xmlns:a16="http://schemas.microsoft.com/office/drawing/2014/main" id="{0B2CA5F5-6AB6-4090-B95F-817CFACDCC0A}"/>
              </a:ext>
            </a:extLst>
          </p:cNvPr>
          <p:cNvPicPr>
            <a:picLocks noChangeAspect="1"/>
          </p:cNvPicPr>
          <p:nvPr/>
        </p:nvPicPr>
        <p:blipFill>
          <a:blip r:embed="rId17"/>
          <a:stretch>
            <a:fillRect/>
          </a:stretch>
        </p:blipFill>
        <p:spPr>
          <a:xfrm>
            <a:off x="6924394" y="2874611"/>
            <a:ext cx="4965656" cy="2374057"/>
          </a:xfrm>
          <a:prstGeom prst="rect">
            <a:avLst/>
          </a:prstGeom>
        </p:spPr>
      </p:pic>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624B7015-9E27-4AB6-95B1-82F0FC0C507C}"/>
                  </a:ext>
                </a:extLst>
              </p14:cNvPr>
              <p14:cNvContentPartPr/>
              <p14:nvPr/>
            </p14:nvContentPartPr>
            <p14:xfrm>
              <a:off x="229897" y="1913943"/>
              <a:ext cx="5590800" cy="598680"/>
            </p14:xfrm>
          </p:contentPart>
        </mc:Choice>
        <mc:Fallback xmlns="">
          <p:pic>
            <p:nvPicPr>
              <p:cNvPr id="26" name="Ink 25">
                <a:extLst>
                  <a:ext uri="{FF2B5EF4-FFF2-40B4-BE49-F238E27FC236}">
                    <a16:creationId xmlns:a16="http://schemas.microsoft.com/office/drawing/2014/main" id="{624B7015-9E27-4AB6-95B1-82F0FC0C507C}"/>
                  </a:ext>
                </a:extLst>
              </p:cNvPr>
              <p:cNvPicPr/>
              <p:nvPr/>
            </p:nvPicPr>
            <p:blipFill>
              <a:blip r:embed="rId19"/>
              <a:stretch>
                <a:fillRect/>
              </a:stretch>
            </p:blipFill>
            <p:spPr>
              <a:xfrm>
                <a:off x="221257" y="1905303"/>
                <a:ext cx="560844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A7008D9-02E2-4707-B1D5-7BF418D02EC3}"/>
                  </a:ext>
                </a:extLst>
              </p14:cNvPr>
              <p14:cNvContentPartPr/>
              <p14:nvPr/>
            </p14:nvContentPartPr>
            <p14:xfrm>
              <a:off x="7430257" y="463143"/>
              <a:ext cx="3703680" cy="771840"/>
            </p14:xfrm>
          </p:contentPart>
        </mc:Choice>
        <mc:Fallback xmlns="">
          <p:pic>
            <p:nvPicPr>
              <p:cNvPr id="27" name="Ink 26">
                <a:extLst>
                  <a:ext uri="{FF2B5EF4-FFF2-40B4-BE49-F238E27FC236}">
                    <a16:creationId xmlns:a16="http://schemas.microsoft.com/office/drawing/2014/main" id="{7A7008D9-02E2-4707-B1D5-7BF418D02EC3}"/>
                  </a:ext>
                </a:extLst>
              </p:cNvPr>
              <p:cNvPicPr/>
              <p:nvPr/>
            </p:nvPicPr>
            <p:blipFill>
              <a:blip r:embed="rId21"/>
              <a:stretch>
                <a:fillRect/>
              </a:stretch>
            </p:blipFill>
            <p:spPr>
              <a:xfrm>
                <a:off x="7421617" y="454503"/>
                <a:ext cx="3721320"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4AF1B1B0-256E-4877-BDD1-0520860D40AE}"/>
                  </a:ext>
                </a:extLst>
              </p14:cNvPr>
              <p14:cNvContentPartPr/>
              <p14:nvPr/>
            </p14:nvContentPartPr>
            <p14:xfrm>
              <a:off x="5782537" y="899463"/>
              <a:ext cx="1692000" cy="1181520"/>
            </p14:xfrm>
          </p:contentPart>
        </mc:Choice>
        <mc:Fallback xmlns="">
          <p:pic>
            <p:nvPicPr>
              <p:cNvPr id="28" name="Ink 27">
                <a:extLst>
                  <a:ext uri="{FF2B5EF4-FFF2-40B4-BE49-F238E27FC236}">
                    <a16:creationId xmlns:a16="http://schemas.microsoft.com/office/drawing/2014/main" id="{4AF1B1B0-256E-4877-BDD1-0520860D40AE}"/>
                  </a:ext>
                </a:extLst>
              </p:cNvPr>
              <p:cNvPicPr/>
              <p:nvPr/>
            </p:nvPicPr>
            <p:blipFill>
              <a:blip r:embed="rId23"/>
              <a:stretch>
                <a:fillRect/>
              </a:stretch>
            </p:blipFill>
            <p:spPr>
              <a:xfrm>
                <a:off x="5773897" y="890823"/>
                <a:ext cx="170964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71DD81C-AB24-4962-919A-B19837792E55}"/>
                  </a:ext>
                </a:extLst>
              </p14:cNvPr>
              <p14:cNvContentPartPr/>
              <p14:nvPr/>
            </p14:nvContentPartPr>
            <p14:xfrm>
              <a:off x="245737" y="2451063"/>
              <a:ext cx="4124160" cy="597600"/>
            </p14:xfrm>
          </p:contentPart>
        </mc:Choice>
        <mc:Fallback xmlns="">
          <p:pic>
            <p:nvPicPr>
              <p:cNvPr id="29" name="Ink 28">
                <a:extLst>
                  <a:ext uri="{FF2B5EF4-FFF2-40B4-BE49-F238E27FC236}">
                    <a16:creationId xmlns:a16="http://schemas.microsoft.com/office/drawing/2014/main" id="{C71DD81C-AB24-4962-919A-B19837792E55}"/>
                  </a:ext>
                </a:extLst>
              </p:cNvPr>
              <p:cNvPicPr/>
              <p:nvPr/>
            </p:nvPicPr>
            <p:blipFill>
              <a:blip r:embed="rId25"/>
              <a:stretch>
                <a:fillRect/>
              </a:stretch>
            </p:blipFill>
            <p:spPr>
              <a:xfrm>
                <a:off x="237097" y="2442423"/>
                <a:ext cx="41418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E23D7C05-50E9-4A0B-AB14-73707321687C}"/>
                  </a:ext>
                </a:extLst>
              </p14:cNvPr>
              <p14:cNvContentPartPr/>
              <p14:nvPr/>
            </p14:nvContentPartPr>
            <p14:xfrm>
              <a:off x="7457617" y="1100703"/>
              <a:ext cx="3355920" cy="786960"/>
            </p14:xfrm>
          </p:contentPart>
        </mc:Choice>
        <mc:Fallback xmlns="">
          <p:pic>
            <p:nvPicPr>
              <p:cNvPr id="30" name="Ink 29">
                <a:extLst>
                  <a:ext uri="{FF2B5EF4-FFF2-40B4-BE49-F238E27FC236}">
                    <a16:creationId xmlns:a16="http://schemas.microsoft.com/office/drawing/2014/main" id="{E23D7C05-50E9-4A0B-AB14-73707321687C}"/>
                  </a:ext>
                </a:extLst>
              </p:cNvPr>
              <p:cNvPicPr/>
              <p:nvPr/>
            </p:nvPicPr>
            <p:blipFill>
              <a:blip r:embed="rId27"/>
              <a:stretch>
                <a:fillRect/>
              </a:stretch>
            </p:blipFill>
            <p:spPr>
              <a:xfrm>
                <a:off x="7448977" y="1091703"/>
                <a:ext cx="3373560" cy="80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8D52BE9D-84CA-4555-927C-DE366EF0EC37}"/>
                  </a:ext>
                </a:extLst>
              </p14:cNvPr>
              <p14:cNvContentPartPr/>
              <p14:nvPr/>
            </p14:nvContentPartPr>
            <p14:xfrm>
              <a:off x="4364137" y="1538103"/>
              <a:ext cx="3125160" cy="1141200"/>
            </p14:xfrm>
          </p:contentPart>
        </mc:Choice>
        <mc:Fallback xmlns="">
          <p:pic>
            <p:nvPicPr>
              <p:cNvPr id="31" name="Ink 30">
                <a:extLst>
                  <a:ext uri="{FF2B5EF4-FFF2-40B4-BE49-F238E27FC236}">
                    <a16:creationId xmlns:a16="http://schemas.microsoft.com/office/drawing/2014/main" id="{8D52BE9D-84CA-4555-927C-DE366EF0EC37}"/>
                  </a:ext>
                </a:extLst>
              </p:cNvPr>
              <p:cNvPicPr/>
              <p:nvPr/>
            </p:nvPicPr>
            <p:blipFill>
              <a:blip r:embed="rId29"/>
              <a:stretch>
                <a:fillRect/>
              </a:stretch>
            </p:blipFill>
            <p:spPr>
              <a:xfrm>
                <a:off x="4355497" y="1529463"/>
                <a:ext cx="314280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4D6822B-3BDC-447B-9924-B140460EA52F}"/>
                  </a:ext>
                </a:extLst>
              </p14:cNvPr>
              <p14:cNvContentPartPr/>
              <p14:nvPr/>
            </p14:nvContentPartPr>
            <p14:xfrm>
              <a:off x="259057" y="2915463"/>
              <a:ext cx="5839560" cy="878760"/>
            </p14:xfrm>
          </p:contentPart>
        </mc:Choice>
        <mc:Fallback xmlns="">
          <p:pic>
            <p:nvPicPr>
              <p:cNvPr id="32" name="Ink 31">
                <a:extLst>
                  <a:ext uri="{FF2B5EF4-FFF2-40B4-BE49-F238E27FC236}">
                    <a16:creationId xmlns:a16="http://schemas.microsoft.com/office/drawing/2014/main" id="{14D6822B-3BDC-447B-9924-B140460EA52F}"/>
                  </a:ext>
                </a:extLst>
              </p:cNvPr>
              <p:cNvPicPr/>
              <p:nvPr/>
            </p:nvPicPr>
            <p:blipFill>
              <a:blip r:embed="rId31"/>
              <a:stretch>
                <a:fillRect/>
              </a:stretch>
            </p:blipFill>
            <p:spPr>
              <a:xfrm>
                <a:off x="250057" y="2906823"/>
                <a:ext cx="5857200" cy="896400"/>
              </a:xfrm>
              <a:prstGeom prst="rect">
                <a:avLst/>
              </a:prstGeom>
            </p:spPr>
          </p:pic>
        </mc:Fallback>
      </mc:AlternateContent>
      <p:grpSp>
        <p:nvGrpSpPr>
          <p:cNvPr id="36" name="Group 35">
            <a:extLst>
              <a:ext uri="{FF2B5EF4-FFF2-40B4-BE49-F238E27FC236}">
                <a16:creationId xmlns:a16="http://schemas.microsoft.com/office/drawing/2014/main" id="{2A3686C0-FCFE-41A0-A38D-FDEDBCB50518}"/>
              </a:ext>
            </a:extLst>
          </p:cNvPr>
          <p:cNvGrpSpPr/>
          <p:nvPr/>
        </p:nvGrpSpPr>
        <p:grpSpPr>
          <a:xfrm>
            <a:off x="6052897" y="2654823"/>
            <a:ext cx="5790960" cy="2770920"/>
            <a:chOff x="6052897" y="2654823"/>
            <a:chExt cx="5790960" cy="2770920"/>
          </a:xfrm>
        </p:grpSpPr>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F7EB8EFB-08B1-4D51-8FCD-22F9E27EFEDC}"/>
                    </a:ext>
                  </a:extLst>
                </p14:cNvPr>
                <p14:cNvContentPartPr/>
                <p14:nvPr/>
              </p14:nvContentPartPr>
              <p14:xfrm>
                <a:off x="6644737" y="2654823"/>
                <a:ext cx="5199120" cy="2770920"/>
              </p14:xfrm>
            </p:contentPart>
          </mc:Choice>
          <mc:Fallback xmlns="">
            <p:pic>
              <p:nvPicPr>
                <p:cNvPr id="34" name="Ink 33">
                  <a:extLst>
                    <a:ext uri="{FF2B5EF4-FFF2-40B4-BE49-F238E27FC236}">
                      <a16:creationId xmlns:a16="http://schemas.microsoft.com/office/drawing/2014/main" id="{F7EB8EFB-08B1-4D51-8FCD-22F9E27EFEDC}"/>
                    </a:ext>
                  </a:extLst>
                </p:cNvPr>
                <p:cNvPicPr/>
                <p:nvPr/>
              </p:nvPicPr>
              <p:blipFill>
                <a:blip r:embed="rId33"/>
                <a:stretch>
                  <a:fillRect/>
                </a:stretch>
              </p:blipFill>
              <p:spPr>
                <a:xfrm>
                  <a:off x="6635737" y="2646183"/>
                  <a:ext cx="5216760" cy="278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18AC31E1-CB0C-448C-A11A-B3B944386F68}"/>
                    </a:ext>
                  </a:extLst>
                </p14:cNvPr>
                <p14:cNvContentPartPr/>
                <p14:nvPr/>
              </p14:nvContentPartPr>
              <p14:xfrm>
                <a:off x="6052897" y="3280503"/>
                <a:ext cx="580320" cy="116280"/>
              </p14:xfrm>
            </p:contentPart>
          </mc:Choice>
          <mc:Fallback xmlns="">
            <p:pic>
              <p:nvPicPr>
                <p:cNvPr id="35" name="Ink 34">
                  <a:extLst>
                    <a:ext uri="{FF2B5EF4-FFF2-40B4-BE49-F238E27FC236}">
                      <a16:creationId xmlns:a16="http://schemas.microsoft.com/office/drawing/2014/main" id="{18AC31E1-CB0C-448C-A11A-B3B944386F68}"/>
                    </a:ext>
                  </a:extLst>
                </p:cNvPr>
                <p:cNvPicPr/>
                <p:nvPr/>
              </p:nvPicPr>
              <p:blipFill>
                <a:blip r:embed="rId35"/>
                <a:stretch>
                  <a:fillRect/>
                </a:stretch>
              </p:blipFill>
              <p:spPr>
                <a:xfrm>
                  <a:off x="6043897" y="3271503"/>
                  <a:ext cx="597960" cy="133920"/>
                </a:xfrm>
                <a:prstGeom prst="rect">
                  <a:avLst/>
                </a:prstGeom>
              </p:spPr>
            </p:pic>
          </mc:Fallback>
        </mc:AlternateContent>
      </p:grpSp>
    </p:spTree>
    <p:extLst>
      <p:ext uri="{BB962C8B-B14F-4D97-AF65-F5344CB8AC3E}">
        <p14:creationId xmlns:p14="http://schemas.microsoft.com/office/powerpoint/2010/main" val="298967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A/B/C/D checker - Test Plan</a:t>
            </a:r>
            <a:endParaRPr sz="4000" dirty="0"/>
          </a:p>
        </p:txBody>
      </p:sp>
      <p:graphicFrame>
        <p:nvGraphicFramePr>
          <p:cNvPr id="92" name="Google Shape;92;p19"/>
          <p:cNvGraphicFramePr/>
          <p:nvPr>
            <p:extLst>
              <p:ext uri="{D42A27DB-BD31-4B8C-83A1-F6EECF244321}">
                <p14:modId xmlns:p14="http://schemas.microsoft.com/office/powerpoint/2010/main" val="4110587187"/>
              </p:ext>
            </p:extLst>
          </p:nvPr>
        </p:nvGraphicFramePr>
        <p:xfrm>
          <a:off x="548067" y="935555"/>
          <a:ext cx="11360800" cy="548604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“Option a”</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“Q”</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998003276"/>
                  </a:ext>
                </a:extLst>
              </a:tr>
              <a:tr h="609560">
                <a:tc>
                  <a:txBody>
                    <a:bodyPr/>
                    <a:lstStyle/>
                    <a:p>
                      <a:pPr marL="0" lvl="0" indent="0" algn="l" rtl="0">
                        <a:spcBef>
                          <a:spcPts val="0"/>
                        </a:spcBef>
                        <a:spcAft>
                          <a:spcPts val="0"/>
                        </a:spcAft>
                        <a:buNone/>
                      </a:pPr>
                      <a:r>
                        <a:rPr lang="en-US" sz="2400" dirty="0"/>
                        <a:t>A</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827233708"/>
                  </a:ext>
                </a:extLst>
              </a:tr>
              <a:tr h="609560">
                <a:tc>
                  <a:txBody>
                    <a:bodyPr/>
                    <a:lstStyle/>
                    <a:p>
                      <a:pPr marL="0" lvl="0" indent="0" algn="l" rtl="0">
                        <a:spcBef>
                          <a:spcPts val="0"/>
                        </a:spcBef>
                        <a:spcAft>
                          <a:spcPts val="0"/>
                        </a:spcAft>
                        <a:buNone/>
                      </a:pPr>
                      <a:r>
                        <a:rPr lang="en-US" sz="2400" dirty="0"/>
                        <a:t>b</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2893372194"/>
                  </a:ext>
                </a:extLst>
              </a:tr>
              <a:tr h="609560">
                <a:tc>
                  <a:txBody>
                    <a:bodyPr/>
                    <a:lstStyle/>
                    <a:p>
                      <a:pPr marL="0" lvl="0" indent="0" algn="l" rtl="0">
                        <a:spcBef>
                          <a:spcPts val="0"/>
                        </a:spcBef>
                        <a:spcAft>
                          <a:spcPts val="0"/>
                        </a:spcAft>
                        <a:buNone/>
                      </a:pPr>
                      <a:r>
                        <a:rPr lang="en-US" sz="2400" dirty="0"/>
                        <a:t>c</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57011004"/>
                  </a:ext>
                </a:extLst>
              </a:tr>
              <a:tr h="609560">
                <a:tc>
                  <a:txBody>
                    <a:bodyPr/>
                    <a:lstStyle/>
                    <a:p>
                      <a:pPr marL="0" lvl="0" indent="0" algn="l" rtl="0">
                        <a:spcBef>
                          <a:spcPts val="0"/>
                        </a:spcBef>
                        <a:spcAft>
                          <a:spcPts val="0"/>
                        </a:spcAft>
                        <a:buNone/>
                      </a:pPr>
                      <a:r>
                        <a:rPr lang="en-US" sz="2400" dirty="0"/>
                        <a:t>D</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6335443"/>
                  </a:ext>
                </a:extLst>
              </a:tr>
            </a:tbl>
          </a:graphicData>
        </a:graphic>
      </p:graphicFrame>
    </p:spTree>
    <p:extLst>
      <p:ext uri="{BB962C8B-B14F-4D97-AF65-F5344CB8AC3E}">
        <p14:creationId xmlns:p14="http://schemas.microsoft.com/office/powerpoint/2010/main" val="149576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pPr algn="ctr"/>
            <a:r>
              <a:rPr lang="en" sz="4000" dirty="0"/>
              <a:t>A/B/C/D checker - Test Results</a:t>
            </a:r>
            <a:endParaRPr sz="40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A7187EF5-2473-4352-8BB5-5CABE0046B9E}"/>
                  </a:ext>
                </a:extLst>
              </p14:cNvPr>
              <p14:cNvContentPartPr/>
              <p14:nvPr/>
            </p14:nvContentPartPr>
            <p14:xfrm>
              <a:off x="2365206" y="4048743"/>
              <a:ext cx="360" cy="360"/>
            </p14:xfrm>
          </p:contentPart>
        </mc:Choice>
        <mc:Fallback xmlns="">
          <p:pic>
            <p:nvPicPr>
              <p:cNvPr id="12" name="Ink 11">
                <a:extLst>
                  <a:ext uri="{FF2B5EF4-FFF2-40B4-BE49-F238E27FC236}">
                    <a16:creationId xmlns:a16="http://schemas.microsoft.com/office/drawing/2014/main" id="{A7187EF5-2473-4352-8BB5-5CABE0046B9E}"/>
                  </a:ext>
                </a:extLst>
              </p:cNvPr>
              <p:cNvPicPr/>
              <p:nvPr/>
            </p:nvPicPr>
            <p:blipFill>
              <a:blip r:embed="rId13"/>
              <a:stretch>
                <a:fillRect/>
              </a:stretch>
            </p:blipFill>
            <p:spPr>
              <a:xfrm>
                <a:off x="2356206" y="4040103"/>
                <a:ext cx="18000" cy="18000"/>
              </a:xfrm>
              <a:prstGeom prst="rect">
                <a:avLst/>
              </a:prstGeom>
            </p:spPr>
          </p:pic>
        </mc:Fallback>
      </mc:AlternateContent>
      <p:pic>
        <p:nvPicPr>
          <p:cNvPr id="4" name="Picture 3">
            <a:extLst>
              <a:ext uri="{FF2B5EF4-FFF2-40B4-BE49-F238E27FC236}">
                <a16:creationId xmlns:a16="http://schemas.microsoft.com/office/drawing/2014/main" id="{30BE1D6A-14EE-0EEA-C209-6BBF64EFF7C3}"/>
              </a:ext>
            </a:extLst>
          </p:cNvPr>
          <p:cNvPicPr>
            <a:picLocks noChangeAspect="1"/>
          </p:cNvPicPr>
          <p:nvPr/>
        </p:nvPicPr>
        <p:blipFill>
          <a:blip r:embed="rId14"/>
          <a:stretch>
            <a:fillRect/>
          </a:stretch>
        </p:blipFill>
        <p:spPr>
          <a:xfrm>
            <a:off x="7258583" y="1546908"/>
            <a:ext cx="4518177" cy="4492795"/>
          </a:xfrm>
          <a:prstGeom prst="rect">
            <a:avLst/>
          </a:prstGeom>
        </p:spPr>
      </p:pic>
      <p:pic>
        <p:nvPicPr>
          <p:cNvPr id="18" name="Picture 17">
            <a:extLst>
              <a:ext uri="{FF2B5EF4-FFF2-40B4-BE49-F238E27FC236}">
                <a16:creationId xmlns:a16="http://schemas.microsoft.com/office/drawing/2014/main" id="{5C3C3EEF-C556-AF8C-BE80-50BE1C4AA1D7}"/>
              </a:ext>
            </a:extLst>
          </p:cNvPr>
          <p:cNvPicPr>
            <a:picLocks noChangeAspect="1"/>
          </p:cNvPicPr>
          <p:nvPr/>
        </p:nvPicPr>
        <p:blipFill>
          <a:blip r:embed="rId15"/>
          <a:stretch>
            <a:fillRect/>
          </a:stretch>
        </p:blipFill>
        <p:spPr>
          <a:xfrm>
            <a:off x="183011" y="2047266"/>
            <a:ext cx="6493560" cy="3157270"/>
          </a:xfrm>
          <a:prstGeom prst="rect">
            <a:avLst/>
          </a:prstGeom>
        </p:spPr>
      </p:pic>
      <p:cxnSp>
        <p:nvCxnSpPr>
          <p:cNvPr id="20" name="Straight Connector 19">
            <a:extLst>
              <a:ext uri="{FF2B5EF4-FFF2-40B4-BE49-F238E27FC236}">
                <a16:creationId xmlns:a16="http://schemas.microsoft.com/office/drawing/2014/main" id="{7A33561A-F8F9-E5E8-BC63-70F6B3B586F5}"/>
              </a:ext>
            </a:extLst>
          </p:cNvPr>
          <p:cNvCxnSpPr>
            <a:cxnSpLocks/>
          </p:cNvCxnSpPr>
          <p:nvPr/>
        </p:nvCxnSpPr>
        <p:spPr>
          <a:xfrm flipV="1">
            <a:off x="6429829" y="1814286"/>
            <a:ext cx="828754" cy="78377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FE448C-D987-D0A3-06CA-E4181EF5F958}"/>
              </a:ext>
            </a:extLst>
          </p:cNvPr>
          <p:cNvCxnSpPr>
            <a:cxnSpLocks/>
          </p:cNvCxnSpPr>
          <p:nvPr/>
        </p:nvCxnSpPr>
        <p:spPr>
          <a:xfrm flipV="1">
            <a:off x="6474092" y="2309984"/>
            <a:ext cx="784491" cy="67995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D91E13-F992-A37F-5444-D9EBC0F29B66}"/>
              </a:ext>
            </a:extLst>
          </p:cNvPr>
          <p:cNvCxnSpPr>
            <a:cxnSpLocks/>
          </p:cNvCxnSpPr>
          <p:nvPr/>
        </p:nvCxnSpPr>
        <p:spPr>
          <a:xfrm flipV="1">
            <a:off x="6429829" y="2860775"/>
            <a:ext cx="873017" cy="391885"/>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EEE92-FE14-B1FC-6689-0DD58BAB2BAB}"/>
              </a:ext>
            </a:extLst>
          </p:cNvPr>
          <p:cNvCxnSpPr>
            <a:cxnSpLocks/>
          </p:cNvCxnSpPr>
          <p:nvPr/>
        </p:nvCxnSpPr>
        <p:spPr>
          <a:xfrm flipV="1">
            <a:off x="6429828" y="3378052"/>
            <a:ext cx="873018" cy="228749"/>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0BD2A9D-1E99-A818-EE5F-783BB18013FF}"/>
              </a:ext>
            </a:extLst>
          </p:cNvPr>
          <p:cNvSpPr/>
          <p:nvPr/>
        </p:nvSpPr>
        <p:spPr>
          <a:xfrm>
            <a:off x="183010" y="3764276"/>
            <a:ext cx="6493560" cy="14402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09F804AC-02F3-753D-76DF-11BF868F8F84}"/>
              </a:ext>
            </a:extLst>
          </p:cNvPr>
          <p:cNvSpPr/>
          <p:nvPr/>
        </p:nvSpPr>
        <p:spPr>
          <a:xfrm>
            <a:off x="7258583" y="3753243"/>
            <a:ext cx="4517817" cy="22864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5761F43B-D8F3-0D7E-7F4B-F83CB5C72E9D}"/>
              </a:ext>
            </a:extLst>
          </p:cNvPr>
          <p:cNvSpPr/>
          <p:nvPr/>
        </p:nvSpPr>
        <p:spPr>
          <a:xfrm>
            <a:off x="248326" y="3466733"/>
            <a:ext cx="6493560" cy="22874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2D8BE697-B566-5B97-3D58-456E504BCA60}"/>
              </a:ext>
            </a:extLst>
          </p:cNvPr>
          <p:cNvSpPr/>
          <p:nvPr/>
        </p:nvSpPr>
        <p:spPr>
          <a:xfrm>
            <a:off x="226553" y="3169191"/>
            <a:ext cx="6493560" cy="22874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201B81A2-982E-3713-4CAE-61B88A4FA73F}"/>
              </a:ext>
            </a:extLst>
          </p:cNvPr>
          <p:cNvSpPr/>
          <p:nvPr/>
        </p:nvSpPr>
        <p:spPr>
          <a:xfrm>
            <a:off x="248324" y="2828106"/>
            <a:ext cx="6493560" cy="2287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3050306E-4F9D-88E1-7D26-9ECD992D7463}"/>
              </a:ext>
            </a:extLst>
          </p:cNvPr>
          <p:cNvSpPr/>
          <p:nvPr/>
        </p:nvSpPr>
        <p:spPr>
          <a:xfrm>
            <a:off x="299124" y="2487019"/>
            <a:ext cx="6493560" cy="22874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Rectangle 39">
            <a:extLst>
              <a:ext uri="{FF2B5EF4-FFF2-40B4-BE49-F238E27FC236}">
                <a16:creationId xmlns:a16="http://schemas.microsoft.com/office/drawing/2014/main" id="{89C01790-183D-D3F0-95FB-CF3BC9C499EC}"/>
              </a:ext>
            </a:extLst>
          </p:cNvPr>
          <p:cNvSpPr/>
          <p:nvPr/>
        </p:nvSpPr>
        <p:spPr>
          <a:xfrm>
            <a:off x="7280356" y="3224675"/>
            <a:ext cx="4517817" cy="48323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Rectangle 40">
            <a:extLst>
              <a:ext uri="{FF2B5EF4-FFF2-40B4-BE49-F238E27FC236}">
                <a16:creationId xmlns:a16="http://schemas.microsoft.com/office/drawing/2014/main" id="{FD00E08C-6D9A-951E-4376-F300A4AFFC64}"/>
              </a:ext>
            </a:extLst>
          </p:cNvPr>
          <p:cNvSpPr/>
          <p:nvPr/>
        </p:nvSpPr>
        <p:spPr>
          <a:xfrm>
            <a:off x="7269649" y="2635545"/>
            <a:ext cx="4517817" cy="52629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Rectangle 41">
            <a:extLst>
              <a:ext uri="{FF2B5EF4-FFF2-40B4-BE49-F238E27FC236}">
                <a16:creationId xmlns:a16="http://schemas.microsoft.com/office/drawing/2014/main" id="{CE26A189-3AD7-757E-D619-B68D39ED16A5}"/>
              </a:ext>
            </a:extLst>
          </p:cNvPr>
          <p:cNvSpPr/>
          <p:nvPr/>
        </p:nvSpPr>
        <p:spPr>
          <a:xfrm>
            <a:off x="7262391" y="2106978"/>
            <a:ext cx="4517817" cy="52629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40A4E50A-2E59-5E06-CF8F-91B125A5D73D}"/>
              </a:ext>
            </a:extLst>
          </p:cNvPr>
          <p:cNvSpPr/>
          <p:nvPr/>
        </p:nvSpPr>
        <p:spPr>
          <a:xfrm>
            <a:off x="7150086" y="1476745"/>
            <a:ext cx="4693573" cy="5570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4" name="Straight Connector 43">
            <a:extLst>
              <a:ext uri="{FF2B5EF4-FFF2-40B4-BE49-F238E27FC236}">
                <a16:creationId xmlns:a16="http://schemas.microsoft.com/office/drawing/2014/main" id="{B7D5C335-DD64-780E-74C4-A022A1D4889D}"/>
              </a:ext>
            </a:extLst>
          </p:cNvPr>
          <p:cNvCxnSpPr>
            <a:cxnSpLocks/>
          </p:cNvCxnSpPr>
          <p:nvPr/>
        </p:nvCxnSpPr>
        <p:spPr>
          <a:xfrm flipV="1">
            <a:off x="6474092" y="4240361"/>
            <a:ext cx="828754" cy="1139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8E298AC-B3D0-620B-86C0-07C3F207570E}"/>
              </a:ext>
            </a:extLst>
          </p:cNvPr>
          <p:cNvSpPr txBox="1"/>
          <p:nvPr/>
        </p:nvSpPr>
        <p:spPr>
          <a:xfrm>
            <a:off x="1059542" y="5723766"/>
            <a:ext cx="5218160" cy="523220"/>
          </a:xfrm>
          <a:prstGeom prst="rect">
            <a:avLst/>
          </a:prstGeom>
          <a:noFill/>
        </p:spPr>
        <p:txBody>
          <a:bodyPr wrap="none" rtlCol="0">
            <a:spAutoFit/>
          </a:bodyPr>
          <a:lstStyle/>
          <a:p>
            <a:r>
              <a:rPr lang="en-NZ" sz="2800" dirty="0"/>
              <a:t>All test results worked as expected</a:t>
            </a:r>
          </a:p>
        </p:txBody>
      </p:sp>
    </p:spTree>
    <p:extLst>
      <p:ext uri="{BB962C8B-B14F-4D97-AF65-F5344CB8AC3E}">
        <p14:creationId xmlns:p14="http://schemas.microsoft.com/office/powerpoint/2010/main" val="148428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2025890188"/>
              </p:ext>
            </p:extLst>
          </p:nvPr>
        </p:nvGraphicFramePr>
        <p:xfrm>
          <a:off x="548067" y="1690299"/>
          <a:ext cx="11360800" cy="34136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After instructions user is asked questions for each of the subject they choose</a:t>
                      </a:r>
                    </a:p>
                  </a:txBody>
                  <a:tcPr marL="121900" marR="121900" marT="121900" marB="121900"/>
                </a:tc>
                <a:tc>
                  <a:txBody>
                    <a:bodyPr/>
                    <a:lstStyle/>
                    <a:p>
                      <a:pPr marL="0" lvl="0" indent="0" algn="l" rtl="0">
                        <a:spcBef>
                          <a:spcPts val="0"/>
                        </a:spcBef>
                        <a:spcAft>
                          <a:spcPts val="0"/>
                        </a:spcAft>
                        <a:buNone/>
                      </a:pPr>
                      <a:r>
                        <a:rPr lang="en-US" sz="2400" dirty="0"/>
                        <a:t>Game should go for 7 or 10 rounds. (numbers should go for 10 rounds) (days of the week should go for 7 rounds)</a:t>
                      </a:r>
                    </a:p>
                    <a:p>
                      <a:pPr marL="0" lvl="0" indent="0" algn="l" rtl="0">
                        <a:spcBef>
                          <a:spcPts val="0"/>
                        </a:spcBef>
                        <a:spcAft>
                          <a:spcPts val="0"/>
                        </a:spcAft>
                        <a:buNone/>
                      </a:pPr>
                      <a:r>
                        <a:rPr lang="en-US" sz="2400" dirty="0"/>
                        <a:t>Each round the round number is displayed out of the total number of rounds. Each round a random questions is picked from the chosen subject (weeks or numbers).</a:t>
                      </a:r>
                    </a:p>
                    <a:p>
                      <a:pPr marL="0" lvl="0" indent="0" algn="l" rtl="0">
                        <a:spcBef>
                          <a:spcPts val="0"/>
                        </a:spcBef>
                        <a:spcAft>
                          <a:spcPts val="0"/>
                        </a:spcAft>
                        <a:buNone/>
                      </a:pPr>
                      <a:r>
                        <a:rPr lang="en-US" sz="2400" dirty="0"/>
                        <a:t>After all the questions have been answered the game tells you which questions you got wrong.</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9774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20758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https://github.com/twschool/Assessment</a:t>
            </a: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 </a:t>
            </a:r>
            <a:r>
              <a:rPr lang="en-NZ" sz="2000" b="1" dirty="0">
                <a:solidFill>
                  <a:schemeClr val="accent1"/>
                </a:solidFill>
                <a:hlinkClick r:id="rId3">
                  <a:extLst>
                    <a:ext uri="{A12FA001-AC4F-418D-AE19-62706E023703}">
                      <ahyp:hlinkClr xmlns:ahyp="http://schemas.microsoft.com/office/drawing/2018/hyperlinkcolor" val="tx"/>
                    </a:ext>
                  </a:extLst>
                </a:hlinkClick>
              </a:rPr>
              <a:t>Māori quiz | Trello</a:t>
            </a:r>
            <a:endParaRPr lang="en-NZ" sz="2000" b="1" dirty="0">
              <a:solidFill>
                <a:schemeClr val="accent1"/>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2" name="Picture 21">
            <a:extLst>
              <a:ext uri="{FF2B5EF4-FFF2-40B4-BE49-F238E27FC236}">
                <a16:creationId xmlns:a16="http://schemas.microsoft.com/office/drawing/2014/main" id="{0087664C-51B6-3CFB-DC97-219F2666A252}"/>
              </a:ext>
            </a:extLst>
          </p:cNvPr>
          <p:cNvPicPr>
            <a:picLocks noChangeAspect="1"/>
          </p:cNvPicPr>
          <p:nvPr/>
        </p:nvPicPr>
        <p:blipFill>
          <a:blip r:embed="rId3"/>
          <a:stretch>
            <a:fillRect/>
          </a:stretch>
        </p:blipFill>
        <p:spPr>
          <a:xfrm>
            <a:off x="232192" y="797948"/>
            <a:ext cx="2295845" cy="1114581"/>
          </a:xfrm>
          <a:prstGeom prst="rect">
            <a:avLst/>
          </a:prstGeom>
        </p:spPr>
      </p:pic>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results</a:t>
            </a:r>
            <a:endParaRPr sz="4000" dirty="0"/>
          </a:p>
        </p:txBody>
      </p:sp>
      <p:sp>
        <p:nvSpPr>
          <p:cNvPr id="10" name="Rectangle 9">
            <a:extLst>
              <a:ext uri="{FF2B5EF4-FFF2-40B4-BE49-F238E27FC236}">
                <a16:creationId xmlns:a16="http://schemas.microsoft.com/office/drawing/2014/main" id="{94708545-6091-4A50-867E-C0CEA6459865}"/>
              </a:ext>
            </a:extLst>
          </p:cNvPr>
          <p:cNvSpPr/>
          <p:nvPr/>
        </p:nvSpPr>
        <p:spPr>
          <a:xfrm>
            <a:off x="232191" y="797948"/>
            <a:ext cx="2295845" cy="112706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D80A893F-E3D5-4E54-9F4B-58FDA2313333}"/>
              </a:ext>
            </a:extLst>
          </p:cNvPr>
          <p:cNvSpPr/>
          <p:nvPr/>
        </p:nvSpPr>
        <p:spPr>
          <a:xfrm>
            <a:off x="2528037" y="1209123"/>
            <a:ext cx="2253833" cy="70485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days of the week round starts at round 1 out of 7</a:t>
            </a:r>
            <a:endParaRPr lang="en-NZ" sz="1600" dirty="0"/>
          </a:p>
        </p:txBody>
      </p:sp>
      <p:sp>
        <p:nvSpPr>
          <p:cNvPr id="15" name="Rectangle 14">
            <a:extLst>
              <a:ext uri="{FF2B5EF4-FFF2-40B4-BE49-F238E27FC236}">
                <a16:creationId xmlns:a16="http://schemas.microsoft.com/office/drawing/2014/main" id="{BC934628-3A90-4327-A94B-267CBB80FB29}"/>
              </a:ext>
            </a:extLst>
          </p:cNvPr>
          <p:cNvSpPr/>
          <p:nvPr/>
        </p:nvSpPr>
        <p:spPr>
          <a:xfrm>
            <a:off x="7968404" y="952016"/>
            <a:ext cx="1371600" cy="1332326"/>
          </a:xfrm>
          <a:prstGeom prst="rect">
            <a:avLst/>
          </a:prstGeom>
          <a:solidFill>
            <a:srgbClr val="CD5A91"/>
          </a:solid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numbers round starts at round 1 out of 10</a:t>
            </a:r>
            <a:endParaRPr lang="en-NZ" sz="1200" dirty="0"/>
          </a:p>
        </p:txBody>
      </p:sp>
      <p:pic>
        <p:nvPicPr>
          <p:cNvPr id="18" name="Picture 17">
            <a:extLst>
              <a:ext uri="{FF2B5EF4-FFF2-40B4-BE49-F238E27FC236}">
                <a16:creationId xmlns:a16="http://schemas.microsoft.com/office/drawing/2014/main" id="{EFA947C4-2AF3-A19C-52CF-6591ED79DFBF}"/>
              </a:ext>
            </a:extLst>
          </p:cNvPr>
          <p:cNvPicPr>
            <a:picLocks noChangeAspect="1"/>
          </p:cNvPicPr>
          <p:nvPr/>
        </p:nvPicPr>
        <p:blipFill>
          <a:blip r:embed="rId4"/>
          <a:stretch>
            <a:fillRect/>
          </a:stretch>
        </p:blipFill>
        <p:spPr>
          <a:xfrm>
            <a:off x="9120314" y="2655807"/>
            <a:ext cx="2408265" cy="4013775"/>
          </a:xfrm>
          <a:prstGeom prst="rect">
            <a:avLst/>
          </a:prstGeom>
        </p:spPr>
      </p:pic>
      <p:pic>
        <p:nvPicPr>
          <p:cNvPr id="20" name="Picture 19">
            <a:extLst>
              <a:ext uri="{FF2B5EF4-FFF2-40B4-BE49-F238E27FC236}">
                <a16:creationId xmlns:a16="http://schemas.microsoft.com/office/drawing/2014/main" id="{B5660656-D640-7CE3-955E-9FE7BE82F164}"/>
              </a:ext>
            </a:extLst>
          </p:cNvPr>
          <p:cNvPicPr>
            <a:picLocks noChangeAspect="1"/>
          </p:cNvPicPr>
          <p:nvPr/>
        </p:nvPicPr>
        <p:blipFill>
          <a:blip r:embed="rId5"/>
          <a:stretch>
            <a:fillRect/>
          </a:stretch>
        </p:blipFill>
        <p:spPr>
          <a:xfrm>
            <a:off x="9346320" y="952018"/>
            <a:ext cx="2182259" cy="1332326"/>
          </a:xfrm>
          <a:prstGeom prst="rect">
            <a:avLst/>
          </a:prstGeom>
        </p:spPr>
      </p:pic>
      <p:pic>
        <p:nvPicPr>
          <p:cNvPr id="26" name="Picture 25">
            <a:extLst>
              <a:ext uri="{FF2B5EF4-FFF2-40B4-BE49-F238E27FC236}">
                <a16:creationId xmlns:a16="http://schemas.microsoft.com/office/drawing/2014/main" id="{46BFBD73-2CD0-9BB3-12B2-15918FB17FA3}"/>
              </a:ext>
            </a:extLst>
          </p:cNvPr>
          <p:cNvPicPr>
            <a:picLocks noChangeAspect="1"/>
          </p:cNvPicPr>
          <p:nvPr/>
        </p:nvPicPr>
        <p:blipFill>
          <a:blip r:embed="rId6"/>
          <a:stretch>
            <a:fillRect/>
          </a:stretch>
        </p:blipFill>
        <p:spPr>
          <a:xfrm>
            <a:off x="79422" y="2169491"/>
            <a:ext cx="2492218" cy="4165077"/>
          </a:xfrm>
          <a:prstGeom prst="rect">
            <a:avLst/>
          </a:prstGeom>
        </p:spPr>
      </p:pic>
      <p:sp>
        <p:nvSpPr>
          <p:cNvPr id="28" name="Rectangle 27">
            <a:extLst>
              <a:ext uri="{FF2B5EF4-FFF2-40B4-BE49-F238E27FC236}">
                <a16:creationId xmlns:a16="http://schemas.microsoft.com/office/drawing/2014/main" id="{FC31CA63-1F01-1FB0-F7C2-52228566FB21}"/>
              </a:ext>
            </a:extLst>
          </p:cNvPr>
          <p:cNvSpPr/>
          <p:nvPr/>
        </p:nvSpPr>
        <p:spPr>
          <a:xfrm>
            <a:off x="73919" y="2169548"/>
            <a:ext cx="2492218" cy="41650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ectangle 28">
            <a:extLst>
              <a:ext uri="{FF2B5EF4-FFF2-40B4-BE49-F238E27FC236}">
                <a16:creationId xmlns:a16="http://schemas.microsoft.com/office/drawing/2014/main" id="{AC7E1209-298B-A61F-B067-FEF73E8B5BD6}"/>
              </a:ext>
            </a:extLst>
          </p:cNvPr>
          <p:cNvSpPr/>
          <p:nvPr/>
        </p:nvSpPr>
        <p:spPr>
          <a:xfrm>
            <a:off x="2566137" y="2580722"/>
            <a:ext cx="2253833" cy="1087191"/>
          </a:xfrm>
          <a:prstGeom prst="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days of the week round finishes at round 7 out of 7 and wrong answers are displayed</a:t>
            </a:r>
            <a:endParaRPr lang="en-NZ" sz="1600" dirty="0"/>
          </a:p>
        </p:txBody>
      </p:sp>
      <p:sp>
        <p:nvSpPr>
          <p:cNvPr id="30" name="Rectangle 29">
            <a:extLst>
              <a:ext uri="{FF2B5EF4-FFF2-40B4-BE49-F238E27FC236}">
                <a16:creationId xmlns:a16="http://schemas.microsoft.com/office/drawing/2014/main" id="{10292322-FF6C-0F64-19A3-C1AFB1D5F468}"/>
              </a:ext>
            </a:extLst>
          </p:cNvPr>
          <p:cNvSpPr/>
          <p:nvPr/>
        </p:nvSpPr>
        <p:spPr>
          <a:xfrm>
            <a:off x="9125613" y="2655806"/>
            <a:ext cx="2402966" cy="401377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 name="Rectangle 30">
            <a:extLst>
              <a:ext uri="{FF2B5EF4-FFF2-40B4-BE49-F238E27FC236}">
                <a16:creationId xmlns:a16="http://schemas.microsoft.com/office/drawing/2014/main" id="{B01B16D4-7EA0-C4E1-0C77-DD804699CD6D}"/>
              </a:ext>
            </a:extLst>
          </p:cNvPr>
          <p:cNvSpPr/>
          <p:nvPr/>
        </p:nvSpPr>
        <p:spPr>
          <a:xfrm>
            <a:off x="6866727" y="4462653"/>
            <a:ext cx="2253833" cy="1087191"/>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numbers round finishes at round 10 out of 10 and wrong answers are displayed</a:t>
            </a:r>
            <a:endParaRPr lang="en-NZ" sz="1600" dirty="0"/>
          </a:p>
        </p:txBody>
      </p:sp>
      <p:sp>
        <p:nvSpPr>
          <p:cNvPr id="12" name="Rectangle 11">
            <a:extLst>
              <a:ext uri="{FF2B5EF4-FFF2-40B4-BE49-F238E27FC236}">
                <a16:creationId xmlns:a16="http://schemas.microsoft.com/office/drawing/2014/main" id="{EBFDAB18-10A8-472B-8A87-5230FAE511C5}"/>
              </a:ext>
            </a:extLst>
          </p:cNvPr>
          <p:cNvSpPr/>
          <p:nvPr/>
        </p:nvSpPr>
        <p:spPr>
          <a:xfrm>
            <a:off x="9334501" y="952017"/>
            <a:ext cx="2194078" cy="1332326"/>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75294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1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53519758"/>
              </p:ext>
            </p:extLst>
          </p:nvPr>
        </p:nvGraphicFramePr>
        <p:xfrm>
          <a:off x="259306" y="1222256"/>
          <a:ext cx="11673386" cy="5229344"/>
        </p:xfrm>
        <a:graphic>
          <a:graphicData uri="http://schemas.openxmlformats.org/drawingml/2006/table">
            <a:tbl>
              <a:tblPr>
                <a:noFill/>
              </a:tblPr>
              <a:tblGrid>
                <a:gridCol w="4307719">
                  <a:extLst>
                    <a:ext uri="{9D8B030D-6E8A-4147-A177-3AD203B41FA5}">
                      <a16:colId xmlns:a16="http://schemas.microsoft.com/office/drawing/2014/main" val="20000"/>
                    </a:ext>
                  </a:extLst>
                </a:gridCol>
                <a:gridCol w="7365667">
                  <a:extLst>
                    <a:ext uri="{9D8B030D-6E8A-4147-A177-3AD203B41FA5}">
                      <a16:colId xmlns:a16="http://schemas.microsoft.com/office/drawing/2014/main" val="20001"/>
                    </a:ext>
                  </a:extLst>
                </a:gridCol>
              </a:tblGrid>
              <a:tr h="55967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31337">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Maybe</a:t>
                      </a:r>
                    </a:p>
                    <a:p>
                      <a:pPr marL="0" lvl="0" indent="0" algn="l" rtl="0">
                        <a:spcBef>
                          <a:spcPts val="0"/>
                        </a:spcBef>
                        <a:spcAft>
                          <a:spcPts val="0"/>
                        </a:spcAft>
                        <a:buNone/>
                      </a:pPr>
                      <a:r>
                        <a:rPr lang="en-US"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Invalid answer please answer “Yes” or “No”</a:t>
                      </a:r>
                    </a:p>
                    <a:p>
                      <a:pPr marL="0" lvl="0" indent="0" algn="l" rtl="0">
                        <a:spcBef>
                          <a:spcPts val="0"/>
                        </a:spcBef>
                        <a:spcAft>
                          <a:spcPts val="0"/>
                        </a:spcAft>
                        <a:buNone/>
                      </a:pPr>
                      <a:r>
                        <a:rPr lang="en-NZ" sz="2400" dirty="0"/>
                        <a:t>Instructions display</a:t>
                      </a:r>
                      <a:endParaRPr sz="2400" dirty="0"/>
                    </a:p>
                  </a:txBody>
                  <a:tcPr marL="121900" marR="121900" marT="121900" marB="121900"/>
                </a:tc>
                <a:extLst>
                  <a:ext uri="{0D108BD9-81ED-4DB2-BD59-A6C34878D82A}">
                    <a16:rowId xmlns:a16="http://schemas.microsoft.com/office/drawing/2014/main" val="10001"/>
                  </a:ext>
                </a:extLst>
              </a:tr>
              <a:tr h="3278704">
                <a:tc>
                  <a:txBody>
                    <a:bodyPr/>
                    <a:lstStyle/>
                    <a:p>
                      <a:pPr marL="0" lvl="0" indent="0" algn="l" rtl="0">
                        <a:spcBef>
                          <a:spcPts val="0"/>
                        </a:spcBef>
                        <a:spcAft>
                          <a:spcPts val="0"/>
                        </a:spcAft>
                        <a:buNone/>
                      </a:pPr>
                      <a:r>
                        <a:rPr lang="en-US" sz="2400" dirty="0"/>
                        <a:t>Do you want to be tested on:</a:t>
                      </a:r>
                    </a:p>
                    <a:p>
                      <a:pPr marL="0" lvl="0" indent="0" algn="l" rtl="0">
                        <a:spcBef>
                          <a:spcPts val="0"/>
                        </a:spcBef>
                        <a:spcAft>
                          <a:spcPts val="0"/>
                        </a:spcAft>
                        <a:buNone/>
                      </a:pPr>
                      <a:r>
                        <a:rPr lang="en-US" sz="2400" dirty="0"/>
                        <a:t>(1): Numbers</a:t>
                      </a:r>
                    </a:p>
                    <a:p>
                      <a:pPr marL="0" lvl="0" indent="0" algn="l" rtl="0">
                        <a:spcBef>
                          <a:spcPts val="0"/>
                        </a:spcBef>
                        <a:spcAft>
                          <a:spcPts val="0"/>
                        </a:spcAft>
                        <a:buNone/>
                      </a:pPr>
                      <a:r>
                        <a:rPr lang="en-US" sz="2400" dirty="0"/>
                        <a:t>(2): Days of the week:</a:t>
                      </a:r>
                    </a:p>
                    <a:p>
                      <a:pPr marL="0" lvl="0" indent="0" algn="l" rtl="0">
                        <a:spcBef>
                          <a:spcPts val="0"/>
                        </a:spcBef>
                        <a:spcAft>
                          <a:spcPts val="0"/>
                        </a:spcAft>
                        <a:buNone/>
                      </a:pPr>
                      <a:r>
                        <a:rPr lang="en-US" sz="2400" dirty="0"/>
                        <a:t>i</a:t>
                      </a:r>
                    </a:p>
                    <a:p>
                      <a:pPr marL="0" lvl="0" indent="0" algn="l" rtl="0">
                        <a:spcBef>
                          <a:spcPts val="0"/>
                        </a:spcBef>
                        <a:spcAft>
                          <a:spcPts val="0"/>
                        </a:spcAft>
                        <a:buNone/>
                      </a:pPr>
                      <a:r>
                        <a:rPr lang="en-US" sz="2400" dirty="0"/>
                        <a:t>0.5</a:t>
                      </a:r>
                    </a:p>
                    <a:p>
                      <a:pPr marL="0" lvl="0" indent="0" algn="l" rtl="0">
                        <a:spcBef>
                          <a:spcPts val="0"/>
                        </a:spcBef>
                        <a:spcAft>
                          <a:spcPts val="0"/>
                        </a:spcAft>
                        <a:buNone/>
                      </a:pPr>
                      <a:r>
                        <a:rPr lang="en-US" sz="2400" dirty="0"/>
                        <a:t>0</a:t>
                      </a:r>
                    </a:p>
                    <a:p>
                      <a:pPr marL="0" lvl="0" indent="0" algn="l" rtl="0">
                        <a:spcBef>
                          <a:spcPts val="0"/>
                        </a:spcBef>
                        <a:spcAft>
                          <a:spcPts val="0"/>
                        </a:spcAft>
                        <a:buNone/>
                      </a:pPr>
                      <a:r>
                        <a:rPr lang="en-US" sz="2400" dirty="0"/>
                        <a:t>1</a:t>
                      </a:r>
                    </a:p>
                    <a:p>
                      <a:pPr marL="0" lvl="0" indent="0" algn="l" rtl="0">
                        <a:spcBef>
                          <a:spcPts val="0"/>
                        </a:spcBef>
                        <a:spcAft>
                          <a:spcPts val="0"/>
                        </a:spcAft>
                        <a:buNone/>
                      </a:pPr>
                      <a:r>
                        <a:rPr lang="en-US" sz="2400" dirty="0"/>
                        <a:t>2</a:t>
                      </a:r>
                    </a:p>
                  </a:txBody>
                  <a:tcPr marL="121900" marR="121900" marT="121900" marB="121900"/>
                </a:tc>
                <a:tc>
                  <a:txBody>
                    <a:bodyPr/>
                    <a:lstStyle/>
                    <a:p>
                      <a:pPr marL="0" lvl="0" indent="0" algn="l" rtl="0">
                        <a:spcBef>
                          <a:spcPts val="0"/>
                        </a:spcBef>
                        <a:spcAft>
                          <a:spcPts val="0"/>
                        </a:spcAft>
                        <a:buNone/>
                      </a:pPr>
                      <a:r>
                        <a:rPr lang="en-NZ" sz="2400" dirty="0"/>
                        <a:t>Question asked at start</a:t>
                      </a:r>
                    </a:p>
                    <a:p>
                      <a:pPr marL="0" lvl="0" indent="0" algn="l" rtl="0">
                        <a:spcBef>
                          <a:spcPts val="0"/>
                        </a:spcBef>
                        <a:spcAft>
                          <a:spcPts val="0"/>
                        </a:spcAft>
                        <a:buNone/>
                      </a:pPr>
                      <a:endParaRPr lang="en-NZ" sz="2400" dirty="0"/>
                    </a:p>
                    <a:p>
                      <a:pPr marL="0" lvl="0" indent="0" algn="l" rtl="0">
                        <a:spcBef>
                          <a:spcPts val="0"/>
                        </a:spcBef>
                        <a:spcAft>
                          <a:spcPts val="0"/>
                        </a:spcAft>
                        <a:buNone/>
                      </a:pP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NZ" sz="2400" dirty="0"/>
                        <a:t>Program continues to first question of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first question of days of the week</a:t>
                      </a:r>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1</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301986" y="207330"/>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4" name="Picture 3">
            <a:extLst>
              <a:ext uri="{FF2B5EF4-FFF2-40B4-BE49-F238E27FC236}">
                <a16:creationId xmlns:a16="http://schemas.microsoft.com/office/drawing/2014/main" id="{5BA781F7-2E1B-FCED-D2A4-C4FDC3623EC7}"/>
              </a:ext>
            </a:extLst>
          </p:cNvPr>
          <p:cNvPicPr>
            <a:picLocks noChangeAspect="1"/>
          </p:cNvPicPr>
          <p:nvPr/>
        </p:nvPicPr>
        <p:blipFill>
          <a:blip r:embed="rId3"/>
          <a:stretch>
            <a:fillRect/>
          </a:stretch>
        </p:blipFill>
        <p:spPr>
          <a:xfrm>
            <a:off x="101686" y="1130660"/>
            <a:ext cx="6154009" cy="3562847"/>
          </a:xfrm>
          <a:prstGeom prst="rect">
            <a:avLst/>
          </a:prstGeom>
        </p:spPr>
      </p:pic>
      <p:pic>
        <p:nvPicPr>
          <p:cNvPr id="6" name="Picture 5">
            <a:extLst>
              <a:ext uri="{FF2B5EF4-FFF2-40B4-BE49-F238E27FC236}">
                <a16:creationId xmlns:a16="http://schemas.microsoft.com/office/drawing/2014/main" id="{B2040624-59E5-4641-434B-75E0E325FAC4}"/>
              </a:ext>
            </a:extLst>
          </p:cNvPr>
          <p:cNvPicPr>
            <a:picLocks noChangeAspect="1"/>
          </p:cNvPicPr>
          <p:nvPr/>
        </p:nvPicPr>
        <p:blipFill>
          <a:blip r:embed="rId4"/>
          <a:stretch>
            <a:fillRect/>
          </a:stretch>
        </p:blipFill>
        <p:spPr>
          <a:xfrm>
            <a:off x="6626378" y="1447673"/>
            <a:ext cx="2410148" cy="5032956"/>
          </a:xfrm>
          <a:prstGeom prst="rect">
            <a:avLst/>
          </a:prstGeom>
        </p:spPr>
      </p:pic>
      <p:pic>
        <p:nvPicPr>
          <p:cNvPr id="11" name="Picture 10">
            <a:extLst>
              <a:ext uri="{FF2B5EF4-FFF2-40B4-BE49-F238E27FC236}">
                <a16:creationId xmlns:a16="http://schemas.microsoft.com/office/drawing/2014/main" id="{C524CCF4-05B8-0C79-D58F-9A94756341F0}"/>
              </a:ext>
            </a:extLst>
          </p:cNvPr>
          <p:cNvPicPr>
            <a:picLocks noChangeAspect="1"/>
          </p:cNvPicPr>
          <p:nvPr/>
        </p:nvPicPr>
        <p:blipFill>
          <a:blip r:embed="rId5"/>
          <a:stretch>
            <a:fillRect/>
          </a:stretch>
        </p:blipFill>
        <p:spPr>
          <a:xfrm>
            <a:off x="9337832" y="2565781"/>
            <a:ext cx="2289011" cy="2382652"/>
          </a:xfrm>
          <a:prstGeom prst="rect">
            <a:avLst/>
          </a:prstGeom>
        </p:spPr>
      </p:pic>
    </p:spTree>
    <p:extLst>
      <p:ext uri="{BB962C8B-B14F-4D97-AF65-F5344CB8AC3E}">
        <p14:creationId xmlns:p14="http://schemas.microsoft.com/office/powerpoint/2010/main" val="87304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2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1772377"/>
              </p:ext>
            </p:extLst>
          </p:nvPr>
        </p:nvGraphicFramePr>
        <p:xfrm>
          <a:off x="415599" y="1107257"/>
          <a:ext cx="11360800" cy="5486280"/>
        </p:xfrm>
        <a:graphic>
          <a:graphicData uri="http://schemas.openxmlformats.org/drawingml/2006/table">
            <a:tbl>
              <a:tblPr>
                <a:noFill/>
              </a:tblPr>
              <a:tblGrid>
                <a:gridCol w="4214458">
                  <a:extLst>
                    <a:ext uri="{9D8B030D-6E8A-4147-A177-3AD203B41FA5}">
                      <a16:colId xmlns:a16="http://schemas.microsoft.com/office/drawing/2014/main" val="20000"/>
                    </a:ext>
                  </a:extLst>
                </a:gridCol>
                <a:gridCol w="714634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Answer “A” to all rounds for numbers</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Round number out of 10 is displayed</a:t>
                      </a:r>
                    </a:p>
                    <a:p>
                      <a:pPr marL="0" lvl="0" indent="0" algn="l" rtl="0">
                        <a:spcBef>
                          <a:spcPts val="0"/>
                        </a:spcBef>
                        <a:spcAft>
                          <a:spcPts val="0"/>
                        </a:spcAft>
                        <a:buNone/>
                      </a:pPr>
                      <a:r>
                        <a:rPr lang="en-NZ" sz="2400" dirty="0"/>
                        <a:t>    Random question asked that hasn’t been asked yet</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Number of questions out of 10 user got correct</a:t>
                      </a:r>
                    </a:p>
                    <a:p>
                      <a:pPr marL="0" lvl="0" indent="0" algn="l" rtl="0">
                        <a:spcBef>
                          <a:spcPts val="0"/>
                        </a:spcBef>
                        <a:spcAft>
                          <a:spcPts val="0"/>
                        </a:spcAft>
                        <a:buNone/>
                      </a:pPr>
                      <a:r>
                        <a:rPr lang="en-NZ" sz="2400" dirty="0"/>
                        <a:t>    Wrong answers displayed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Answer “A” to all rounds for days of the week</a:t>
                      </a:r>
                    </a:p>
                  </a:txBody>
                  <a:tcPr marL="121900" marR="121900" marT="121900" marB="121900"/>
                </a:tc>
                <a:tc>
                  <a:txBody>
                    <a:bodyPr/>
                    <a:lstStyle/>
                    <a:p>
                      <a:pPr marL="0" lvl="0" indent="0" algn="l" rtl="0">
                        <a:spcBef>
                          <a:spcPts val="0"/>
                        </a:spcBef>
                        <a:spcAft>
                          <a:spcPts val="0"/>
                        </a:spcAft>
                        <a:buNone/>
                      </a:pPr>
                      <a:r>
                        <a:rPr lang="en-US" sz="2400" dirty="0"/>
                        <a:t>For each round</a:t>
                      </a:r>
                    </a:p>
                    <a:p>
                      <a:pPr marL="0" lvl="0" indent="0" algn="l" rtl="0">
                        <a:spcBef>
                          <a:spcPts val="0"/>
                        </a:spcBef>
                        <a:spcAft>
                          <a:spcPts val="0"/>
                        </a:spcAft>
                        <a:buNone/>
                      </a:pPr>
                      <a:r>
                        <a:rPr lang="en-US" sz="2400" dirty="0"/>
                        <a:t>    Round number out of 7 is displayed</a:t>
                      </a:r>
                    </a:p>
                    <a:p>
                      <a:pPr marL="0" lvl="0" indent="0" algn="l" rtl="0">
                        <a:spcBef>
                          <a:spcPts val="0"/>
                        </a:spcBef>
                        <a:spcAft>
                          <a:spcPts val="0"/>
                        </a:spcAft>
                        <a:buNone/>
                      </a:pPr>
                      <a:r>
                        <a:rPr lang="en-US" sz="2400" dirty="0"/>
                        <a:t>    Random question asked that hasn’t been asked yet</a:t>
                      </a:r>
                    </a:p>
                    <a:p>
                      <a:pPr marL="0" lvl="0" indent="0" algn="l" rtl="0">
                        <a:spcBef>
                          <a:spcPts val="0"/>
                        </a:spcBef>
                        <a:spcAft>
                          <a:spcPts val="0"/>
                        </a:spcAft>
                        <a:buNone/>
                      </a:pPr>
                      <a:r>
                        <a:rPr lang="en-US" sz="2400" dirty="0"/>
                        <a:t>At end:</a:t>
                      </a:r>
                    </a:p>
                    <a:p>
                      <a:pPr marL="0" lvl="0" indent="0" algn="l" rtl="0">
                        <a:spcBef>
                          <a:spcPts val="0"/>
                        </a:spcBef>
                        <a:spcAft>
                          <a:spcPts val="0"/>
                        </a:spcAft>
                        <a:buNone/>
                      </a:pPr>
                      <a:r>
                        <a:rPr lang="en-US" sz="2400" dirty="0"/>
                        <a:t>    Number of questions out of 7 user got correct</a:t>
                      </a:r>
                    </a:p>
                    <a:p>
                      <a:pPr marL="0" lvl="0" indent="0" algn="l" rtl="0">
                        <a:spcBef>
                          <a:spcPts val="0"/>
                        </a:spcBef>
                        <a:spcAft>
                          <a:spcPts val="0"/>
                        </a:spcAft>
                        <a:buNone/>
                      </a:pPr>
                      <a:r>
                        <a:rPr lang="en-US" sz="2400" dirty="0"/>
                        <a:t>    Wrong answers displayed</a:t>
                      </a:r>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2356544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 part 1</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5" name="Picture 4">
            <a:extLst>
              <a:ext uri="{FF2B5EF4-FFF2-40B4-BE49-F238E27FC236}">
                <a16:creationId xmlns:a16="http://schemas.microsoft.com/office/drawing/2014/main" id="{470D5366-085E-309C-5BD8-4A44BACB7F39}"/>
              </a:ext>
            </a:extLst>
          </p:cNvPr>
          <p:cNvPicPr>
            <a:picLocks noChangeAspect="1"/>
          </p:cNvPicPr>
          <p:nvPr/>
        </p:nvPicPr>
        <p:blipFill>
          <a:blip r:embed="rId3"/>
          <a:stretch>
            <a:fillRect/>
          </a:stretch>
        </p:blipFill>
        <p:spPr>
          <a:xfrm>
            <a:off x="285405" y="960619"/>
            <a:ext cx="1876687" cy="3648584"/>
          </a:xfrm>
          <a:prstGeom prst="rect">
            <a:avLst/>
          </a:prstGeom>
        </p:spPr>
      </p:pic>
      <p:pic>
        <p:nvPicPr>
          <p:cNvPr id="10" name="Picture 9">
            <a:extLst>
              <a:ext uri="{FF2B5EF4-FFF2-40B4-BE49-F238E27FC236}">
                <a16:creationId xmlns:a16="http://schemas.microsoft.com/office/drawing/2014/main" id="{FD34D59F-8D72-2875-6F14-FF2B39349C9A}"/>
              </a:ext>
            </a:extLst>
          </p:cNvPr>
          <p:cNvPicPr>
            <a:picLocks noChangeAspect="1"/>
          </p:cNvPicPr>
          <p:nvPr/>
        </p:nvPicPr>
        <p:blipFill>
          <a:blip r:embed="rId4"/>
          <a:stretch>
            <a:fillRect/>
          </a:stretch>
        </p:blipFill>
        <p:spPr>
          <a:xfrm>
            <a:off x="285405" y="4609203"/>
            <a:ext cx="1876687" cy="1124107"/>
          </a:xfrm>
          <a:prstGeom prst="rect">
            <a:avLst/>
          </a:prstGeom>
        </p:spPr>
      </p:pic>
      <p:pic>
        <p:nvPicPr>
          <p:cNvPr id="12" name="Picture 11">
            <a:extLst>
              <a:ext uri="{FF2B5EF4-FFF2-40B4-BE49-F238E27FC236}">
                <a16:creationId xmlns:a16="http://schemas.microsoft.com/office/drawing/2014/main" id="{7506F830-0155-C9A6-A991-3E4EEBE7DA04}"/>
              </a:ext>
            </a:extLst>
          </p:cNvPr>
          <p:cNvPicPr>
            <a:picLocks noChangeAspect="1"/>
          </p:cNvPicPr>
          <p:nvPr/>
        </p:nvPicPr>
        <p:blipFill rotWithShape="1">
          <a:blip r:embed="rId5"/>
          <a:srcRect b="18738"/>
          <a:stretch/>
        </p:blipFill>
        <p:spPr>
          <a:xfrm>
            <a:off x="2162092" y="955435"/>
            <a:ext cx="2000529" cy="4892538"/>
          </a:xfrm>
          <a:prstGeom prst="rect">
            <a:avLst/>
          </a:prstGeom>
        </p:spPr>
      </p:pic>
      <p:pic>
        <p:nvPicPr>
          <p:cNvPr id="15" name="Picture 14">
            <a:extLst>
              <a:ext uri="{FF2B5EF4-FFF2-40B4-BE49-F238E27FC236}">
                <a16:creationId xmlns:a16="http://schemas.microsoft.com/office/drawing/2014/main" id="{25CAA237-F2AE-A4CD-DDC3-8C074464F552}"/>
              </a:ext>
            </a:extLst>
          </p:cNvPr>
          <p:cNvPicPr>
            <a:picLocks noChangeAspect="1"/>
          </p:cNvPicPr>
          <p:nvPr/>
        </p:nvPicPr>
        <p:blipFill>
          <a:blip r:embed="rId6"/>
          <a:stretch>
            <a:fillRect/>
          </a:stretch>
        </p:blipFill>
        <p:spPr>
          <a:xfrm>
            <a:off x="4162621" y="955435"/>
            <a:ext cx="2781688" cy="5220429"/>
          </a:xfrm>
          <a:prstGeom prst="rect">
            <a:avLst/>
          </a:prstGeom>
        </p:spPr>
      </p:pic>
    </p:spTree>
    <p:extLst>
      <p:ext uri="{BB962C8B-B14F-4D97-AF65-F5344CB8AC3E}">
        <p14:creationId xmlns:p14="http://schemas.microsoft.com/office/powerpoint/2010/main" val="295772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 part 2</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23</a:t>
            </a:r>
          </a:p>
        </p:txBody>
      </p:sp>
      <p:pic>
        <p:nvPicPr>
          <p:cNvPr id="4" name="Picture 3">
            <a:extLst>
              <a:ext uri="{FF2B5EF4-FFF2-40B4-BE49-F238E27FC236}">
                <a16:creationId xmlns:a16="http://schemas.microsoft.com/office/drawing/2014/main" id="{AD3B3186-1D91-FB87-F963-6BE25227B92D}"/>
              </a:ext>
            </a:extLst>
          </p:cNvPr>
          <p:cNvPicPr>
            <a:picLocks noChangeAspect="1"/>
          </p:cNvPicPr>
          <p:nvPr/>
        </p:nvPicPr>
        <p:blipFill>
          <a:blip r:embed="rId3"/>
          <a:stretch>
            <a:fillRect/>
          </a:stretch>
        </p:blipFill>
        <p:spPr>
          <a:xfrm>
            <a:off x="288144" y="1178677"/>
            <a:ext cx="2362530" cy="4953691"/>
          </a:xfrm>
          <a:prstGeom prst="rect">
            <a:avLst/>
          </a:prstGeom>
        </p:spPr>
      </p:pic>
      <p:pic>
        <p:nvPicPr>
          <p:cNvPr id="7" name="Picture 6">
            <a:extLst>
              <a:ext uri="{FF2B5EF4-FFF2-40B4-BE49-F238E27FC236}">
                <a16:creationId xmlns:a16="http://schemas.microsoft.com/office/drawing/2014/main" id="{0F87650B-32FC-46C9-EFFB-3663FE427442}"/>
              </a:ext>
            </a:extLst>
          </p:cNvPr>
          <p:cNvPicPr>
            <a:picLocks noChangeAspect="1"/>
          </p:cNvPicPr>
          <p:nvPr/>
        </p:nvPicPr>
        <p:blipFill>
          <a:blip r:embed="rId4"/>
          <a:stretch>
            <a:fillRect/>
          </a:stretch>
        </p:blipFill>
        <p:spPr>
          <a:xfrm>
            <a:off x="2650674" y="1178677"/>
            <a:ext cx="2238687" cy="3639058"/>
          </a:xfrm>
          <a:prstGeom prst="rect">
            <a:avLst/>
          </a:prstGeom>
        </p:spPr>
      </p:pic>
      <p:pic>
        <p:nvPicPr>
          <p:cNvPr id="9" name="Picture 8">
            <a:extLst>
              <a:ext uri="{FF2B5EF4-FFF2-40B4-BE49-F238E27FC236}">
                <a16:creationId xmlns:a16="http://schemas.microsoft.com/office/drawing/2014/main" id="{B9C5D17C-D6DA-ABAF-11CB-BF65AF267BBE}"/>
              </a:ext>
            </a:extLst>
          </p:cNvPr>
          <p:cNvPicPr>
            <a:picLocks noChangeAspect="1"/>
          </p:cNvPicPr>
          <p:nvPr/>
        </p:nvPicPr>
        <p:blipFill>
          <a:blip r:embed="rId5"/>
          <a:stretch>
            <a:fillRect/>
          </a:stretch>
        </p:blipFill>
        <p:spPr>
          <a:xfrm>
            <a:off x="4889361" y="1178677"/>
            <a:ext cx="2657846" cy="3248478"/>
          </a:xfrm>
          <a:prstGeom prst="rect">
            <a:avLst/>
          </a:prstGeom>
        </p:spPr>
      </p:pic>
    </p:spTree>
    <p:extLst>
      <p:ext uri="{BB962C8B-B14F-4D97-AF65-F5344CB8AC3E}">
        <p14:creationId xmlns:p14="http://schemas.microsoft.com/office/powerpoint/2010/main" val="1798575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320573118"/>
              </p:ext>
            </p:extLst>
          </p:nvPr>
        </p:nvGraphicFramePr>
        <p:xfrm>
          <a:off x="782320" y="1213485"/>
          <a:ext cx="10627360" cy="3114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excessively tested my outcome to make sure that the functionality implication has been addressed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p>
                  </a:txBody>
                  <a:tcPr/>
                </a:tc>
                <a:extLst>
                  <a:ext uri="{0D108BD9-81ED-4DB2-BD59-A6C34878D82A}">
                    <a16:rowId xmlns:a16="http://schemas.microsoft.com/office/drawing/2014/main" val="845002142"/>
                  </a:ext>
                </a:extLst>
              </a:tr>
              <a:tr h="370840">
                <a:tc>
                  <a:txBody>
                    <a:bodyPr/>
                    <a:lstStyle/>
                    <a:p>
                      <a:r>
                        <a:rPr lang="en-NZ" dirty="0"/>
                        <a:t>Future-proofing</a:t>
                      </a:r>
                    </a:p>
                  </a:txBody>
                  <a:tcPr/>
                </a:tc>
                <a:tc>
                  <a:txBody>
                    <a:bodyPr/>
                    <a:lstStyle/>
                    <a:p>
                      <a:r>
                        <a:rPr lang="en-NZ" dirty="0"/>
                        <a:t>I avoided the use of literals and used functions throughout my code to make it more flexible and easier to modify in the future if necessary. The code is well set out and commented so that another programmer can change the program easier at any future time.</a:t>
                      </a:r>
                    </a:p>
                  </a:txBody>
                  <a:tcPr/>
                </a:tc>
                <a:extLst>
                  <a:ext uri="{0D108BD9-81ED-4DB2-BD59-A6C34878D82A}">
                    <a16:rowId xmlns:a16="http://schemas.microsoft.com/office/drawing/2014/main" val="940881800"/>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3CE0AE49-ACEA-48AB-A8B9-FB5895BF496B}"/>
              </a:ext>
            </a:extLst>
          </p:cNvPr>
          <p:cNvSpPr txBox="1"/>
          <p:nvPr/>
        </p:nvSpPr>
        <p:spPr>
          <a:xfrm>
            <a:off x="4023558" y="5827799"/>
            <a:ext cx="4406797" cy="646331"/>
          </a:xfrm>
          <a:prstGeom prst="rect">
            <a:avLst/>
          </a:prstGeom>
          <a:solidFill>
            <a:schemeClr val="accent1"/>
          </a:solidFill>
        </p:spPr>
        <p:txBody>
          <a:bodyPr wrap="square" rtlCol="0">
            <a:spAutoFit/>
          </a:bodyPr>
          <a:lstStyle/>
          <a:p>
            <a:pPr algn="ctr"/>
            <a:r>
              <a:rPr lang="en-NZ" dirty="0">
                <a:solidFill>
                  <a:schemeClr val="bg1"/>
                </a:solidFill>
              </a:rPr>
              <a:t> &lt;- (left): Local (OneDrive) directory</a:t>
            </a:r>
          </a:p>
          <a:p>
            <a:pPr algn="ctr"/>
            <a:r>
              <a:rPr lang="en-NZ" dirty="0">
                <a:solidFill>
                  <a:schemeClr val="bg1"/>
                </a:solidFill>
              </a:rPr>
              <a:t> Project saved in GitHub repository (right) -&gt;</a:t>
            </a:r>
          </a:p>
        </p:txBody>
      </p:sp>
      <p:pic>
        <p:nvPicPr>
          <p:cNvPr id="10" name="Picture 9">
            <a:extLst>
              <a:ext uri="{FF2B5EF4-FFF2-40B4-BE49-F238E27FC236}">
                <a16:creationId xmlns:a16="http://schemas.microsoft.com/office/drawing/2014/main" id="{242ABDBB-7F56-4494-98AB-192476350D51}"/>
              </a:ext>
            </a:extLst>
          </p:cNvPr>
          <p:cNvPicPr>
            <a:picLocks noChangeAspect="1"/>
          </p:cNvPicPr>
          <p:nvPr/>
        </p:nvPicPr>
        <p:blipFill>
          <a:blip r:embed="rId3"/>
          <a:stretch>
            <a:fillRect/>
          </a:stretch>
        </p:blipFill>
        <p:spPr>
          <a:xfrm>
            <a:off x="762724" y="2008273"/>
            <a:ext cx="5131916" cy="3768639"/>
          </a:xfrm>
          <a:prstGeom prst="rect">
            <a:avLst/>
          </a:prstGeom>
        </p:spPr>
      </p:pic>
      <p:pic>
        <p:nvPicPr>
          <p:cNvPr id="12" name="Picture 11">
            <a:extLst>
              <a:ext uri="{FF2B5EF4-FFF2-40B4-BE49-F238E27FC236}">
                <a16:creationId xmlns:a16="http://schemas.microsoft.com/office/drawing/2014/main" id="{2DDB42BD-1FBE-430F-8A89-E530B189F8EF}"/>
              </a:ext>
            </a:extLst>
          </p:cNvPr>
          <p:cNvPicPr>
            <a:picLocks noChangeAspect="1"/>
          </p:cNvPicPr>
          <p:nvPr/>
        </p:nvPicPr>
        <p:blipFill>
          <a:blip r:embed="rId4"/>
          <a:stretch>
            <a:fillRect/>
          </a:stretch>
        </p:blipFill>
        <p:spPr>
          <a:xfrm>
            <a:off x="6096000" y="1842862"/>
            <a:ext cx="4360642" cy="395949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4247317"/>
          </a:xfrm>
          <a:prstGeom prst="rect">
            <a:avLst/>
          </a:prstGeom>
        </p:spPr>
        <p:txBody>
          <a:bodyPr wrap="square">
            <a:spAutoFit/>
          </a:bodyPr>
          <a:lstStyle/>
          <a:p>
            <a:r>
              <a:rPr lang="en-US" b="0" i="0" dirty="0">
                <a:solidFill>
                  <a:srgbClr val="333333"/>
                </a:solidFill>
                <a:effectLst/>
              </a:rPr>
              <a:t>While developing this program, I planned, tested and trialed its individual components and then later as a whole working game.</a:t>
            </a:r>
          </a:p>
          <a:p>
            <a:r>
              <a:rPr lang="en-US" b="0" i="0" dirty="0">
                <a:solidFill>
                  <a:srgbClr val="333333"/>
                </a:solidFill>
                <a:effectLst/>
              </a:rPr>
              <a:t>By decomposing the problem, I was able to plan my program efficiently and was able to focus on creating and testing small chunks of code.</a:t>
            </a:r>
          </a:p>
          <a:p>
            <a:r>
              <a:rPr lang="en-US" b="0" i="0" dirty="0">
                <a:solidFill>
                  <a:srgbClr val="333333"/>
                </a:solidFill>
                <a:effectLst/>
              </a:rPr>
              <a:t>Each of these chunks was thoroughly tested during and after construction.</a:t>
            </a:r>
          </a:p>
          <a:p>
            <a:r>
              <a:rPr lang="en-US" b="0" i="0" dirty="0">
                <a:solidFill>
                  <a:srgbClr val="333333"/>
                </a:solidFill>
                <a:effectLst/>
              </a:rPr>
              <a:t>By testing. I was able to find and fix the flaws in my program before combining them into the full program.</a:t>
            </a:r>
          </a:p>
          <a:p>
            <a:r>
              <a:rPr lang="en-US" b="0" i="0" dirty="0">
                <a:solidFill>
                  <a:srgbClr val="333333"/>
                </a:solidFill>
                <a:effectLst/>
              </a:rPr>
              <a:t>Having volunteers test my program enabled me to further improve it's functionality and get ideas about how to make it better which raised the reliability and quality of the finished program.</a:t>
            </a:r>
          </a:p>
          <a:p>
            <a:r>
              <a:rPr lang="en-US" b="0" i="0" dirty="0">
                <a:solidFill>
                  <a:srgbClr val="333333"/>
                </a:solidFill>
                <a:effectLst/>
              </a:rPr>
              <a:t>User feedback enabled me to look at the program from a non-programmer's point of view. This, combined with the information I got from the earlier planning, testing, and trialing, enabled me to produce a high-quality outcome. I tested my code using the built in </a:t>
            </a:r>
            <a:r>
              <a:rPr lang="en-US" b="0" i="0" dirty="0" err="1">
                <a:solidFill>
                  <a:srgbClr val="333333"/>
                </a:solidFill>
                <a:effectLst/>
              </a:rPr>
              <a:t>pycharm</a:t>
            </a:r>
            <a:r>
              <a:rPr lang="en-US" b="0" i="0" dirty="0">
                <a:solidFill>
                  <a:srgbClr val="333333"/>
                </a:solidFill>
                <a:effectLst/>
              </a:rPr>
              <a:t> pep8 checker and </a:t>
            </a:r>
            <a:r>
              <a:rPr lang="en-US" b="0" i="0" dirty="0">
                <a:solidFill>
                  <a:srgbClr val="333333"/>
                </a:solidFill>
                <a:effectLst/>
                <a:hlinkClick r:id="rId3"/>
              </a:rPr>
              <a:t>http://pep8online.com/</a:t>
            </a:r>
            <a:r>
              <a:rPr lang="en-US" b="0" i="0" dirty="0">
                <a:solidFill>
                  <a:srgbClr val="333333"/>
                </a:solidFill>
                <a:effectLst/>
              </a:rPr>
              <a:t> to make sure that it met the conventions regarding spacing and layout (see next slide).</a:t>
            </a:r>
            <a:endParaRPr lang="en-NZ" dirty="0"/>
          </a:p>
        </p:txBody>
      </p:sp>
    </p:spTree>
    <p:extLst>
      <p:ext uri="{BB962C8B-B14F-4D97-AF65-F5344CB8AC3E}">
        <p14:creationId xmlns:p14="http://schemas.microsoft.com/office/powerpoint/2010/main" val="2276153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9DC-8831-48BC-AC22-64B12B78E155}"/>
              </a:ext>
            </a:extLst>
          </p:cNvPr>
          <p:cNvSpPr>
            <a:spLocks noGrp="1"/>
          </p:cNvSpPr>
          <p:nvPr>
            <p:ph type="title"/>
          </p:nvPr>
        </p:nvSpPr>
        <p:spPr/>
        <p:txBody>
          <a:bodyPr/>
          <a:lstStyle/>
          <a:p>
            <a:r>
              <a:rPr lang="en-NZ" dirty="0"/>
              <a:t>Evidence of meeting pep8 requirements</a:t>
            </a:r>
          </a:p>
        </p:txBody>
      </p:sp>
      <p:pic>
        <p:nvPicPr>
          <p:cNvPr id="4" name="Picture 3">
            <a:extLst>
              <a:ext uri="{FF2B5EF4-FFF2-40B4-BE49-F238E27FC236}">
                <a16:creationId xmlns:a16="http://schemas.microsoft.com/office/drawing/2014/main" id="{9923D20A-2309-4627-A3AF-96ECE1DAA50C}"/>
              </a:ext>
            </a:extLst>
          </p:cNvPr>
          <p:cNvPicPr>
            <a:picLocks noChangeAspect="1"/>
          </p:cNvPicPr>
          <p:nvPr/>
        </p:nvPicPr>
        <p:blipFill>
          <a:blip r:embed="rId2"/>
          <a:stretch>
            <a:fillRect/>
          </a:stretch>
        </p:blipFill>
        <p:spPr>
          <a:xfrm>
            <a:off x="1999104" y="1626119"/>
            <a:ext cx="8193792" cy="4866756"/>
          </a:xfrm>
          <a:prstGeom prst="rect">
            <a:avLst/>
          </a:prstGeom>
        </p:spPr>
      </p:pic>
    </p:spTree>
    <p:extLst>
      <p:ext uri="{BB962C8B-B14F-4D97-AF65-F5344CB8AC3E}">
        <p14:creationId xmlns:p14="http://schemas.microsoft.com/office/powerpoint/2010/main" val="109736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163760601"/>
              </p:ext>
            </p:extLst>
          </p:nvPr>
        </p:nvGraphicFramePr>
        <p:xfrm>
          <a:off x="589280" y="1574800"/>
          <a:ext cx="10515600" cy="439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US" dirty="0"/>
                        <a:t>Functionality</a:t>
                      </a:r>
                      <a:endParaRPr lang="en-NZ" dirty="0"/>
                    </a:p>
                  </a:txBody>
                  <a:tcPr/>
                </a:tc>
                <a:tc>
                  <a:txBody>
                    <a:bodyPr/>
                    <a:lstStyle/>
                    <a:p>
                      <a:r>
                        <a:rPr lang="en-US" dirty="0"/>
                        <a:t>Functionality is about guaranteeing that the program works as expected. It should work for expected, boundary, and unexpected cases or inputs. For example, if my program asks the user to answer a multiple-choice question is should work for the expected inputs like “A” “B” “C” or “D” and should tell the user to “Type a valid answer” if an answer is not any of the above and is a unexpected input it should not crash if the user enters something invalid like “0” or “q”.  My program needs to tell the user that the input is invalid and either pass or repeat the input question.</a:t>
                      </a:r>
                      <a:endParaRPr lang="en-NZ" dirty="0"/>
                    </a:p>
                  </a:txBody>
                  <a:tcPr/>
                </a:tc>
                <a:extLst>
                  <a:ext uri="{0D108BD9-81ED-4DB2-BD59-A6C34878D82A}">
                    <a16:rowId xmlns:a16="http://schemas.microsoft.com/office/drawing/2014/main" val="2636529970"/>
                  </a:ext>
                </a:extLst>
              </a:tr>
              <a:tr h="370840">
                <a:tc>
                  <a:txBody>
                    <a:bodyPr/>
                    <a:lstStyle/>
                    <a:p>
                      <a:r>
                        <a:rPr lang="en-US" dirty="0"/>
                        <a:t>Usability</a:t>
                      </a:r>
                      <a:endParaRPr lang="en-NZ" dirty="0"/>
                    </a:p>
                  </a:txBody>
                  <a:tcPr/>
                </a:tc>
                <a:tc>
                  <a:txBody>
                    <a:bodyPr/>
                    <a:lstStyle/>
                    <a:p>
                      <a:r>
                        <a:rPr lang="en-US" dirty="0"/>
                        <a:t>Usability is about how easily the end user can get the program to do what it is supposed to do. It deals with issues like making instructions or error messages clear and easy for users to read and understand. It is important to minimize or eliminate any frustration that the end user might encounter using your program.</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46168059"/>
              </p:ext>
            </p:extLst>
          </p:nvPr>
        </p:nvGraphicFramePr>
        <p:xfrm>
          <a:off x="589280" y="1574800"/>
          <a:ext cx="10515600" cy="34747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980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2848739">
                <a:tc>
                  <a:txBody>
                    <a:bodyPr/>
                    <a:lstStyle/>
                    <a:p>
                      <a:r>
                        <a:rPr lang="en-US" dirty="0"/>
                        <a:t>Future proofing</a:t>
                      </a:r>
                      <a:endParaRPr lang="en-NZ" dirty="0"/>
                    </a:p>
                  </a:txBody>
                  <a:tcPr/>
                </a:tc>
                <a:tc>
                  <a:txBody>
                    <a:bodyPr/>
                    <a:lstStyle/>
                    <a:p>
                      <a:r>
                        <a:rPr lang="en-US" dirty="0"/>
                        <a:t>Future proofing is about making a program which is flexible, adaptive and easy to modify later if necessary. The code needs  to be well set out and commented so that another programmer can make changes easily at some future time. It is important not to have a massive string of code and rather an organized structure. </a:t>
                      </a:r>
                    </a:p>
                    <a:p>
                      <a:r>
                        <a:rPr lang="en-US" dirty="0"/>
                        <a:t>This will be helpful for someone who wants to modify my code in the future because they need to be able to understand the purpose and reasoning behind different parts of the code. Also, its important to use constant variables rather than hard coded ones to minimize the number of places where changes need to be made as to keep the code simple and easy to modify at a future date.</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08387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72FFAE5D-6023-4AB0-9820-EFBBD38867CA}"/>
              </a:ext>
            </a:extLst>
          </p:cNvPr>
          <p:cNvPicPr>
            <a:picLocks noChangeAspect="1"/>
          </p:cNvPicPr>
          <p:nvPr/>
        </p:nvPicPr>
        <p:blipFill>
          <a:blip r:embed="rId3"/>
          <a:stretch>
            <a:fillRect/>
          </a:stretch>
        </p:blipFill>
        <p:spPr>
          <a:xfrm>
            <a:off x="250812" y="2005004"/>
            <a:ext cx="6411245" cy="4487871"/>
          </a:xfrm>
          <a:prstGeom prst="rect">
            <a:avLst/>
          </a:prstGeom>
        </p:spPr>
      </p:pic>
      <p:pic>
        <p:nvPicPr>
          <p:cNvPr id="9" name="Picture 8">
            <a:extLst>
              <a:ext uri="{FF2B5EF4-FFF2-40B4-BE49-F238E27FC236}">
                <a16:creationId xmlns:a16="http://schemas.microsoft.com/office/drawing/2014/main" id="{74504133-2D7E-4C23-9415-A31E992DCD22}"/>
              </a:ext>
            </a:extLst>
          </p:cNvPr>
          <p:cNvPicPr>
            <a:picLocks noChangeAspect="1"/>
          </p:cNvPicPr>
          <p:nvPr/>
        </p:nvPicPr>
        <p:blipFill>
          <a:blip r:embed="rId4"/>
          <a:stretch>
            <a:fillRect/>
          </a:stretch>
        </p:blipFill>
        <p:spPr>
          <a:xfrm>
            <a:off x="7451733" y="1893835"/>
            <a:ext cx="3386313" cy="427473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6867BB-7465-4096-91A0-52CC4029B8C6}"/>
              </a:ext>
            </a:extLst>
          </p:cNvPr>
          <p:cNvPicPr>
            <a:picLocks noChangeAspect="1"/>
          </p:cNvPicPr>
          <p:nvPr/>
        </p:nvPicPr>
        <p:blipFill>
          <a:blip r:embed="rId3"/>
          <a:stretch>
            <a:fillRect/>
          </a:stretch>
        </p:blipFill>
        <p:spPr>
          <a:xfrm>
            <a:off x="3173314" y="1828576"/>
            <a:ext cx="5210902" cy="3200847"/>
          </a:xfrm>
          <a:prstGeom prst="rect">
            <a:avLst/>
          </a:prstGeom>
        </p:spPr>
      </p:pic>
      <p:sp>
        <p:nvSpPr>
          <p:cNvPr id="6" name="Rectangle 5">
            <a:extLst>
              <a:ext uri="{FF2B5EF4-FFF2-40B4-BE49-F238E27FC236}">
                <a16:creationId xmlns:a16="http://schemas.microsoft.com/office/drawing/2014/main" id="{51E2906A-9C9D-4496-BE38-BC22BE2E17AC}"/>
              </a:ext>
            </a:extLst>
          </p:cNvPr>
          <p:cNvSpPr/>
          <p:nvPr/>
        </p:nvSpPr>
        <p:spPr>
          <a:xfrm>
            <a:off x="3173314" y="2192363"/>
            <a:ext cx="2518100" cy="6477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368FA00A-AF1A-401C-984D-AD4BC8BA3CD1}"/>
              </a:ext>
            </a:extLst>
          </p:cNvPr>
          <p:cNvSpPr/>
          <p:nvPr/>
        </p:nvSpPr>
        <p:spPr>
          <a:xfrm>
            <a:off x="5856554" y="1828576"/>
            <a:ext cx="2518100" cy="2658858"/>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itle 1">
            <a:extLst>
              <a:ext uri="{FF2B5EF4-FFF2-40B4-BE49-F238E27FC236}">
                <a16:creationId xmlns:a16="http://schemas.microsoft.com/office/drawing/2014/main" id="{266A10F0-059A-4AC2-AB8E-96A43E68A4F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1 –Instructions &amp; Yes/No checker</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a:extLst>
              <a:ext uri="{FF2B5EF4-FFF2-40B4-BE49-F238E27FC236}">
                <a16:creationId xmlns:a16="http://schemas.microsoft.com/office/drawing/2014/main" id="{27ED86C8-9110-49D1-A83F-D4B8D316CAF5}"/>
              </a:ext>
            </a:extLst>
          </p:cNvPr>
          <p:cNvPicPr>
            <a:picLocks noChangeAspect="1"/>
          </p:cNvPicPr>
          <p:nvPr/>
        </p:nvPicPr>
        <p:blipFill>
          <a:blip r:embed="rId3"/>
          <a:stretch>
            <a:fillRect/>
          </a:stretch>
        </p:blipFill>
        <p:spPr>
          <a:xfrm>
            <a:off x="3255678" y="1935761"/>
            <a:ext cx="5268060" cy="3696216"/>
          </a:xfrm>
          <a:prstGeom prst="rect">
            <a:avLst/>
          </a:prstGeom>
        </p:spPr>
      </p:pic>
      <p:sp>
        <p:nvSpPr>
          <p:cNvPr id="4" name="Rectangle 3">
            <a:extLst>
              <a:ext uri="{FF2B5EF4-FFF2-40B4-BE49-F238E27FC236}">
                <a16:creationId xmlns:a16="http://schemas.microsoft.com/office/drawing/2014/main" id="{0A67E3A0-B9B7-4D07-9E44-0F5FB67EF9F4}"/>
              </a:ext>
            </a:extLst>
          </p:cNvPr>
          <p:cNvSpPr/>
          <p:nvPr/>
        </p:nvSpPr>
        <p:spPr>
          <a:xfrm>
            <a:off x="3255678" y="3642179"/>
            <a:ext cx="2518100" cy="32385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042CC854-FC53-4807-9AD4-D78C1A2889D8}"/>
              </a:ext>
            </a:extLst>
          </p:cNvPr>
          <p:cNvSpPr/>
          <p:nvPr/>
        </p:nvSpPr>
        <p:spPr>
          <a:xfrm>
            <a:off x="5889708" y="1935761"/>
            <a:ext cx="2518100" cy="27668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8085967F-58BF-416C-8602-A98CE20B5E5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a:t>
            </a:r>
            <a:r>
              <a:rPr lang="en" sz="4400" dirty="0"/>
              <a:t>2 – A/B/C/D Options checker</a:t>
            </a:r>
            <a:endParaRPr lang="en-NZ" dirty="0"/>
          </a:p>
        </p:txBody>
      </p:sp>
    </p:spTree>
    <p:extLst>
      <p:ext uri="{BB962C8B-B14F-4D97-AF65-F5344CB8AC3E}">
        <p14:creationId xmlns:p14="http://schemas.microsoft.com/office/powerpoint/2010/main" val="2399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7CACE03-A50E-4C91-9698-ED660811AA74}"/>
              </a:ext>
            </a:extLst>
          </p:cNvPr>
          <p:cNvPicPr>
            <a:picLocks noChangeAspect="1"/>
          </p:cNvPicPr>
          <p:nvPr/>
        </p:nvPicPr>
        <p:blipFill>
          <a:blip r:embed="rId3"/>
          <a:stretch>
            <a:fillRect/>
          </a:stretch>
        </p:blipFill>
        <p:spPr>
          <a:xfrm>
            <a:off x="2814139" y="2090511"/>
            <a:ext cx="5201376" cy="4163006"/>
          </a:xfrm>
          <a:prstGeom prst="rect">
            <a:avLst/>
          </a:prstGeom>
        </p:spPr>
      </p:pic>
      <p:sp>
        <p:nvSpPr>
          <p:cNvPr id="5" name="Rectangle 4">
            <a:extLst>
              <a:ext uri="{FF2B5EF4-FFF2-40B4-BE49-F238E27FC236}">
                <a16:creationId xmlns:a16="http://schemas.microsoft.com/office/drawing/2014/main" id="{E43B8E70-15BA-4C57-9DB1-79F9591F4E94}"/>
              </a:ext>
            </a:extLst>
          </p:cNvPr>
          <p:cNvSpPr/>
          <p:nvPr/>
        </p:nvSpPr>
        <p:spPr>
          <a:xfrm>
            <a:off x="2848889" y="4412343"/>
            <a:ext cx="2518100" cy="3918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CE5558D1-DEF4-4F1A-828A-E2E9B4F5C294}"/>
              </a:ext>
            </a:extLst>
          </p:cNvPr>
          <p:cNvSpPr/>
          <p:nvPr/>
        </p:nvSpPr>
        <p:spPr>
          <a:xfrm>
            <a:off x="5497416" y="2090510"/>
            <a:ext cx="2518099" cy="35845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itle 1">
            <a:extLst>
              <a:ext uri="{FF2B5EF4-FFF2-40B4-BE49-F238E27FC236}">
                <a16:creationId xmlns:a16="http://schemas.microsoft.com/office/drawing/2014/main" id="{C9798118-8C6A-4963-8CB5-4340A693D72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3 – Generate random options</a:t>
            </a:r>
            <a:endParaRPr lang="en-NZ" dirty="0"/>
          </a:p>
        </p:txBody>
      </p:sp>
    </p:spTree>
    <p:extLst>
      <p:ext uri="{BB962C8B-B14F-4D97-AF65-F5344CB8AC3E}">
        <p14:creationId xmlns:p14="http://schemas.microsoft.com/office/powerpoint/2010/main" val="2428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8D64F6D2-58BF-48F4-950C-9D6D306021F2}"/>
              </a:ext>
            </a:extLst>
          </p:cNvPr>
          <p:cNvPicPr>
            <a:picLocks noChangeAspect="1"/>
          </p:cNvPicPr>
          <p:nvPr/>
        </p:nvPicPr>
        <p:blipFill>
          <a:blip r:embed="rId3"/>
          <a:stretch>
            <a:fillRect/>
          </a:stretch>
        </p:blipFill>
        <p:spPr>
          <a:xfrm>
            <a:off x="2746231" y="1350132"/>
            <a:ext cx="5575810" cy="4687811"/>
          </a:xfrm>
          <a:prstGeom prst="rect">
            <a:avLst/>
          </a:prstGeom>
        </p:spPr>
      </p:pic>
      <p:sp>
        <p:nvSpPr>
          <p:cNvPr id="7" name="Rectangle 6">
            <a:extLst>
              <a:ext uri="{FF2B5EF4-FFF2-40B4-BE49-F238E27FC236}">
                <a16:creationId xmlns:a16="http://schemas.microsoft.com/office/drawing/2014/main" id="{B21794BD-2E62-4254-9360-ACA688A59CFE}"/>
              </a:ext>
            </a:extLst>
          </p:cNvPr>
          <p:cNvSpPr/>
          <p:nvPr/>
        </p:nvSpPr>
        <p:spPr>
          <a:xfrm>
            <a:off x="2746231" y="4630057"/>
            <a:ext cx="2580512" cy="362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12569159-DFD6-40FE-B669-3E9E436FE92B}"/>
              </a:ext>
            </a:extLst>
          </p:cNvPr>
          <p:cNvSpPr/>
          <p:nvPr/>
        </p:nvSpPr>
        <p:spPr>
          <a:xfrm>
            <a:off x="5587999" y="1342570"/>
            <a:ext cx="2734041" cy="4165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36F458A1-CF0E-40DC-8439-F1E7821E5C9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4 – Game mechanics &amp; Looping</a:t>
            </a:r>
            <a:endParaRPr lang="en-NZ" dirty="0"/>
          </a:p>
        </p:txBody>
      </p:sp>
    </p:spTree>
    <p:extLst>
      <p:ext uri="{BB962C8B-B14F-4D97-AF65-F5344CB8AC3E}">
        <p14:creationId xmlns:p14="http://schemas.microsoft.com/office/powerpoint/2010/main" val="292885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2335</Words>
  <Application>Microsoft Office PowerPoint</Application>
  <PresentationFormat>Widescreen</PresentationFormat>
  <Paragraphs>218</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Māori Quiz Documentation</vt:lpstr>
      <vt:lpstr>Māori Quiz</vt:lpstr>
      <vt:lpstr>Describe relevant Implications 1:</vt:lpstr>
      <vt:lpstr>Describe relevant Implications 2:</vt:lpstr>
      <vt:lpstr>Decomposition:</vt:lpstr>
      <vt:lpstr>PowerPoint Presentation</vt:lpstr>
      <vt:lpstr>PowerPoint Presentation</vt:lpstr>
      <vt:lpstr>PowerPoint Presentation</vt:lpstr>
      <vt:lpstr>PowerPoint Presentation</vt:lpstr>
      <vt:lpstr>Component 5 –Ending Screen</vt:lpstr>
      <vt:lpstr>Yes/No checker- Test Plan</vt:lpstr>
      <vt:lpstr>Yes/no checker test results</vt:lpstr>
      <vt:lpstr>Yes/No checker - Trialling </vt:lpstr>
      <vt:lpstr>Generate random options- Trialling </vt:lpstr>
      <vt:lpstr>Instructions - Test Plan</vt:lpstr>
      <vt:lpstr>Instructions – Test results</vt:lpstr>
      <vt:lpstr>A/B/C/D checker - Test Plan</vt:lpstr>
      <vt:lpstr>A/B/C/D checker - Test Results</vt:lpstr>
      <vt:lpstr>Game mechanics and looping- Test Plan</vt:lpstr>
      <vt:lpstr>Game mechanics and looping- Test results</vt:lpstr>
      <vt:lpstr>Assembled Outcome 1 – Test plan</vt:lpstr>
      <vt:lpstr>Assembled Outcome – Testing 1</vt:lpstr>
      <vt:lpstr>Assembled Outcome 2 – Test plan</vt:lpstr>
      <vt:lpstr>Assembled Outcome – Testing 2 part 1</vt:lpstr>
      <vt:lpstr>Assembled Outcome – Testing 2 part 2</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Wilson</cp:lastModifiedBy>
  <cp:revision>10</cp:revision>
  <dcterms:created xsi:type="dcterms:W3CDTF">2020-03-13T23:52:53Z</dcterms:created>
  <dcterms:modified xsi:type="dcterms:W3CDTF">2022-05-09T21:33:17Z</dcterms:modified>
</cp:coreProperties>
</file>