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7" r:id="rId5"/>
    <p:sldId id="261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07"/>
    <p:restoredTop sz="94624"/>
  </p:normalViewPr>
  <p:slideViewPr>
    <p:cSldViewPr snapToGrid="0" snapToObjects="1">
      <p:cViewPr>
        <p:scale>
          <a:sx n="84" d="100"/>
          <a:sy n="84" d="100"/>
        </p:scale>
        <p:origin x="14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B1F5-F761-5F41-BDA6-2B8422906950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7253-2909-EF46-838D-787584A06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B7253-2909-EF46-838D-787584A06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B7253-2909-EF46-838D-787584A06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791-3AEA-7148-9310-13CF6E88E85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A723-E935-D942-AB5E-0DBCAB19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 DB Search Metrics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411"/>
            <a:ext cx="10515600" cy="4863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properly represent flight tracks as metadata</a:t>
            </a:r>
          </a:p>
          <a:p>
            <a:r>
              <a:rPr lang="en-US" dirty="0" smtClean="0"/>
              <a:t>Potential Use Cases - Granule Search or </a:t>
            </a:r>
            <a:r>
              <a:rPr lang="en-US" dirty="0" err="1" smtClean="0"/>
              <a:t>Subsetting</a:t>
            </a:r>
            <a:r>
              <a:rPr lang="en-US" dirty="0" smtClean="0"/>
              <a:t> needs:  </a:t>
            </a:r>
          </a:p>
          <a:p>
            <a:pPr lvl="1"/>
            <a:r>
              <a:rPr lang="en-US" dirty="0" smtClean="0"/>
              <a:t>Regional model assessments</a:t>
            </a:r>
          </a:p>
          <a:p>
            <a:pPr lvl="2"/>
            <a:r>
              <a:rPr lang="en-US" dirty="0" smtClean="0"/>
              <a:t>Spatial Resolution: ~100s km </a:t>
            </a:r>
          </a:p>
          <a:p>
            <a:pPr lvl="1"/>
            <a:r>
              <a:rPr lang="en-US" dirty="0" smtClean="0"/>
              <a:t>Regional Survey</a:t>
            </a:r>
          </a:p>
          <a:p>
            <a:pPr lvl="2"/>
            <a:r>
              <a:rPr lang="en-US" dirty="0"/>
              <a:t>Spatial Resolution: ~100s </a:t>
            </a:r>
            <a:r>
              <a:rPr lang="en-US" dirty="0" smtClean="0"/>
              <a:t>km</a:t>
            </a:r>
          </a:p>
          <a:p>
            <a:pPr lvl="2"/>
            <a:r>
              <a:rPr lang="en-US" dirty="0" smtClean="0"/>
              <a:t>Vertical Resolution: ~ 1 km</a:t>
            </a:r>
            <a:endParaRPr lang="en-US" dirty="0"/>
          </a:p>
          <a:p>
            <a:pPr lvl="1"/>
            <a:r>
              <a:rPr lang="en-US" dirty="0" smtClean="0"/>
              <a:t>Site Comparison</a:t>
            </a:r>
          </a:p>
          <a:p>
            <a:pPr lvl="2"/>
            <a:r>
              <a:rPr lang="en-US" dirty="0"/>
              <a:t>Spatial Resolution: </a:t>
            </a:r>
            <a:r>
              <a:rPr lang="en-US" dirty="0" smtClean="0"/>
              <a:t>~</a:t>
            </a:r>
            <a:r>
              <a:rPr lang="en-US" dirty="0"/>
              <a:t>3</a:t>
            </a:r>
            <a:r>
              <a:rPr lang="en-US" dirty="0" smtClean="0"/>
              <a:t> km, depending on surface wind speed, ASL &lt; ~1 km depending on terrain</a:t>
            </a:r>
            <a:endParaRPr lang="en-US" dirty="0"/>
          </a:p>
          <a:p>
            <a:pPr lvl="2"/>
            <a:r>
              <a:rPr lang="en-US" dirty="0"/>
              <a:t>Vertical Resolution: </a:t>
            </a:r>
            <a:r>
              <a:rPr lang="en-US" dirty="0" smtClean="0"/>
              <a:t>&lt; ~0.1 m</a:t>
            </a:r>
          </a:p>
          <a:p>
            <a:pPr lvl="1"/>
            <a:r>
              <a:rPr lang="en-US" dirty="0" smtClean="0"/>
              <a:t>Event/Case study</a:t>
            </a:r>
          </a:p>
          <a:p>
            <a:pPr lvl="2"/>
            <a:r>
              <a:rPr lang="en-US" dirty="0"/>
              <a:t>Spatial Resolution: ~</a:t>
            </a:r>
            <a:r>
              <a:rPr lang="en-US" dirty="0" smtClean="0"/>
              <a:t>10 </a:t>
            </a:r>
            <a:r>
              <a:rPr lang="en-US" dirty="0"/>
              <a:t>km</a:t>
            </a:r>
          </a:p>
          <a:p>
            <a:pPr lvl="2"/>
            <a:r>
              <a:rPr lang="en-US" dirty="0"/>
              <a:t>Vertical Resolution: ~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Satellite Validation</a:t>
            </a:r>
          </a:p>
          <a:p>
            <a:pPr lvl="2"/>
            <a:r>
              <a:rPr lang="en-US" dirty="0"/>
              <a:t>Spatial Resolution: ~</a:t>
            </a:r>
            <a:r>
              <a:rPr lang="en-US" dirty="0" smtClean="0"/>
              <a:t>10 </a:t>
            </a:r>
            <a:r>
              <a:rPr lang="en-US" dirty="0"/>
              <a:t>km</a:t>
            </a:r>
          </a:p>
          <a:p>
            <a:pPr lvl="2"/>
            <a:r>
              <a:rPr lang="en-US" dirty="0"/>
              <a:t>Vertical Resolution: </a:t>
            </a:r>
            <a:r>
              <a:rPr lang="en-US" dirty="0" smtClean="0"/>
              <a:t>~ 0.1 km for available column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73" y="29545"/>
            <a:ext cx="11555027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Current Airborne In-Situ </a:t>
            </a:r>
            <a:r>
              <a:rPr lang="en-US" sz="3600" smtClean="0"/>
              <a:t>Metadata Representation for Sampling Locations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5116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2-D</a:t>
            </a:r>
          </a:p>
          <a:p>
            <a:pPr lvl="1"/>
            <a:r>
              <a:rPr lang="en-US" dirty="0" smtClean="0"/>
              <a:t>Bounding-boxes</a:t>
            </a:r>
          </a:p>
          <a:p>
            <a:pPr lvl="1"/>
            <a:r>
              <a:rPr lang="en-US" dirty="0" smtClean="0"/>
              <a:t>Polygons and Multi-Point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LineString</a:t>
            </a:r>
            <a:r>
              <a:rPr lang="en-US" dirty="0" smtClean="0"/>
              <a:t> </a:t>
            </a:r>
            <a:r>
              <a:rPr lang="en-US" dirty="0" smtClean="0"/>
              <a:t>(CARVE datasets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False representation of data location</a:t>
            </a:r>
          </a:p>
          <a:p>
            <a:r>
              <a:rPr lang="en-US" dirty="0" smtClean="0"/>
              <a:t>No altitude component</a:t>
            </a:r>
          </a:p>
          <a:p>
            <a:r>
              <a:rPr lang="en-US" dirty="0" smtClean="0"/>
              <a:t>No time associated with each point</a:t>
            </a:r>
          </a:p>
          <a:p>
            <a:pPr lvl="1"/>
            <a:r>
              <a:rPr lang="en-US" dirty="0" smtClean="0"/>
              <a:t>Location is dependent on time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Time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Stop</a:t>
            </a:r>
            <a:r>
              <a:rPr lang="en-US" dirty="0" smtClean="0"/>
              <a:t> Time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2173" y="3250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Issues with Current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28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</a:t>
            </a:r>
            <a:r>
              <a:rPr lang="en-US" dirty="0"/>
              <a:t>C</a:t>
            </a:r>
            <a:r>
              <a:rPr lang="en-US" dirty="0" smtClean="0"/>
              <a:t>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/>
          <a:lstStyle/>
          <a:p>
            <a:r>
              <a:rPr lang="en-US" dirty="0"/>
              <a:t>Ran line simplification algorithms on campaign navigation data</a:t>
            </a:r>
          </a:p>
          <a:p>
            <a:r>
              <a:rPr lang="en-US" dirty="0"/>
              <a:t>Constructed a DB with various representations of the data</a:t>
            </a:r>
          </a:p>
          <a:p>
            <a:pPr lvl="1"/>
            <a:r>
              <a:rPr lang="en-US" dirty="0"/>
              <a:t>Full-Res</a:t>
            </a:r>
          </a:p>
          <a:p>
            <a:pPr lvl="1"/>
            <a:r>
              <a:rPr lang="en-US" dirty="0"/>
              <a:t>Simplified Lines</a:t>
            </a:r>
          </a:p>
          <a:p>
            <a:pPr lvl="1"/>
            <a:r>
              <a:rPr lang="en-US" dirty="0"/>
              <a:t>Bounding Boxes</a:t>
            </a:r>
          </a:p>
          <a:p>
            <a:pPr lvl="1"/>
            <a:r>
              <a:rPr lang="en-US" dirty="0"/>
              <a:t>Multi-Point polygons (Completed for DISCOVERAQ-MD)</a:t>
            </a:r>
          </a:p>
          <a:p>
            <a:r>
              <a:rPr lang="en-US" dirty="0" smtClean="0"/>
              <a:t>Looking to make recommendations to CMR/</a:t>
            </a:r>
            <a:r>
              <a:rPr lang="en-US" dirty="0" err="1" smtClean="0"/>
              <a:t>EarthData</a:t>
            </a:r>
            <a:r>
              <a:rPr lang="en-US" dirty="0" smtClean="0"/>
              <a:t> Airborne metadata</a:t>
            </a:r>
          </a:p>
          <a:p>
            <a:pPr lvl="1"/>
            <a:r>
              <a:rPr lang="en-US" dirty="0" smtClean="0"/>
              <a:t>Specifically In-Situ measurements</a:t>
            </a:r>
          </a:p>
          <a:p>
            <a:pPr lvl="1"/>
            <a:r>
              <a:rPr lang="en-US" dirty="0" smtClean="0"/>
              <a:t>Will expand to other types of measurements in time</a:t>
            </a:r>
          </a:p>
        </p:txBody>
      </p:sp>
    </p:spTree>
    <p:extLst>
      <p:ext uri="{BB962C8B-B14F-4D97-AF65-F5344CB8AC3E}">
        <p14:creationId xmlns:p14="http://schemas.microsoft.com/office/powerpoint/2010/main" val="1668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DB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3908"/>
            <a:ext cx="10515600" cy="1303841"/>
          </a:xfrm>
        </p:spPr>
      </p:pic>
      <p:sp>
        <p:nvSpPr>
          <p:cNvPr id="5" name="TextBox 4"/>
          <p:cNvSpPr txBox="1"/>
          <p:nvPr/>
        </p:nvSpPr>
        <p:spPr>
          <a:xfrm>
            <a:off x="4419800" y="1690688"/>
            <a:ext cx="3442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Flight Track Database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24" y="3979414"/>
            <a:ext cx="6622741" cy="2394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3172" y="3517749"/>
            <a:ext cx="470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Spatial Temporal Metadata </a:t>
            </a:r>
            <a:r>
              <a:rPr lang="en-US" sz="2400" dirty="0"/>
              <a:t>D</a:t>
            </a:r>
            <a:r>
              <a:rPr lang="en-US" sz="2400" dirty="0" smtClean="0"/>
              <a:t>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15" y="2109302"/>
            <a:ext cx="5869126" cy="3614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DiscoverAQ</a:t>
            </a:r>
            <a:r>
              <a:rPr lang="en-US" dirty="0" smtClean="0"/>
              <a:t>-MD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09467"/>
              </p:ext>
            </p:extLst>
          </p:nvPr>
        </p:nvGraphicFramePr>
        <p:xfrm>
          <a:off x="230414" y="2721051"/>
          <a:ext cx="60905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893"/>
                <a:gridCol w="1605804"/>
                <a:gridCol w="1605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Of Original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364,240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Every 30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Every 60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2D Line</a:t>
                      </a:r>
                      <a:r>
                        <a:rPr lang="en-US" baseline="0" dirty="0" smtClean="0"/>
                        <a:t> Simplification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3D Line Simplification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-Polygon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71" y="2198017"/>
            <a:ext cx="3685944" cy="3641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80" y="2109302"/>
            <a:ext cx="5869126" cy="381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80" y="2109302"/>
            <a:ext cx="5869126" cy="38193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6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DiscoverAQ</a:t>
            </a:r>
            <a:r>
              <a:rPr lang="en-US" dirty="0" smtClean="0"/>
              <a:t>-MD Comparison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 has </a:t>
            </a:r>
            <a:r>
              <a:rPr lang="en-US" b="1" dirty="0" smtClean="0"/>
              <a:t>lowest</a:t>
            </a:r>
            <a:r>
              <a:rPr lang="en-US" dirty="0" smtClean="0"/>
              <a:t> number of points</a:t>
            </a:r>
          </a:p>
          <a:p>
            <a:pPr lvl="1"/>
            <a:r>
              <a:rPr lang="en-US" dirty="0" smtClean="0"/>
              <a:t>Still has ‘good’ representation</a:t>
            </a:r>
          </a:p>
          <a:p>
            <a:r>
              <a:rPr lang="en-US" dirty="0" smtClean="0"/>
              <a:t>3D has the </a:t>
            </a:r>
            <a:r>
              <a:rPr lang="en-US" b="1" dirty="0" smtClean="0"/>
              <a:t>highest</a:t>
            </a:r>
            <a:r>
              <a:rPr lang="en-US" dirty="0" smtClean="0"/>
              <a:t>, but some would argue is the most important due to the study</a:t>
            </a:r>
          </a:p>
          <a:p>
            <a:pPr lvl="1"/>
            <a:r>
              <a:rPr lang="en-US" dirty="0" smtClean="0"/>
              <a:t>Altitude could potentially play a large role in searches for within spiral flight tracks</a:t>
            </a:r>
          </a:p>
          <a:p>
            <a:r>
              <a:rPr lang="en-US" dirty="0" smtClean="0"/>
              <a:t>2D has many un-necessary points represented where spirals occur</a:t>
            </a:r>
          </a:p>
          <a:p>
            <a:pPr lvl="1"/>
            <a:r>
              <a:rPr lang="en-US" dirty="0" smtClean="0"/>
              <a:t>Most likely not the best representation of flight track when multiple overlapping paths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7" y="1499563"/>
            <a:ext cx="8117149" cy="5123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Incorporate point specific time</a:t>
            </a:r>
          </a:p>
          <a:p>
            <a:r>
              <a:rPr lang="en-US" dirty="0" smtClean="0"/>
              <a:t>Incorporate point specific altitude</a:t>
            </a:r>
          </a:p>
          <a:p>
            <a:r>
              <a:rPr lang="en-US" dirty="0" smtClean="0"/>
              <a:t>Require that all Aircraft related data be represented </a:t>
            </a:r>
            <a:r>
              <a:rPr lang="en-US" b="1" i="1" u="sng" dirty="0" smtClean="0"/>
              <a:t>properly</a:t>
            </a:r>
          </a:p>
          <a:p>
            <a:pPr lvl="1"/>
            <a:r>
              <a:rPr lang="en-US" dirty="0" smtClean="0"/>
              <a:t>Based on flight pattern</a:t>
            </a:r>
          </a:p>
          <a:p>
            <a:pPr lvl="2"/>
            <a:r>
              <a:rPr lang="en-US" dirty="0" smtClean="0"/>
              <a:t>Raster flight patterns could serve well with a bounding box representation if it is the primary sampling goal. It can get complicated if several raster patterns were flown.</a:t>
            </a:r>
          </a:p>
          <a:p>
            <a:pPr lvl="2"/>
            <a:r>
              <a:rPr lang="en-US" dirty="0" smtClean="0"/>
              <a:t>D-AQ flights benefit from line simplification and altitude</a:t>
            </a:r>
          </a:p>
          <a:p>
            <a:pPr lvl="1"/>
            <a:r>
              <a:rPr lang="en-US" dirty="0" smtClean="0"/>
              <a:t>Based on instrument type</a:t>
            </a:r>
          </a:p>
          <a:p>
            <a:pPr lvl="1"/>
            <a:r>
              <a:rPr lang="en-US" dirty="0" smtClean="0"/>
              <a:t>Many different ways to go about this</a:t>
            </a:r>
          </a:p>
          <a:p>
            <a:pPr marL="0" indent="0">
              <a:buNone/>
            </a:pPr>
            <a:r>
              <a:rPr lang="en-US" dirty="0" smtClean="0"/>
              <a:t>This will help to reduce the false representation of data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11737" r="13862" b="12291"/>
          <a:stretch/>
        </p:blipFill>
        <p:spPr>
          <a:xfrm>
            <a:off x="8356846" y="2086129"/>
            <a:ext cx="3835154" cy="27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show that incorporating these recommendations into CRM/</a:t>
            </a:r>
            <a:r>
              <a:rPr lang="en-US" dirty="0" err="1" smtClean="0"/>
              <a:t>EarthData</a:t>
            </a:r>
            <a:r>
              <a:rPr lang="en-US" dirty="0" smtClean="0"/>
              <a:t> will not hinder performance in search time, and reduce the number of false positives associated with searches.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Potential Metrics: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Applicability to different types of flight patterns and use cases</a:t>
            </a:r>
            <a:r>
              <a:rPr lang="en-US" dirty="0"/>
              <a:t>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False Positives returned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DB Storage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462</Words>
  <Application>Microsoft Macintosh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Wingdings</vt:lpstr>
      <vt:lpstr>Arial</vt:lpstr>
      <vt:lpstr>Office Theme</vt:lpstr>
      <vt:lpstr>Metadata DB Search Metrics Meeting</vt:lpstr>
      <vt:lpstr>Motivation</vt:lpstr>
      <vt:lpstr>Current Airborne In-Situ Metadata Representation for Sampling Locations</vt:lpstr>
      <vt:lpstr>Summary of the Current Work</vt:lpstr>
      <vt:lpstr>Current DB Structure</vt:lpstr>
      <vt:lpstr>DiscoverAQ-MD Comparison</vt:lpstr>
      <vt:lpstr>DiscoverAQ-MD Comparison Cont.</vt:lpstr>
      <vt:lpstr>Recommendations </vt:lpstr>
      <vt:lpstr>Metrics for Quantification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DB Search Metrics Meeting</dc:title>
  <dc:creator>Timothy See.</dc:creator>
  <cp:lastModifiedBy>Timothy See.</cp:lastModifiedBy>
  <cp:revision>25</cp:revision>
  <dcterms:created xsi:type="dcterms:W3CDTF">2018-02-02T15:35:58Z</dcterms:created>
  <dcterms:modified xsi:type="dcterms:W3CDTF">2018-02-12T00:45:32Z</dcterms:modified>
</cp:coreProperties>
</file>