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75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  <p:sldId id="259" r:id="rId9"/>
    <p:sldId id="264" r:id="rId10"/>
    <p:sldId id="267" r:id="rId11"/>
    <p:sldId id="270" r:id="rId12"/>
    <p:sldId id="269" r:id="rId13"/>
    <p:sldId id="268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0"/>
  </p:normalViewPr>
  <p:slideViewPr>
    <p:cSldViewPr snapToGrid="0" snapToObjects="1">
      <p:cViewPr>
        <p:scale>
          <a:sx n="125" d="100"/>
          <a:sy n="125" d="100"/>
        </p:scale>
        <p:origin x="-10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0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4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33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1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0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78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esign/resourc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videos/play/wwdc2015/40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6sA63T" TargetMode="External"/><Relationship Id="rId2" Type="http://schemas.openxmlformats.org/officeDocument/2006/relationships/hyperlink" Target="https://goo.gl/MVREW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ios/human-interface-guidelines/overview/themes/" TargetMode="External"/><Relationship Id="rId5" Type="http://schemas.openxmlformats.org/officeDocument/2006/relationships/hyperlink" Target="https://www.youtube.com/channel/UCYVp6suz7ztKAKY8jpfACXA" TargetMode="External"/><Relationship Id="rId4" Type="http://schemas.openxmlformats.org/officeDocument/2006/relationships/hyperlink" Target="https://www.bignerdranch.com/books/ios-programm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8A69-A5B8-F146-A03E-30977E807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Swift + iOS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835BA-AEC9-2F4D-933D-E0AB27C6F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Tanner Stokes – Mobile Innovation Team</a:t>
            </a:r>
          </a:p>
        </p:txBody>
      </p:sp>
    </p:spTree>
    <p:extLst>
      <p:ext uri="{BB962C8B-B14F-4D97-AF65-F5344CB8AC3E}">
        <p14:creationId xmlns:p14="http://schemas.microsoft.com/office/powerpoint/2010/main" val="851742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AB8E-B7EA-3D48-8A52-28B0739E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wants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3BA7-719A-1844-87AB-FAF01512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had UI guides all the way back in the 80s because they knew how important it was</a:t>
            </a:r>
          </a:p>
          <a:p>
            <a:r>
              <a:rPr lang="en-US" dirty="0"/>
              <a:t>You get Adobe XD for free! Use it to mock up before you code.</a:t>
            </a:r>
          </a:p>
          <a:p>
            <a:pPr lvl="1"/>
            <a:r>
              <a:rPr lang="en-US" dirty="0"/>
              <a:t>Apple has design resources for it: </a:t>
            </a:r>
            <a:r>
              <a:rPr lang="en-US" dirty="0">
                <a:hlinkClick r:id="rId2"/>
              </a:rPr>
              <a:t>https://developer.apple.com/design/resources/</a:t>
            </a:r>
            <a:endParaRPr lang="en-US" dirty="0"/>
          </a:p>
          <a:p>
            <a:r>
              <a:rPr lang="en-US" dirty="0"/>
              <a:t>Simpler can be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4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AC3-1360-DD49-A8D4-928E7D5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EBB8-1F8E-5940-8515-B2E74D87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(not so beautiful) app</a:t>
            </a:r>
          </a:p>
          <a:p>
            <a:pPr lvl="1"/>
            <a:r>
              <a:rPr lang="en-US" dirty="0"/>
              <a:t>Accesses your camera roll</a:t>
            </a:r>
          </a:p>
          <a:p>
            <a:pPr lvl="1"/>
            <a:r>
              <a:rPr lang="en-US" dirty="0"/>
              <a:t>Encodes and decodes a secret to an image</a:t>
            </a:r>
          </a:p>
          <a:p>
            <a:pPr lvl="1"/>
            <a:r>
              <a:rPr lang="en-US" dirty="0"/>
              <a:t>A simple, naïve steganography app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8B1F3-D2D5-594A-8E0D-7527F612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42" y="2015732"/>
            <a:ext cx="1863089" cy="331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8E4E9-13A9-E044-9EDA-CD7E05FEE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3775772"/>
            <a:ext cx="3698240" cy="18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EBC3-DA6A-904D-A19C-3DC199EA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heard of </a:t>
            </a:r>
            <a:r>
              <a:rPr lang="en-US" dirty="0" err="1"/>
              <a:t>oo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FC1A-52B1-E64B-95DD-9E17447F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“Protocol Oriented Programming”</a:t>
            </a:r>
          </a:p>
          <a:p>
            <a:pPr lvl="1"/>
            <a:r>
              <a:rPr lang="en-US" dirty="0">
                <a:hlinkClick r:id="rId2"/>
              </a:rPr>
              <a:t>https://developer.apple.com/videos/play/wwdc2015/408/</a:t>
            </a:r>
            <a:endParaRPr lang="en-US" dirty="0"/>
          </a:p>
          <a:p>
            <a:pPr lvl="1"/>
            <a:r>
              <a:rPr lang="en-US" dirty="0"/>
              <a:t>A paradigm to loosely couple types with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99205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0BD5-FE16-8847-9010-49A360A3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CA46-6AF5-A444-8FF0-B2A744DF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Optionals</a:t>
            </a:r>
            <a:r>
              <a:rPr lang="en-US" dirty="0"/>
              <a:t> (?!?!?!?)</a:t>
            </a:r>
          </a:p>
          <a:p>
            <a:r>
              <a:rPr lang="en-US" dirty="0"/>
              <a:t>Protocols</a:t>
            </a:r>
          </a:p>
          <a:p>
            <a:r>
              <a:rPr lang="en-US" dirty="0"/>
              <a:t>Delegates 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Callbacks (and callback hell) (check out </a:t>
            </a:r>
            <a:r>
              <a:rPr lang="en-US" dirty="0" err="1"/>
              <a:t>PromiseKit</a:t>
            </a:r>
            <a:r>
              <a:rPr lang="en-US" dirty="0"/>
              <a:t>)</a:t>
            </a:r>
          </a:p>
          <a:p>
            <a:r>
              <a:rPr lang="en-US" dirty="0"/>
              <a:t>View Controller vs View vs Navigation Controller, etc.</a:t>
            </a:r>
          </a:p>
          <a:p>
            <a:r>
              <a:rPr lang="en-US" dirty="0" err="1"/>
              <a:t>Autolayout</a:t>
            </a:r>
            <a:r>
              <a:rPr lang="en-US" dirty="0"/>
              <a:t> (A BEAST and not so ”auto”)</a:t>
            </a:r>
          </a:p>
          <a:p>
            <a:r>
              <a:rPr lang="en-US" dirty="0"/>
              <a:t>Overinflated App Delegate / View Controller</a:t>
            </a:r>
          </a:p>
          <a:p>
            <a:r>
              <a:rPr lang="en-US" dirty="0"/>
              <a:t>Running in appropriate threads</a:t>
            </a:r>
          </a:p>
        </p:txBody>
      </p:sp>
    </p:spTree>
    <p:extLst>
      <p:ext uri="{BB962C8B-B14F-4D97-AF65-F5344CB8AC3E}">
        <p14:creationId xmlns:p14="http://schemas.microsoft.com/office/powerpoint/2010/main" val="151514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2156-36CC-B740-887C-67A35B86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things that are overlooked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FCC4-02FA-5D48-A1F0-BE8224DA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Production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Localization</a:t>
            </a:r>
          </a:p>
          <a:p>
            <a:r>
              <a:rPr lang="en-US" dirty="0"/>
              <a:t>In Development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 err="1"/>
              <a:t>Linting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C87A-127A-8349-A5B2-6F2268C7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A5BC-9C4B-A54B-A099-1054EA5B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Swift Tour - </a:t>
            </a:r>
            <a:r>
              <a:rPr lang="en-US" dirty="0">
                <a:hlinkClick r:id="rId2"/>
              </a:rPr>
              <a:t>https://goo.gl/MVREW8</a:t>
            </a:r>
            <a:endParaRPr lang="en-US" dirty="0"/>
          </a:p>
          <a:p>
            <a:r>
              <a:rPr lang="en-US" dirty="0"/>
              <a:t>Language guide - </a:t>
            </a:r>
            <a:r>
              <a:rPr lang="en-US" dirty="0">
                <a:hlinkClick r:id="rId3"/>
              </a:rPr>
              <a:t>https://goo.gl/6sA63T</a:t>
            </a:r>
            <a:endParaRPr lang="en-US" dirty="0"/>
          </a:p>
          <a:p>
            <a:r>
              <a:rPr lang="en-US" dirty="0"/>
              <a:t>Big Nerd iOS Programming - </a:t>
            </a:r>
            <a:r>
              <a:rPr lang="en-US" dirty="0">
                <a:hlinkClick r:id="rId4"/>
              </a:rPr>
              <a:t>https://www.bignerdranch.com/books/ios-programming/</a:t>
            </a:r>
            <a:endParaRPr lang="en-US" dirty="0"/>
          </a:p>
          <a:p>
            <a:r>
              <a:rPr lang="en-US" dirty="0"/>
              <a:t>Stanford iOS class on YouTube - </a:t>
            </a:r>
            <a:r>
              <a:rPr lang="en-US" dirty="0">
                <a:hlinkClick r:id="rId5"/>
              </a:rPr>
              <a:t>https://www.youtube.com/channel/UCYVp6suz7ztKAKY8jpfACXA</a:t>
            </a:r>
            <a:endParaRPr lang="en-US" dirty="0"/>
          </a:p>
          <a:p>
            <a:r>
              <a:rPr lang="en-US" dirty="0"/>
              <a:t>Apple UI / UX: </a:t>
            </a:r>
            <a:r>
              <a:rPr lang="en-US" dirty="0">
                <a:hlinkClick r:id="rId6"/>
              </a:rPr>
              <a:t>https://developer.apple.com/ios/human-interface-guidelines/overview/themes/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6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DF6B-D2C6-DD43-B9FA-651445EE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36AF3-2CE8-5040-A7B9-5159650B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 long learner</a:t>
            </a:r>
          </a:p>
          <a:p>
            <a:r>
              <a:rPr lang="en-US" dirty="0" err="1"/>
              <a:t>tannr.com</a:t>
            </a:r>
            <a:r>
              <a:rPr lang="en-US" dirty="0"/>
              <a:t> |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twstokes</a:t>
            </a:r>
            <a:endParaRPr lang="en-US" dirty="0"/>
          </a:p>
          <a:p>
            <a:r>
              <a:rPr lang="en-US" dirty="0"/>
              <a:t>Clemson since 2009</a:t>
            </a:r>
          </a:p>
          <a:p>
            <a:r>
              <a:rPr lang="en-US" dirty="0"/>
              <a:t>Mobile Innovation Team since Fall ‘15</a:t>
            </a:r>
          </a:p>
        </p:txBody>
      </p:sp>
    </p:spTree>
    <p:extLst>
      <p:ext uri="{BB962C8B-B14F-4D97-AF65-F5344CB8AC3E}">
        <p14:creationId xmlns:p14="http://schemas.microsoft.com/office/powerpoint/2010/main" val="365160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2783-3F6A-1549-A5E4-0AA95567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854C6-5FEA-D548-AFEF-8C20B6C96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36" y="2016125"/>
            <a:ext cx="4607516" cy="3449638"/>
          </a:xfrm>
        </p:spPr>
      </p:pic>
    </p:spTree>
    <p:extLst>
      <p:ext uri="{BB962C8B-B14F-4D97-AF65-F5344CB8AC3E}">
        <p14:creationId xmlns:p14="http://schemas.microsoft.com/office/powerpoint/2010/main" val="77492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E60A-801F-374D-870D-D70F53FA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workshop will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BDE3-F26E-E14B-BE6F-BFD818A4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much time!</a:t>
            </a:r>
          </a:p>
          <a:p>
            <a:r>
              <a:rPr lang="en-US" dirty="0"/>
              <a:t>Swift basics in Playground</a:t>
            </a:r>
          </a:p>
          <a:p>
            <a:r>
              <a:rPr lang="en-US" dirty="0"/>
              <a:t>Simple iOS app</a:t>
            </a:r>
          </a:p>
        </p:txBody>
      </p:sp>
    </p:spTree>
    <p:extLst>
      <p:ext uri="{BB962C8B-B14F-4D97-AF65-F5344CB8AC3E}">
        <p14:creationId xmlns:p14="http://schemas.microsoft.com/office/powerpoint/2010/main" val="852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3E4F-FB03-C34A-891D-674860C5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5CFC-E08B-BE42-97CB-CDE6A10B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Come work with our team as we build up the next </a:t>
            </a:r>
            <a:r>
              <a:rPr lang="en-US" dirty="0" err="1"/>
              <a:t>my.Clemson</a:t>
            </a:r>
            <a:endParaRPr lang="en-US" dirty="0"/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Postgres</a:t>
            </a:r>
          </a:p>
          <a:p>
            <a:pPr lvl="1"/>
            <a:r>
              <a:rPr lang="en-US" dirty="0"/>
              <a:t>AWS</a:t>
            </a:r>
          </a:p>
          <a:p>
            <a:pPr lvl="1"/>
            <a:r>
              <a:rPr lang="en-US" dirty="0"/>
              <a:t>Kubernetes</a:t>
            </a:r>
          </a:p>
          <a:p>
            <a:pPr lvl="1"/>
            <a:r>
              <a:rPr lang="en-US" dirty="0"/>
              <a:t>iOS Native</a:t>
            </a:r>
          </a:p>
          <a:p>
            <a:pPr lvl="1"/>
            <a:r>
              <a:rPr lang="en-US" dirty="0"/>
              <a:t>React</a:t>
            </a:r>
          </a:p>
          <a:p>
            <a:r>
              <a:rPr lang="en-US" dirty="0" err="1"/>
              <a:t>mobile-admin@lists.clemson.edu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>
            <a:extLst>
              <a:ext uri="{FF2B5EF4-FFF2-40B4-BE49-F238E27FC236}">
                <a16:creationId xmlns:a16="http://schemas.microsoft.com/office/drawing/2014/main" id="{6B25638D-3D06-41D1-8060-4D2707C60A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1">
            <a:extLst>
              <a:ext uri="{FF2B5EF4-FFF2-40B4-BE49-F238E27FC236}">
                <a16:creationId xmlns:a16="http://schemas.microsoft.com/office/drawing/2014/main" id="{8161BB1E-0062-4056-AB94-121EF614D5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id="{8FBC01E2-D629-4319-B5CB-BFA461B8CF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C700CE-0EDA-B344-BF06-A67139B4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ABOUT Swift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69B38A-3A40-FA4F-9B62-D51A69AC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79" y="2015734"/>
            <a:ext cx="402579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Open Source (Linux friendly!)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Compiled, statically typed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No pointers and very safe!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Modern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3DCF3CC-C607-D945-9588-D9E92A03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181" y="1991519"/>
            <a:ext cx="3683000" cy="2273300"/>
          </a:xfrm>
        </p:spPr>
      </p:pic>
    </p:spTree>
    <p:extLst>
      <p:ext uri="{BB962C8B-B14F-4D97-AF65-F5344CB8AC3E}">
        <p14:creationId xmlns:p14="http://schemas.microsoft.com/office/powerpoint/2010/main" val="113467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512B31-7ABF-9D47-93C8-EB51446E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3AAA91-135F-E748-99E3-43171819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fontAlgn="ctr"/>
            <a:r>
              <a:rPr lang="en-US" dirty="0"/>
              <a:t>Functions are first class citizens</a:t>
            </a:r>
          </a:p>
          <a:p>
            <a:pPr fontAlgn="ctr"/>
            <a:r>
              <a:rPr lang="en-US" dirty="0" err="1"/>
              <a:t>Optionals</a:t>
            </a:r>
            <a:endParaRPr lang="en-US" dirty="0"/>
          </a:p>
          <a:p>
            <a:pPr lvl="1" fontAlgn="ctr"/>
            <a:r>
              <a:rPr lang="en-US" dirty="0"/>
              <a:t>Optional binding</a:t>
            </a:r>
          </a:p>
          <a:p>
            <a:pPr lvl="1" fontAlgn="ctr"/>
            <a:r>
              <a:rPr lang="en-US" dirty="0"/>
              <a:t>Chaining</a:t>
            </a:r>
          </a:p>
          <a:p>
            <a:pPr fontAlgn="ctr"/>
            <a:r>
              <a:rPr lang="en-US" dirty="0"/>
              <a:t>Type inference</a:t>
            </a:r>
          </a:p>
          <a:p>
            <a:pPr fontAlgn="ctr"/>
            <a:r>
              <a:rPr lang="en-US" dirty="0"/>
              <a:t>Closures</a:t>
            </a:r>
          </a:p>
          <a:p>
            <a:pPr fontAlgn="ctr"/>
            <a:r>
              <a:rPr lang="en-US" dirty="0"/>
              <a:t>Tuples / multiple return values</a:t>
            </a:r>
          </a:p>
          <a:p>
            <a:pPr fontAlgn="ctr"/>
            <a:r>
              <a:rPr lang="en-US" dirty="0"/>
              <a:t>Generics</a:t>
            </a:r>
          </a:p>
          <a:p>
            <a:pPr fontAlgn="ctr"/>
            <a:r>
              <a:rPr lang="en-US" dirty="0"/>
              <a:t>Iteration over collections</a:t>
            </a:r>
          </a:p>
          <a:p>
            <a:pPr fontAlgn="ctr"/>
            <a:r>
              <a:rPr lang="en-US" dirty="0" err="1"/>
              <a:t>Structs</a:t>
            </a:r>
            <a:endParaRPr lang="en-US" dirty="0"/>
          </a:p>
          <a:p>
            <a:pPr lvl="1" fontAlgn="ctr"/>
            <a:r>
              <a:rPr lang="en-US" dirty="0"/>
              <a:t>Method support</a:t>
            </a:r>
          </a:p>
          <a:p>
            <a:pPr fontAlgn="ctr"/>
            <a:r>
              <a:rPr lang="en-US" dirty="0"/>
              <a:t>Extensions</a:t>
            </a:r>
          </a:p>
          <a:p>
            <a:pPr fontAlgn="ctr"/>
            <a:r>
              <a:rPr lang="en-US" dirty="0"/>
              <a:t>Protocols</a:t>
            </a:r>
          </a:p>
          <a:p>
            <a:pPr fontAlgn="ctr"/>
            <a:r>
              <a:rPr lang="en-US" dirty="0"/>
              <a:t>Error handling (try / catch / throw)</a:t>
            </a:r>
          </a:p>
          <a:p>
            <a:pPr fontAlgn="ctr"/>
            <a:r>
              <a:rPr lang="en-US" dirty="0"/>
              <a:t>Package manager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6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F1F2-3C96-EA4A-9A9D-2D20D07E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E95F-EFFC-3345-AEE1-839B295D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Fire up </a:t>
            </a:r>
            <a:r>
              <a:rPr lang="en-US" dirty="0" err="1"/>
              <a:t>Xcode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File -&gt; New -&gt; Playground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Blank -&gt;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Save somewhere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732D-B373-A94F-95C3-77B1AB9B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Cocoa / </a:t>
            </a:r>
            <a:r>
              <a:rPr lang="en-US" dirty="0" err="1"/>
              <a:t>Ios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DC37-1359-A645-99FC-B62D6BD3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Swift is the language, Cocoa is the platform (set of APIs)</a:t>
            </a:r>
          </a:p>
          <a:p>
            <a:r>
              <a:rPr lang="en-US" dirty="0"/>
              <a:t>Apple gives you a powerful API called </a:t>
            </a:r>
            <a:r>
              <a:rPr lang="en-US" dirty="0" err="1"/>
              <a:t>UIkit</a:t>
            </a:r>
            <a:r>
              <a:rPr lang="en-US" dirty="0"/>
              <a:t> that is the core of iOS apps</a:t>
            </a:r>
          </a:p>
          <a:p>
            <a:r>
              <a:rPr lang="en-US" dirty="0"/>
              <a:t>You get lots for “free“</a:t>
            </a:r>
          </a:p>
          <a:p>
            <a:r>
              <a:rPr lang="en-US" dirty="0"/>
              <a:t>Full suite of tools</a:t>
            </a:r>
          </a:p>
          <a:p>
            <a:pPr lvl="1"/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Simulator</a:t>
            </a:r>
          </a:p>
          <a:p>
            <a:pPr lvl="1"/>
            <a:r>
              <a:rPr lang="en-US" dirty="0"/>
              <a:t>Package manager</a:t>
            </a:r>
          </a:p>
          <a:p>
            <a:pPr lvl="1"/>
            <a:r>
              <a:rPr lang="en-US" dirty="0" err="1"/>
              <a:t>TestFlight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491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{3097AF4A-C37D-BF4D-BB21-23AEA4C3A53E}tf10001119</Template>
  <TotalTime>905</TotalTime>
  <Words>473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Rockwell</vt:lpstr>
      <vt:lpstr>Gallery</vt:lpstr>
      <vt:lpstr>Swift + iOS Development</vt:lpstr>
      <vt:lpstr>Who Am I</vt:lpstr>
      <vt:lpstr>Latest Project</vt:lpstr>
      <vt:lpstr>How this workshop will go</vt:lpstr>
      <vt:lpstr>Internship opportunities</vt:lpstr>
      <vt:lpstr>ABOUT Swift</vt:lpstr>
      <vt:lpstr>Swift features</vt:lpstr>
      <vt:lpstr>Let’s Play</vt:lpstr>
      <vt:lpstr>Cocoa / Ios programming</vt:lpstr>
      <vt:lpstr>Apple wants beautiful</vt:lpstr>
      <vt:lpstr>Let’s build something</vt:lpstr>
      <vt:lpstr>You’ve heard of oo</vt:lpstr>
      <vt:lpstr>pieces to understand</vt:lpstr>
      <vt:lpstr>Important things that are overlooked</vt:lpstr>
      <vt:lpstr>Resources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+ iOS Development</dc:title>
  <dc:creator>Tanner Stokes</dc:creator>
  <cp:lastModifiedBy>Tanner Stokes</cp:lastModifiedBy>
  <cp:revision>14</cp:revision>
  <dcterms:created xsi:type="dcterms:W3CDTF">2018-03-10T01:12:40Z</dcterms:created>
  <dcterms:modified xsi:type="dcterms:W3CDTF">2018-03-10T16:21:56Z</dcterms:modified>
</cp:coreProperties>
</file>