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2" d="100"/>
          <a:sy n="82" d="100"/>
        </p:scale>
        <p:origin x="62" y="5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2497-5CF4-4725-BD0F-34A639B5A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54186-DA0B-4AD3-BC2E-27ED170F5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1B8C1-0FE9-49B6-A5D9-23D5B988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1509-AAC1-4C66-A5D2-9708D7CE8E5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7F40C-210D-44EB-8805-15419013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E6666-E16C-4FED-A6AE-1E20B877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FB70-2580-4428-9C54-73B104DC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5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18D7-0D22-479F-8A9B-A5E184DB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C5AEB-5E47-4078-A4DF-7665257C3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1B87-73D9-4C30-B25D-2BE80CC6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1509-AAC1-4C66-A5D2-9708D7CE8E5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753DA-2C8A-4F5C-B1EA-13CAFD93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8A139-35A6-4BF4-A22F-92D84E07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FB70-2580-4428-9C54-73B104DC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1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29A94A-17F4-4A8E-B63C-899E28E8B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32A97-068D-4B22-9157-EA6C3920D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3EC53-E8E7-467D-9742-D04C4654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1509-AAC1-4C66-A5D2-9708D7CE8E5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5A20C-C0C1-4735-AFD2-6C9F81E53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89AEF-649F-4C78-9B8B-745D3E48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FB70-2580-4428-9C54-73B104DC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2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3F1A-E9A5-4EF6-BFB8-91AA44D4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F76D-D02E-4727-B68C-1EC5BC3BF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0330A-530E-452C-BA75-7D6A24BE5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1509-AAC1-4C66-A5D2-9708D7CE8E5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990C4-D282-43C2-A7E1-509491F4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C9ED7-74C4-4ADA-BF58-B42AFCA1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FB70-2580-4428-9C54-73B104DC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0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FD91-E173-4D09-8912-BAE79051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83416-538C-4939-9E67-C1A282175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7BAD3-279B-422C-B30D-F5BE7C94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1509-AAC1-4C66-A5D2-9708D7CE8E5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E4933-1F1A-4E23-A76B-61A96E46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8CBB4-0ECE-40B0-82C2-D5BB4B494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FB70-2580-4428-9C54-73B104DC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3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07D83-B485-4772-8835-98E71F58A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FB90E-1A76-49FC-A98E-18C068143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0ED17-6240-445F-921C-2223D238F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05513-114B-4BF4-AE5C-0A39B6C8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1509-AAC1-4C66-A5D2-9708D7CE8E5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39DB6-34DB-4969-ACDE-2ACF2770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82C3C-D265-410C-B110-BD097F44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FB70-2580-4428-9C54-73B104DC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4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57BF-A3BA-43D0-BBA7-99E7FB83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D4281-9633-4F4E-AF94-8080172D0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BA86F-F4FE-4F2C-83EE-E9E308594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D4EC5-E819-4E9E-BA70-45654BC51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DA3B30-038B-4637-976E-88448A04C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CC3172-3FDD-4AD0-B03C-03CC640A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1509-AAC1-4C66-A5D2-9708D7CE8E5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43378B-F2A4-4879-8AC9-CD57EDB03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B7518-039F-42EE-8AC2-6509069F4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FB70-2580-4428-9C54-73B104DC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8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D35C-C0FD-42DF-B7D2-07F2BC32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AE0B4-8539-40F2-A57C-199E6542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1509-AAC1-4C66-A5D2-9708D7CE8E5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752E4-40C5-4B56-B4EB-E4495332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F64C7-B787-4F16-A19C-B5436638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FB70-2580-4428-9C54-73B104DC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1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64E98-986F-487E-9618-B139004B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1509-AAC1-4C66-A5D2-9708D7CE8E5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E7A43-28A0-4AE1-B314-0BF6CDE8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A0DCA-9FCE-4638-873A-4A7BDA0A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FB70-2580-4428-9C54-73B104DC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9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A7AD-A252-48FF-9A83-D22D0C220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F2F7E-3D31-45DE-AEE0-CEA7A6285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31F61-0BB6-4739-B374-1D5DCBFC1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2321F-7F19-4440-90C7-6DE4FCAD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1509-AAC1-4C66-A5D2-9708D7CE8E5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C8EC4-9873-46A8-A1A1-F8801524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F5324-1D87-4611-AD70-A9499D55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FB70-2580-4428-9C54-73B104DC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4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BE83-F239-40F1-837B-070DE4CF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40B6AD-71A0-4C67-BFE9-EF48A8B40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3782F-8C1C-49BC-9896-46026B199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929F3-81C0-4EB6-91F3-68523F0D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1509-AAC1-4C66-A5D2-9708D7CE8E5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BE92E-60ED-4552-993E-A7E07AE6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DDB6C-5983-4015-8FC1-A3C37257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FB70-2580-4428-9C54-73B104DC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9462CD-0738-44AF-B16B-B64EA165F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65249-E3AD-4AA0-ABD4-742D381EA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03CAD-78E6-4F5D-AC09-90B792154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E1509-AAC1-4C66-A5D2-9708D7CE8E5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EA45B-67AF-4D1D-9F4D-25AE15FFF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D03C8-1F8A-4936-8F51-491C2B68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DFB70-2580-4428-9C54-73B104DC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9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87BBF-8572-424D-B07B-887B703FBC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OneTooCalendar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142C8-9B71-4E87-AD3B-E2EFE18516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7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7AE74-D8D0-414C-AB21-B6262CED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CF83-07B9-4870-B3C7-72E32030C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1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30EE-030A-42D6-814C-B99D4E8FC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ACAF8-3318-4EA9-8062-E62369027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7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9C90-5BF0-4838-B739-4D8954AE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F1F39-3E5F-4C18-9C84-AEDBC9273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44973-400F-475F-B49A-8245A3263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91" y="90194"/>
            <a:ext cx="8448261" cy="671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A251-9EEA-4667-8D1C-5DB08B9C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B6C50-94AC-44FC-8617-9F10ABCB8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4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1DF2-365E-4A4A-802F-9C368890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Burndown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E1369-092B-4C1E-9819-A03D4FB91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F918-C386-41CB-B9C9-A09654E3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and activity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8825E-BB52-40C7-8400-4A753D379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9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B9C73-1385-47F0-9009-332B475CC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F131C-72E1-4C73-B2AE-CAA0D5C65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4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16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OneTooCalendar</vt:lpstr>
      <vt:lpstr>Need for the project</vt:lpstr>
      <vt:lpstr>Timeline</vt:lpstr>
      <vt:lpstr>PowerPoint Presentation</vt:lpstr>
      <vt:lpstr>Github planning</vt:lpstr>
      <vt:lpstr>Burndown charts</vt:lpstr>
      <vt:lpstr>Use case and activity diagram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OneTooCalendar</dc:title>
  <dc:creator>Thomas Woltjer</dc:creator>
  <cp:lastModifiedBy>Thomas Woltjer</cp:lastModifiedBy>
  <cp:revision>1</cp:revision>
  <dcterms:created xsi:type="dcterms:W3CDTF">2021-10-20T22:39:45Z</dcterms:created>
  <dcterms:modified xsi:type="dcterms:W3CDTF">2021-10-21T00:42:16Z</dcterms:modified>
</cp:coreProperties>
</file>