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7BB-3CD6-48D2-9CD0-FF8BD8A1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C469B-443A-43BA-A1BE-EAF7A0A29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D4A9-0DFD-4D53-95CF-30FC7875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5B65-311E-4815-9D2C-A4316CB9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D2F5-F9A8-416F-BD33-B051DF24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690-94F8-4297-8B69-C0009BE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68F9D-2DDB-40A1-A18D-49D1A6EB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51CB-606E-4FE4-A6D3-B108ED7B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407B-AAB6-478B-93F0-0A590500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DA49-EC16-486A-B6B3-13507710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9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1C832-935C-4226-B86F-78B350B3B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535AB-183C-4247-94E9-9111AA28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0036-70A5-4D0E-99BA-0C19741E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06B6-A04E-485B-ABC3-973A8AB3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8181-5D99-4285-8A21-998CE97E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1DA6-BB53-478E-9CFC-8EC8BFAA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7952-4FA0-4939-8307-1B11C999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A911-3A6A-44D1-9E59-68A18C11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BA32-9165-4C07-B072-3B799C5C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DB73-BE09-4256-A742-F7B032F4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C69B-9995-4D95-8E79-093BBD0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16F9-5986-4394-BB14-DE663274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B9CB-B1A5-4A21-869D-CED6E3E2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2104-4DA6-411A-81B7-C2747436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ADB9-CE04-49DE-8EB1-EAAC0BF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3121-C23B-4CB7-A97B-870A652E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8C84-29FD-4BA3-90B9-793DC4092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E0B87-81FE-4571-9F26-53C7DE5FA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83CDC-2181-404C-B5EA-DEE125E2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12EC-9463-440E-96C3-D8EF8A78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FFF63-5D96-47B9-B578-546A0A2E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819A-0BFB-4897-AEEB-B920A01F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E46C-3A45-4CC9-AB45-09CA358F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A97EC-7532-4AC2-90B2-F58248F1F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7F66F-93A5-4525-80A4-DBFA801D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760F4-CDDC-42C9-87CD-08148A544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19D9-A50B-416A-A123-DEC3D8DF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0A91D-4ABE-49A1-825A-8FBEB93E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A7A61-B1D8-4254-B22A-5C76A0A6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5C24-41F6-4775-B1EB-3C43EB8B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B3AA0-F671-41D9-BD95-EB3D12AB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99AC9-50A4-4909-8AE1-8CC44866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90F5C-7B5D-4595-B693-6C3306C3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2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EA319-63D2-430B-ABE7-36403A05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DB9DF-F60B-4B1A-92E4-478C8AEC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70842-BB5D-411C-8A12-CBE8E09D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F517-4B13-42D7-BC19-A3B314EE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E131-A2D9-4DE2-8CC8-9FC5F26A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07AC0-1E02-4D13-AE07-BB950E4F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37B8-2939-48F5-8B8F-672432C9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5E5E-7E2F-49B2-BB39-3190B9B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7637-1835-4011-82E2-61D8959F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CC7-60F3-4674-AAC8-24EFB61C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24DC-7C59-4A1C-B1C7-6F779E22E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13E3-D84A-4C38-9F36-78E85D40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E5151-76E0-4E3E-99C4-025789A3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093D-5881-4E9C-86DD-17708AEE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00F06-B252-4A54-A0AB-C940A94B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86B1A-F9F4-410D-80CA-6AE6F999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2305-08EE-4896-9BCE-BDA25499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CF75-4A30-4F71-840C-BAE762CAA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8A9C-7FEF-4CE6-8122-34A38AC172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8BDB-C10C-42B2-9E7A-7985D845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211E-1E14-48BF-82C0-619879977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0733-6920-4721-A90C-5A545EBB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6A00-5D7F-448B-B71F-826A6CEC6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OneTooCalendar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E685-C047-4F0D-B3E9-C952AA641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E827-F85A-4534-9FF7-8F7FF46C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CB2D-4D35-4545-A018-50004D18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606C-2BCF-4BD1-BCB9-CE9C031E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5" name="Content Placeholder 4" descr="A group of men posing for a photo&#10;&#10;Description automatically generated">
            <a:extLst>
              <a:ext uri="{FF2B5EF4-FFF2-40B4-BE49-F238E27FC236}">
                <a16:creationId xmlns:a16="http://schemas.microsoft.com/office/drawing/2014/main" id="{EA8F986A-7D72-4CC0-B3CB-D4111DF45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67" y="1825625"/>
            <a:ext cx="6408665" cy="4351338"/>
          </a:xfrm>
        </p:spPr>
      </p:pic>
    </p:spTree>
    <p:extLst>
      <p:ext uri="{BB962C8B-B14F-4D97-AF65-F5344CB8AC3E}">
        <p14:creationId xmlns:p14="http://schemas.microsoft.com/office/powerpoint/2010/main" val="317083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0342-95E0-491B-934D-ADACEA2D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455F-DCF3-4FA1-8440-ED33F926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Google Calendar users’ experiences</a:t>
            </a:r>
          </a:p>
          <a:p>
            <a:r>
              <a:rPr lang="en-US" dirty="0"/>
              <a:t>Provide a “backlog” of tasks that have not had a time planned out for them</a:t>
            </a:r>
          </a:p>
        </p:txBody>
      </p:sp>
    </p:spTree>
    <p:extLst>
      <p:ext uri="{BB962C8B-B14F-4D97-AF65-F5344CB8AC3E}">
        <p14:creationId xmlns:p14="http://schemas.microsoft.com/office/powerpoint/2010/main" val="213923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C748-5ECB-4CF3-A192-77F68707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4C55-1E8D-43FC-B32E-F59A4BCA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user experience similar to Google Calendar</a:t>
            </a:r>
          </a:p>
          <a:p>
            <a:r>
              <a:rPr lang="en-US" dirty="0"/>
              <a:t>Provide a backlog for events</a:t>
            </a:r>
          </a:p>
        </p:txBody>
      </p:sp>
      <p:pic>
        <p:nvPicPr>
          <p:cNvPr id="5" name="Picture 4" descr="A picture containing cage&#10;&#10;Description automatically generated">
            <a:extLst>
              <a:ext uri="{FF2B5EF4-FFF2-40B4-BE49-F238E27FC236}">
                <a16:creationId xmlns:a16="http://schemas.microsoft.com/office/drawing/2014/main" id="{3A2E5025-1407-42AF-841D-2FA428FA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51" y="2844006"/>
            <a:ext cx="7832191" cy="40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3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3D02-A51D-47C7-A187-4AC77452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DAB8-E454-4DD8-81E7-1EDCE605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Was about ~85% on track with my plan</a:t>
            </a:r>
          </a:p>
          <a:p>
            <a:r>
              <a:rPr lang="en-US" dirty="0"/>
              <a:t>Some things were completed in a different order than planned</a:t>
            </a:r>
          </a:p>
          <a:p>
            <a:pPr lvl="1"/>
            <a:r>
              <a:rPr lang="en-US" dirty="0"/>
              <a:t>Backlog before drag and drop</a:t>
            </a:r>
          </a:p>
          <a:p>
            <a:pPr lvl="1"/>
            <a:r>
              <a:rPr lang="en-US" dirty="0"/>
              <a:t>Event caching after editing</a:t>
            </a:r>
          </a:p>
          <a:p>
            <a:r>
              <a:rPr lang="en-US" dirty="0"/>
              <a:t>Some things took a little more time than anticipated</a:t>
            </a:r>
          </a:p>
          <a:p>
            <a:pPr lvl="1"/>
            <a:r>
              <a:rPr lang="en-US" dirty="0"/>
              <a:t>Editing</a:t>
            </a:r>
          </a:p>
          <a:p>
            <a:pPr lvl="1"/>
            <a:r>
              <a:rPr lang="en-US" dirty="0"/>
              <a:t>Drag and drop</a:t>
            </a:r>
          </a:p>
          <a:p>
            <a:pPr lvl="1"/>
            <a:r>
              <a:rPr lang="en-US" dirty="0"/>
              <a:t>Caching</a:t>
            </a:r>
          </a:p>
          <a:p>
            <a:r>
              <a:rPr lang="en-US" dirty="0"/>
              <a:t>Some things are still not yet completed (but that’s okay!)</a:t>
            </a:r>
          </a:p>
          <a:p>
            <a:pPr lvl="1"/>
            <a:r>
              <a:rPr lang="en-US" dirty="0"/>
              <a:t>Adding new events</a:t>
            </a:r>
          </a:p>
          <a:p>
            <a:pPr lvl="1"/>
            <a:r>
              <a:rPr lang="en-US" dirty="0"/>
              <a:t>Keeping/editing time durations in the backlog</a:t>
            </a:r>
          </a:p>
          <a:p>
            <a:pPr lvl="1"/>
            <a:r>
              <a:rPr lang="en-US" dirty="0"/>
              <a:t>“Resize” events to adjust durations</a:t>
            </a:r>
          </a:p>
          <a:p>
            <a:pPr lvl="1"/>
            <a:r>
              <a:rPr lang="en-US" dirty="0"/>
              <a:t>Installer</a:t>
            </a:r>
          </a:p>
        </p:txBody>
      </p:sp>
    </p:spTree>
    <p:extLst>
      <p:ext uri="{BB962C8B-B14F-4D97-AF65-F5344CB8AC3E}">
        <p14:creationId xmlns:p14="http://schemas.microsoft.com/office/powerpoint/2010/main" val="285550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61CF-AA84-4122-863F-F20CD09F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8C70-1FC4-43C2-9CA8-B99907CC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midterm, there was presented a simple calendar viewer</a:t>
            </a:r>
          </a:p>
          <a:p>
            <a:pPr lvl="1"/>
            <a:r>
              <a:rPr lang="en-US" dirty="0"/>
              <a:t>Grabbed events from Google Calendar</a:t>
            </a:r>
          </a:p>
          <a:p>
            <a:pPr lvl="1"/>
            <a:r>
              <a:rPr lang="en-US" dirty="0"/>
              <a:t>Displayed them in a grid using a random color for each calendar</a:t>
            </a:r>
          </a:p>
          <a:p>
            <a:r>
              <a:rPr lang="en-US" dirty="0"/>
              <a:t>What’s changed:</a:t>
            </a:r>
          </a:p>
          <a:p>
            <a:pPr lvl="1"/>
            <a:r>
              <a:rPr lang="en-US" dirty="0"/>
              <a:t>Event editing</a:t>
            </a:r>
          </a:p>
          <a:p>
            <a:pPr lvl="1"/>
            <a:r>
              <a:rPr lang="en-US" dirty="0"/>
              <a:t>Drag and drop</a:t>
            </a:r>
          </a:p>
          <a:p>
            <a:pPr lvl="1"/>
            <a:r>
              <a:rPr lang="en-US" dirty="0"/>
              <a:t>Backlog</a:t>
            </a:r>
          </a:p>
          <a:p>
            <a:pPr lvl="1"/>
            <a:r>
              <a:rPr lang="en-US" dirty="0"/>
              <a:t>Colors are correct</a:t>
            </a:r>
          </a:p>
          <a:p>
            <a:pPr lvl="1"/>
            <a:r>
              <a:rPr lang="en-US" dirty="0"/>
              <a:t>Dynamic column creation for overlapping events</a:t>
            </a:r>
          </a:p>
          <a:p>
            <a:pPr lvl="1"/>
            <a:r>
              <a:rPr lang="en-US" dirty="0"/>
              <a:t>Caching events fetched and changes to them</a:t>
            </a:r>
          </a:p>
        </p:txBody>
      </p:sp>
    </p:spTree>
    <p:extLst>
      <p:ext uri="{BB962C8B-B14F-4D97-AF65-F5344CB8AC3E}">
        <p14:creationId xmlns:p14="http://schemas.microsoft.com/office/powerpoint/2010/main" val="132304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FD75-ABE3-477D-83CA-90068BCE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8BC7-3C6F-45B6-947A-B4D7F66E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it as an alternative to Google Calendar</a:t>
            </a:r>
          </a:p>
          <a:p>
            <a:r>
              <a:rPr lang="en-US" dirty="0"/>
              <a:t>Emphasize the security and convenience of the application</a:t>
            </a:r>
          </a:p>
          <a:p>
            <a:r>
              <a:rPr lang="en-US" dirty="0"/>
              <a:t>Will be adopted organically</a:t>
            </a:r>
          </a:p>
          <a:p>
            <a:r>
              <a:rPr lang="en-US" dirty="0"/>
              <a:t>In the future, a self-contained installer will make setup trivial</a:t>
            </a:r>
          </a:p>
          <a:p>
            <a:r>
              <a:rPr lang="en-US" dirty="0"/>
              <a:t>Webinars available to teach usage</a:t>
            </a:r>
          </a:p>
          <a:p>
            <a:r>
              <a:rPr lang="en-US" dirty="0"/>
              <a:t>GitHub issues and a contact email will be used for help/reporting problems</a:t>
            </a:r>
          </a:p>
        </p:txBody>
      </p:sp>
    </p:spTree>
    <p:extLst>
      <p:ext uri="{BB962C8B-B14F-4D97-AF65-F5344CB8AC3E}">
        <p14:creationId xmlns:p14="http://schemas.microsoft.com/office/powerpoint/2010/main" val="366231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1074-DE4A-4179-B315-DEACA73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9" name="Content Placeholder 8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F9D0E26E-FBB8-4E58-BB86-AD44CDE6F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35" y="1532965"/>
            <a:ext cx="8252360" cy="4769864"/>
          </a:xfrm>
        </p:spPr>
      </p:pic>
    </p:spTree>
    <p:extLst>
      <p:ext uri="{BB962C8B-B14F-4D97-AF65-F5344CB8AC3E}">
        <p14:creationId xmlns:p14="http://schemas.microsoft.com/office/powerpoint/2010/main" val="176051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13A5-3D1A-4F94-AB0C-4A432E39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AF2E-14D0-42A2-896D-A6EDE7CE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and drop was a lot harder than expected</a:t>
            </a:r>
          </a:p>
          <a:p>
            <a:r>
              <a:rPr lang="en-US" dirty="0"/>
              <a:t>Keeping track of what was cached, and what in the cache was out of date/up to date</a:t>
            </a:r>
          </a:p>
          <a:p>
            <a:r>
              <a:rPr lang="en-US" dirty="0"/>
              <a:t>Attempting visual consistency with Google Calendar</a:t>
            </a:r>
          </a:p>
          <a:p>
            <a:r>
              <a:rPr lang="en-US" dirty="0"/>
              <a:t>Synchronizing quickly</a:t>
            </a:r>
          </a:p>
          <a:p>
            <a:r>
              <a:rPr lang="en-US" dirty="0"/>
              <a:t>Not flopping if there were connection errors</a:t>
            </a:r>
          </a:p>
          <a:p>
            <a:r>
              <a:rPr lang="en-US" dirty="0"/>
              <a:t>Column calculations</a:t>
            </a:r>
          </a:p>
        </p:txBody>
      </p:sp>
    </p:spTree>
    <p:extLst>
      <p:ext uri="{BB962C8B-B14F-4D97-AF65-F5344CB8AC3E}">
        <p14:creationId xmlns:p14="http://schemas.microsoft.com/office/powerpoint/2010/main" val="217499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276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OneTooCalendar</vt:lpstr>
      <vt:lpstr>Meet the team</vt:lpstr>
      <vt:lpstr>Purpose</vt:lpstr>
      <vt:lpstr>Goals</vt:lpstr>
      <vt:lpstr>Timing</vt:lpstr>
      <vt:lpstr>What’s new?</vt:lpstr>
      <vt:lpstr>Change management</vt:lpstr>
      <vt:lpstr>Live demo</vt:lpstr>
      <vt:lpstr>Challenges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OneTooCalendar</dc:title>
  <dc:creator>Thomas Woltjer</dc:creator>
  <cp:lastModifiedBy>Thomas Woltjer</cp:lastModifiedBy>
  <cp:revision>2</cp:revision>
  <dcterms:created xsi:type="dcterms:W3CDTF">2021-12-15T15:39:05Z</dcterms:created>
  <dcterms:modified xsi:type="dcterms:W3CDTF">2021-12-16T01:12:13Z</dcterms:modified>
</cp:coreProperties>
</file>