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alking Point Sampl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Talking Point Sampler</a:t>
            </a:r>
          </a:p>
        </p:txBody>
      </p:sp>
      <p:sp>
        <p:nvSpPr>
          <p:cNvPr id="120" name="Ty Yan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 Yano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AmyAndBirt.009.jpeg" descr="AmyAndBirt.00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0" name="AmyAndBirt.010.jpeg" descr="AmyAndBirt.01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AmyAndBirt.011.jpeg" descr="AmyAndBirt.01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8" name="AmyAndBirt.012.jpeg" descr="AmyAndBirt.0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2" name="AmyAndBirt.013.jpeg" descr="AmyAndBirt.01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6" name="AmyAndBirt.014.jpeg" descr="AmyAndBirt.0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AmyAndBirt.015.jpeg" descr="AmyAndBirt.01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AmyAndBirt.016.jpeg" descr="AmyAndBirt.01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8" name="AmyAndBirt.017.jpeg" descr="AmyAndBirt.01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2" name="AmyAndBirt.018.jpeg" descr="AmyAndBirt.01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AmyAndBirt.001.jpeg" descr="AmyAndBirt.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6" name="AmyAndBirt.019.jpeg" descr="AmyAndBirt.01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0" name="AmyAndBirt.020.jpeg" descr="AmyAndBirt.02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4" name="AmyAndBirt.021.jpeg" descr="AmyAndBirt.02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8" name="AmyAndBirt.022.jpeg" descr="AmyAndBirt.02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8" name="AmyAndBirt.002.jpeg" descr="AmyAndBirt.00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2" name="AmyAndBirt.003.jpeg" descr="AmyAndBirt.00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AmyAndBirt.004.jpeg" descr="AmyAndBirt.00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AmyAndBirt.005.jpeg" descr="AmyAndBirt.00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AmyAndBirt.006.jpeg" descr="AmyAndBirt.00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8" name="AmyAndBirt.007.jpeg" descr="AmyAndBirt.00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2" name="AmyAndBirt.008.jpeg" descr="AmyAndBirt.00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