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Lst>
  <p:notesMasterIdLst>
    <p:notesMasterId r:id="rId4"/>
  </p:notesMasterIdLst>
  <p:sldIdLst>
    <p:sldId id="309" r:id="rId3"/>
  </p:sldIdLst>
  <p:sldSz cx="9144000" cy="6858000" type="screen4x3"/>
  <p:notesSz cx="6797675" cy="9926638"/>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CC"/>
    <a:srgbClr val="FFFFCC"/>
    <a:srgbClr val="FFCCFF"/>
    <a:srgbClr val="CC99FF"/>
    <a:srgbClr val="98C8E0"/>
    <a:srgbClr val="ACC64E"/>
    <a:srgbClr val="A50021"/>
    <a:srgbClr val="FF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3560" autoAdjust="0"/>
  </p:normalViewPr>
  <p:slideViewPr>
    <p:cSldViewPr>
      <p:cViewPr varScale="1">
        <p:scale>
          <a:sx n="115" d="100"/>
          <a:sy n="115" d="100"/>
        </p:scale>
        <p:origin x="15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2946400" cy="49561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90" y="1"/>
            <a:ext cx="2946400" cy="49561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8E235DF-57EB-49B5-827B-41E97927B813}" type="datetimeFigureOut">
              <a:rPr lang="zh-TW" altLang="en-US"/>
              <a:pPr>
                <a:defRPr/>
              </a:pPr>
              <a:t>2020/11/3</a:t>
            </a:fld>
            <a:endParaRPr lang="zh-TW" altLang="en-US"/>
          </a:p>
        </p:txBody>
      </p:sp>
      <p:sp>
        <p:nvSpPr>
          <p:cNvPr id="4" name="投影片圖像版面配置區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452" y="4714717"/>
            <a:ext cx="5438775" cy="4466907"/>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2" y="9427831"/>
            <a:ext cx="2946400" cy="497211"/>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90" y="9427831"/>
            <a:ext cx="2946400" cy="49721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111502BF-53E3-4E6E-B895-D738F3280D4D}" type="slidenum">
              <a:rPr lang="zh-TW" altLang="en-US"/>
              <a:pPr>
                <a:defRPr/>
              </a:pPr>
              <a:t>‹#›</a:t>
            </a:fld>
            <a:endParaRPr lang="zh-TW" altLang="en-US"/>
          </a:p>
        </p:txBody>
      </p:sp>
    </p:spTree>
    <p:extLst>
      <p:ext uri="{BB962C8B-B14F-4D97-AF65-F5344CB8AC3E}">
        <p14:creationId xmlns:p14="http://schemas.microsoft.com/office/powerpoint/2010/main" val="394548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a:stretch>
            <a:fillRect/>
          </a:stretch>
        </p:blipFill>
        <p:spPr bwMode="auto">
          <a:xfrm>
            <a:off x="0" y="0"/>
            <a:ext cx="9010650" cy="1011238"/>
          </a:xfrm>
          <a:prstGeom prst="rect">
            <a:avLst/>
          </a:prstGeom>
          <a:noFill/>
          <a:ln w="9525">
            <a:noFill/>
            <a:miter lim="800000"/>
            <a:headEnd/>
            <a:tailEnd/>
          </a:ln>
        </p:spPr>
      </p:pic>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5" name="日期版面配置區 3"/>
          <p:cNvSpPr>
            <a:spLocks noGrp="1"/>
          </p:cNvSpPr>
          <p:nvPr>
            <p:ph type="dt" sz="half" idx="10"/>
          </p:nvPr>
        </p:nvSpPr>
        <p:spPr/>
        <p:txBody>
          <a:bodyPr/>
          <a:lstStyle>
            <a:lvl1pPr>
              <a:defRPr/>
            </a:lvl1pPr>
          </a:lstStyle>
          <a:p>
            <a:pPr>
              <a:defRPr/>
            </a:pPr>
            <a:fld id="{943E2760-71E5-44C5-8B4B-D3683DB7F526}"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FC9C4EBB-EA40-47EC-8C2B-8D5030B63DDF}"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6A846DF1-1F11-4770-9EB2-FB53B2D0420F}"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31DD3997-B78C-4644-A75B-C779714604AD}"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3B10D0C0-0BAA-47A8-B156-552025066480}"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98E2423-2148-473F-B853-C5FE62F07B97}" type="slidenum">
              <a:rPr lang="zh-TW" altLang="en-US"/>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34925" y="971550"/>
            <a:ext cx="9109075" cy="153988"/>
            <a:chOff x="572" y="432"/>
            <a:chExt cx="4108" cy="106"/>
          </a:xfrm>
        </p:grpSpPr>
        <p:sp>
          <p:nvSpPr>
            <p:cNvPr id="5" name="Rectangle 11"/>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6" name="Rectangle 12"/>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
        <p:nvSpPr>
          <p:cNvPr id="7" name="Rectangle 13"/>
          <p:cNvSpPr>
            <a:spLocks noChangeArrowheads="1"/>
          </p:cNvSpPr>
          <p:nvPr userDrawn="1"/>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3" name="Group 14"/>
          <p:cNvGrpSpPr>
            <a:grpSpLocks/>
          </p:cNvGrpSpPr>
          <p:nvPr userDrawn="1"/>
        </p:nvGrpSpPr>
        <p:grpSpPr bwMode="auto">
          <a:xfrm>
            <a:off x="100013" y="107950"/>
            <a:ext cx="423862" cy="339725"/>
            <a:chOff x="129" y="115"/>
            <a:chExt cx="348" cy="285"/>
          </a:xfrm>
        </p:grpSpPr>
        <p:sp>
          <p:nvSpPr>
            <p:cNvPr id="9" name="Freeform 15"/>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 name="Freeform 16"/>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sp>
        <p:nvSpPr>
          <p:cNvPr id="289794" name="Rectangle 2"/>
          <p:cNvSpPr>
            <a:spLocks noGrp="1" noChangeArrowheads="1"/>
          </p:cNvSpPr>
          <p:nvPr>
            <p:ph type="ctrTitle"/>
          </p:nvPr>
        </p:nvSpPr>
        <p:spPr>
          <a:xfrm>
            <a:off x="685800" y="2130425"/>
            <a:ext cx="6667500" cy="1470025"/>
          </a:xfrm>
        </p:spPr>
        <p:txBody>
          <a:bodyPr/>
          <a:lstStyle>
            <a:lvl1pPr algn="r">
              <a:defRPr/>
            </a:lvl1pPr>
          </a:lstStyle>
          <a:p>
            <a:r>
              <a:rPr lang="zh-TW" altLang="en-US"/>
              <a:t>按一下以編輯母片標題樣式</a:t>
            </a:r>
          </a:p>
        </p:txBody>
      </p:sp>
      <p:sp>
        <p:nvSpPr>
          <p:cNvPr id="289795" name="Rectangle 3"/>
          <p:cNvSpPr>
            <a:spLocks noGrp="1" noChangeArrowheads="1"/>
          </p:cNvSpPr>
          <p:nvPr>
            <p:ph type="subTitle" idx="1"/>
          </p:nvPr>
        </p:nvSpPr>
        <p:spPr>
          <a:xfrm>
            <a:off x="1371600" y="3886200"/>
            <a:ext cx="5956300" cy="1752600"/>
          </a:xfrm>
        </p:spPr>
        <p:txBody>
          <a:bodyPr/>
          <a:lstStyle>
            <a:lvl1pPr marL="0" indent="0">
              <a:buFont typeface="Wingdings" pitchFamily="2" charset="2"/>
              <a:buNone/>
              <a:defRPr/>
            </a:lvl1pPr>
          </a:lstStyle>
          <a:p>
            <a:r>
              <a:rPr lang="zh-TW" altLang="en-US"/>
              <a:t>按一下以編輯母片副標題樣式</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5094BAA-C3CF-409B-B763-24BEE4FE1D42}" type="slidenum">
              <a:rPr lang="en-US" altLang="zh-TW"/>
              <a:pPr>
                <a:defRPr/>
              </a:pPr>
              <a:t>‹#›</a:t>
            </a:fld>
            <a:endParaRPr lang="en-US" altLang="zh-TW"/>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A35828A7-0528-4B1E-8220-A199DD8A1D63}" type="slidenum">
              <a:rPr lang="en-US" altLang="zh-TW"/>
              <a:pPr>
                <a:defRPr/>
              </a:pPr>
              <a:t>‹#›</a:t>
            </a:fld>
            <a:endParaRPr lang="en-US" altLang="zh-TW"/>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095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97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sldNum" sz="quarter" idx="10"/>
          </p:nvPr>
        </p:nvSpPr>
        <p:spPr>
          <a:ln/>
        </p:spPr>
        <p:txBody>
          <a:bodyPr/>
          <a:lstStyle>
            <a:lvl1pPr>
              <a:defRPr/>
            </a:lvl1pPr>
          </a:lstStyle>
          <a:p>
            <a:pPr>
              <a:defRPr/>
            </a:pPr>
            <a:fld id="{EAA1BE1B-C142-40AC-817B-BD80D0895233}" type="slidenum">
              <a:rPr lang="en-US" altLang="zh-TW"/>
              <a:pPr>
                <a:defRPr/>
              </a:pPr>
              <a:t>‹#›</a:t>
            </a:fld>
            <a:endParaRPr lang="en-US" altLang="zh-TW"/>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sldNum" sz="quarter" idx="10"/>
          </p:nvPr>
        </p:nvSpPr>
        <p:spPr>
          <a:ln/>
        </p:spPr>
        <p:txBody>
          <a:bodyPr/>
          <a:lstStyle>
            <a:lvl1pPr>
              <a:defRPr/>
            </a:lvl1pPr>
          </a:lstStyle>
          <a:p>
            <a:pPr>
              <a:defRPr/>
            </a:pPr>
            <a:fld id="{C244591B-D920-4953-B991-0D7CD72D27F2}" type="slidenum">
              <a:rPr lang="en-US" altLang="zh-TW"/>
              <a:pPr>
                <a:defRPr/>
              </a:pPr>
              <a:t>‹#›</a:t>
            </a:fld>
            <a:endParaRPr lang="en-US" altLang="zh-TW"/>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D1077093-3CE2-4D0B-92B3-00C40A2CBD6F}" type="slidenum">
              <a:rPr lang="en-US" altLang="zh-TW"/>
              <a:pPr>
                <a:defRPr/>
              </a:pPr>
              <a:t>‹#›</a:t>
            </a:fld>
            <a:endParaRPr lang="en-US" altLang="zh-TW"/>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94CEA843-3436-4A01-A0E6-C79EC3F2372E}" type="slidenum">
              <a:rPr lang="en-US" altLang="zh-TW"/>
              <a:pPr>
                <a:defRPr/>
              </a:pPr>
              <a:t>‹#›</a:t>
            </a:fld>
            <a:endParaRPr lang="en-US" altLang="zh-TW"/>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89CFF2EB-A42E-4582-B4B6-22EFF4BA3D53}" type="slidenum">
              <a:rPr lang="en-US" altLang="zh-TW"/>
              <a:pPr>
                <a:defRPr/>
              </a:pPr>
              <a:t>‹#›</a:t>
            </a:fld>
            <a:endParaRPr lang="en-US" altLang="zh-TW"/>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圖片 9" descr="圖片1.jpg"/>
          <p:cNvPicPr>
            <a:picLocks noChangeAspect="1"/>
          </p:cNvPicPr>
          <p:nvPr/>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142852"/>
            <a:ext cx="8229600" cy="428628"/>
          </a:xfr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214282" y="857232"/>
            <a:ext cx="8715436" cy="5268931"/>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375D0A61-194E-44C8-8C0F-0E30E431328A}"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3485E4E-7D68-4DA8-8F3A-22F12F2F3C8D}" type="slidenum">
              <a:rPr lang="zh-TW" altLang="en-US"/>
              <a:pPr>
                <a:defRPr/>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E10AAF0F-23A1-4D92-A2FD-7FD67022D07F}" type="slidenum">
              <a:rPr lang="en-US" altLang="zh-TW"/>
              <a:pPr>
                <a:defRPr/>
              </a:pPr>
              <a:t>‹#›</a:t>
            </a:fld>
            <a:endParaRPr lang="en-US" altLang="zh-TW"/>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F2FC6607-6C4E-4828-86BA-0B6D2FE3541F}" type="slidenum">
              <a:rPr lang="en-US" altLang="zh-TW"/>
              <a:pPr>
                <a:defRPr/>
              </a:pPr>
              <a:t>‹#›</a:t>
            </a:fld>
            <a:endParaRPr lang="en-US" altLang="zh-TW"/>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29388" y="101600"/>
            <a:ext cx="2108200" cy="598011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03200" y="101600"/>
            <a:ext cx="6173788" cy="598011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959226E-6848-40DD-8BFD-91E493BDABE4}" type="slidenum">
              <a:rPr lang="en-US" altLang="zh-TW"/>
              <a:pPr>
                <a:defRPr/>
              </a:pPr>
              <a:t>‹#›</a:t>
            </a:fld>
            <a:endParaRPr lang="en-US" altLang="zh-TW"/>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03200" y="101600"/>
            <a:ext cx="7793038" cy="7366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509588" y="1039813"/>
            <a:ext cx="8128000" cy="5041900"/>
          </a:xfrm>
        </p:spPr>
        <p:txBody>
          <a:bodyPr/>
          <a:lstStyle/>
          <a:p>
            <a:pPr lvl="0"/>
            <a:endParaRPr lang="zh-TW"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7A7A3882-E1FB-4423-80ED-AC8CF7289693}" type="slidenum">
              <a:rPr lang="en-US" altLang="zh-TW"/>
              <a:pPr>
                <a:defRPr/>
              </a:pPr>
              <a:t>‹#›</a:t>
            </a:fld>
            <a:endParaRPr lang="en-US" altLang="zh-TW"/>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203200" y="101600"/>
            <a:ext cx="8434388" cy="59801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6A5061A7-FD66-4A15-A4B0-EB446F7F7C2E}" type="slidenum">
              <a:rPr lang="en-US" altLang="zh-TW"/>
              <a:pPr>
                <a:defRPr/>
              </a:pPr>
              <a:t>‹#›</a:t>
            </a:fld>
            <a:endParaRPr lang="en-US" altLang="zh-TW"/>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b="15288"/>
          <a:stretch>
            <a:fillRect/>
          </a:stretch>
        </p:blipFill>
        <p:spPr bwMode="auto">
          <a:xfrm>
            <a:off x="0" y="0"/>
            <a:ext cx="9010650" cy="857250"/>
          </a:xfrm>
          <a:prstGeom prst="rect">
            <a:avLst/>
          </a:prstGeom>
          <a:noFill/>
          <a:ln w="9525">
            <a:noFill/>
            <a:miter lim="800000"/>
            <a:headEnd/>
            <a:tailEnd/>
          </a:ln>
        </p:spPr>
      </p:pic>
      <p:pic>
        <p:nvPicPr>
          <p:cNvPr id="5" name="圖片 7" descr="圖片1.jpg"/>
          <p:cNvPicPr>
            <a:picLocks noChangeAspect="1"/>
          </p:cNvPicPr>
          <p:nvPr/>
        </p:nvPicPr>
        <p:blipFill>
          <a:blip r:embed="rId2"/>
          <a:srcRect t="91774"/>
          <a:stretch>
            <a:fillRect/>
          </a:stretch>
        </p:blipFill>
        <p:spPr bwMode="auto">
          <a:xfrm>
            <a:off x="0" y="4429125"/>
            <a:ext cx="9010650" cy="82550"/>
          </a:xfrm>
          <a:prstGeom prst="rect">
            <a:avLst/>
          </a:prstGeom>
          <a:noFill/>
          <a:ln w="9525">
            <a:noFill/>
            <a:miter lim="800000"/>
            <a:headEnd/>
            <a:tailEnd/>
          </a:ln>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6" name="日期版面配置區 3"/>
          <p:cNvSpPr>
            <a:spLocks noGrp="1"/>
          </p:cNvSpPr>
          <p:nvPr>
            <p:ph type="dt" sz="half" idx="10"/>
          </p:nvPr>
        </p:nvSpPr>
        <p:spPr/>
        <p:txBody>
          <a:bodyPr/>
          <a:lstStyle>
            <a:lvl1pPr>
              <a:defRPr/>
            </a:lvl1pPr>
          </a:lstStyle>
          <a:p>
            <a:pPr>
              <a:defRPr/>
            </a:pPr>
            <a:fld id="{43110D5F-795D-4976-8792-334E43FBA740}" type="datetime1">
              <a:rPr lang="zh-TW" altLang="en-US"/>
              <a:pPr>
                <a:defRPr/>
              </a:pPr>
              <a:t>2020/11/3</a:t>
            </a:fld>
            <a:endParaRPr lang="zh-TW" altLang="en-US"/>
          </a:p>
        </p:txBody>
      </p:sp>
      <p:sp>
        <p:nvSpPr>
          <p:cNvPr id="7" name="頁尾版面配置區 4"/>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p:txBody>
          <a:bodyPr/>
          <a:lstStyle>
            <a:lvl1pPr>
              <a:defRPr/>
            </a:lvl1pPr>
          </a:lstStyle>
          <a:p>
            <a:pPr>
              <a:defRPr/>
            </a:pPr>
            <a:fld id="{3FE1D9F5-D1FF-43A6-961B-8B23D320478F}"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500034" y="0"/>
            <a:ext cx="8229600" cy="72547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日期版面配置區 4"/>
          <p:cNvSpPr>
            <a:spLocks noGrp="1"/>
          </p:cNvSpPr>
          <p:nvPr>
            <p:ph type="dt" sz="half" idx="10"/>
          </p:nvPr>
        </p:nvSpPr>
        <p:spPr/>
        <p:txBody>
          <a:bodyPr/>
          <a:lstStyle>
            <a:lvl1pPr>
              <a:defRPr/>
            </a:lvl1pPr>
          </a:lstStyle>
          <a:p>
            <a:pPr>
              <a:defRPr/>
            </a:pPr>
            <a:fld id="{18EA5CEE-C42E-4E1A-A46A-3B518C47F855}"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D32B51CD-FDFC-485E-BCAA-9C34E492656A}"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0"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214282" y="0"/>
            <a:ext cx="8229600" cy="500042"/>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28596" y="7857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500174"/>
            <a:ext cx="4040188"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文字版面配置區 4"/>
          <p:cNvSpPr>
            <a:spLocks noGrp="1"/>
          </p:cNvSpPr>
          <p:nvPr>
            <p:ph type="body" sz="quarter" idx="3"/>
          </p:nvPr>
        </p:nvSpPr>
        <p:spPr>
          <a:xfrm>
            <a:off x="4643438" y="7857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500174"/>
            <a:ext cx="4041775"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日期版面配置區 6"/>
          <p:cNvSpPr>
            <a:spLocks noGrp="1"/>
          </p:cNvSpPr>
          <p:nvPr>
            <p:ph type="dt" sz="half" idx="10"/>
          </p:nvPr>
        </p:nvSpPr>
        <p:spPr/>
        <p:txBody>
          <a:bodyPr/>
          <a:lstStyle>
            <a:lvl1pPr>
              <a:defRPr/>
            </a:lvl1pPr>
          </a:lstStyle>
          <a:p>
            <a:pPr>
              <a:defRPr/>
            </a:pPr>
            <a:fld id="{9544832E-9D50-4827-9146-A436AB143B38}" type="datetime1">
              <a:rPr lang="zh-TW" altLang="en-US"/>
              <a:pPr>
                <a:defRPr/>
              </a:pPr>
              <a:t>2020/11/3</a:t>
            </a:fld>
            <a:endParaRPr lang="zh-TW" altLang="en-US"/>
          </a:p>
        </p:txBody>
      </p:sp>
      <p:sp>
        <p:nvSpPr>
          <p:cNvPr id="9" name="頁尾版面配置區 7"/>
          <p:cNvSpPr>
            <a:spLocks noGrp="1"/>
          </p:cNvSpPr>
          <p:nvPr>
            <p:ph type="ftr" sz="quarter" idx="11"/>
          </p:nvPr>
        </p:nvSpPr>
        <p:spPr/>
        <p:txBody>
          <a:bodyPr/>
          <a:lstStyle>
            <a:lvl1pPr>
              <a:defRPr/>
            </a:lvl1pPr>
          </a:lstStyle>
          <a:p>
            <a:pPr>
              <a:defRPr/>
            </a:pPr>
            <a:endParaRPr lang="zh-TW" altLang="en-US"/>
          </a:p>
        </p:txBody>
      </p:sp>
      <p:sp>
        <p:nvSpPr>
          <p:cNvPr id="10" name="投影片編號版面配置區 8"/>
          <p:cNvSpPr>
            <a:spLocks noGrp="1"/>
          </p:cNvSpPr>
          <p:nvPr>
            <p:ph type="sldNum" sz="quarter" idx="12"/>
          </p:nvPr>
        </p:nvSpPr>
        <p:spPr/>
        <p:txBody>
          <a:bodyPr/>
          <a:lstStyle>
            <a:lvl1pPr>
              <a:defRPr/>
            </a:lvl1pPr>
          </a:lstStyle>
          <a:p>
            <a:pPr>
              <a:defRPr/>
            </a:pPr>
            <a:fld id="{B9DCFF22-2ECF-4151-A9AE-8635896C5756}"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6"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28596" y="0"/>
            <a:ext cx="8229600" cy="642918"/>
          </a:xfrm>
        </p:spPr>
        <p:txBody>
          <a:bodyPr/>
          <a:lstStyle/>
          <a:p>
            <a:r>
              <a:rPr lang="zh-TW" altLang="en-US" smtClean="0"/>
              <a:t>按一下以編輯母片標題樣式</a:t>
            </a:r>
            <a:endParaRPr lang="zh-TW" altLang="en-US"/>
          </a:p>
        </p:txBody>
      </p:sp>
      <p:sp>
        <p:nvSpPr>
          <p:cNvPr id="4" name="日期版面配置區 2"/>
          <p:cNvSpPr>
            <a:spLocks noGrp="1"/>
          </p:cNvSpPr>
          <p:nvPr>
            <p:ph type="dt" sz="half" idx="10"/>
          </p:nvPr>
        </p:nvSpPr>
        <p:spPr/>
        <p:txBody>
          <a:bodyPr/>
          <a:lstStyle>
            <a:lvl1pPr>
              <a:defRPr/>
            </a:lvl1pPr>
          </a:lstStyle>
          <a:p>
            <a:pPr>
              <a:defRPr/>
            </a:pPr>
            <a:fld id="{3E6D4993-DA3A-44BA-AB22-E788CB26B871}" type="datetime1">
              <a:rPr lang="zh-TW" altLang="en-US"/>
              <a:pPr>
                <a:defRPr/>
              </a:pPr>
              <a:t>2020/11/3</a:t>
            </a:fld>
            <a:endParaRPr lang="zh-TW" altLang="en-US"/>
          </a:p>
        </p:txBody>
      </p:sp>
      <p:sp>
        <p:nvSpPr>
          <p:cNvPr id="5" name="頁尾版面配置區 3"/>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lvl1pPr>
          </a:lstStyle>
          <a:p>
            <a:pPr>
              <a:defRPr/>
            </a:pPr>
            <a:fld id="{9E998D9E-4E9D-4F50-A7FB-63C6B3A9DE31}"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圖片 5"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3" name="日期版面配置區 1"/>
          <p:cNvSpPr>
            <a:spLocks noGrp="1"/>
          </p:cNvSpPr>
          <p:nvPr>
            <p:ph type="dt" sz="half" idx="10"/>
          </p:nvPr>
        </p:nvSpPr>
        <p:spPr/>
        <p:txBody>
          <a:bodyPr/>
          <a:lstStyle>
            <a:lvl1pPr>
              <a:defRPr/>
            </a:lvl1pPr>
          </a:lstStyle>
          <a:p>
            <a:pPr>
              <a:defRPr/>
            </a:pPr>
            <a:fld id="{3C559CC4-DB9C-4C1C-AEAE-B4048FFB0B33}" type="datetime1">
              <a:rPr lang="zh-TW" altLang="en-US"/>
              <a:pPr>
                <a:defRPr/>
              </a:pPr>
              <a:t>2020/11/3</a:t>
            </a:fld>
            <a:endParaRPr lang="zh-TW" altLang="en-US"/>
          </a:p>
        </p:txBody>
      </p:sp>
      <p:sp>
        <p:nvSpPr>
          <p:cNvPr id="4" name="頁尾版面配置區 2"/>
          <p:cNvSpPr>
            <a:spLocks noGrp="1"/>
          </p:cNvSpPr>
          <p:nvPr>
            <p:ph type="ftr" sz="quarter" idx="11"/>
          </p:nvPr>
        </p:nvSpPr>
        <p:spPr/>
        <p:txBody>
          <a:bodyPr/>
          <a:lstStyle>
            <a:lvl1pPr>
              <a:defRPr/>
            </a:lvl1pPr>
          </a:lstStyle>
          <a:p>
            <a:pPr>
              <a:defRPr/>
            </a:pPr>
            <a:endParaRPr lang="zh-TW" altLang="en-US"/>
          </a:p>
        </p:txBody>
      </p:sp>
      <p:sp>
        <p:nvSpPr>
          <p:cNvPr id="5" name="投影片編號版面配置區 3"/>
          <p:cNvSpPr>
            <a:spLocks noGrp="1"/>
          </p:cNvSpPr>
          <p:nvPr>
            <p:ph type="sldNum" sz="quarter" idx="12"/>
          </p:nvPr>
        </p:nvSpPr>
        <p:spPr/>
        <p:txBody>
          <a:bodyPr/>
          <a:lstStyle>
            <a:lvl1pPr>
              <a:defRPr/>
            </a:lvl1pPr>
          </a:lstStyle>
          <a:p>
            <a:pPr>
              <a:defRPr/>
            </a:pPr>
            <a:fld id="{57068D4A-5971-4D48-A783-8D841737613E}"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41342316-B3DC-4263-BA61-BFBB3E5B77FE}"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4CBFE8E1-DDD8-4E59-A022-646A72FAB8DD}"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26047EE7-D65D-457E-80C0-6B1D2C96B19A}"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00040B64-C4C2-4DCE-B13C-737E05312BBD}"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EA34AE73-297A-4E46-B255-F2FD4A47E138}" type="datetime1">
              <a:rPr lang="zh-TW" altLang="en-US"/>
              <a:pPr>
                <a:defRPr/>
              </a:pPr>
              <a:t>2020/11/3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685803A8-EF26-429E-8D0C-2ECA5328152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nstantia" pitchFamily="18" charset="0"/>
          <a:ea typeface="標楷體" pitchFamily="65" charset="-120"/>
        </a:defRPr>
      </a:lvl2pPr>
      <a:lvl3pPr algn="ctr" rtl="0" eaLnBrk="0" fontAlgn="base" hangingPunct="0">
        <a:spcBef>
          <a:spcPct val="0"/>
        </a:spcBef>
        <a:spcAft>
          <a:spcPct val="0"/>
        </a:spcAft>
        <a:defRPr sz="4400">
          <a:solidFill>
            <a:schemeClr val="tx1"/>
          </a:solidFill>
          <a:latin typeface="Constantia" pitchFamily="18" charset="0"/>
          <a:ea typeface="標楷體" pitchFamily="65" charset="-120"/>
        </a:defRPr>
      </a:lvl3pPr>
      <a:lvl4pPr algn="ctr" rtl="0" eaLnBrk="0" fontAlgn="base" hangingPunct="0">
        <a:spcBef>
          <a:spcPct val="0"/>
        </a:spcBef>
        <a:spcAft>
          <a:spcPct val="0"/>
        </a:spcAft>
        <a:defRPr sz="4400">
          <a:solidFill>
            <a:schemeClr val="tx1"/>
          </a:solidFill>
          <a:latin typeface="Constantia" pitchFamily="18" charset="0"/>
          <a:ea typeface="標楷體" pitchFamily="65" charset="-120"/>
        </a:defRPr>
      </a:lvl4pPr>
      <a:lvl5pPr algn="ctr" rtl="0" eaLnBrk="0" fontAlgn="base" hangingPunct="0">
        <a:spcBef>
          <a:spcPct val="0"/>
        </a:spcBef>
        <a:spcAft>
          <a:spcPct val="0"/>
        </a:spcAft>
        <a:defRPr sz="4400">
          <a:solidFill>
            <a:schemeClr val="tx1"/>
          </a:solidFill>
          <a:latin typeface="Constantia" pitchFamily="18" charset="0"/>
          <a:ea typeface="標楷體" pitchFamily="65" charset="-120"/>
        </a:defRPr>
      </a:lvl5pPr>
      <a:lvl6pPr marL="457200" algn="ctr" rtl="0" fontAlgn="base">
        <a:spcBef>
          <a:spcPct val="0"/>
        </a:spcBef>
        <a:spcAft>
          <a:spcPct val="0"/>
        </a:spcAft>
        <a:defRPr sz="4400">
          <a:solidFill>
            <a:schemeClr val="tx1"/>
          </a:solidFill>
          <a:latin typeface="Constantia" pitchFamily="18" charset="0"/>
          <a:ea typeface="標楷體" pitchFamily="65" charset="-120"/>
        </a:defRPr>
      </a:lvl6pPr>
      <a:lvl7pPr marL="914400" algn="ctr" rtl="0" fontAlgn="base">
        <a:spcBef>
          <a:spcPct val="0"/>
        </a:spcBef>
        <a:spcAft>
          <a:spcPct val="0"/>
        </a:spcAft>
        <a:defRPr sz="4400">
          <a:solidFill>
            <a:schemeClr val="tx1"/>
          </a:solidFill>
          <a:latin typeface="Constantia" pitchFamily="18" charset="0"/>
          <a:ea typeface="標楷體" pitchFamily="65" charset="-120"/>
        </a:defRPr>
      </a:lvl7pPr>
      <a:lvl8pPr marL="1371600" algn="ctr" rtl="0" fontAlgn="base">
        <a:spcBef>
          <a:spcPct val="0"/>
        </a:spcBef>
        <a:spcAft>
          <a:spcPct val="0"/>
        </a:spcAft>
        <a:defRPr sz="4400">
          <a:solidFill>
            <a:schemeClr val="tx1"/>
          </a:solidFill>
          <a:latin typeface="Constantia" pitchFamily="18" charset="0"/>
          <a:ea typeface="標楷體" pitchFamily="65" charset="-120"/>
        </a:defRPr>
      </a:lvl8pPr>
      <a:lvl9pPr marL="1828800" algn="ctr" rtl="0" fontAlgn="base">
        <a:spcBef>
          <a:spcPct val="0"/>
        </a:spcBef>
        <a:spcAft>
          <a:spcPct val="0"/>
        </a:spcAft>
        <a:defRPr sz="4400">
          <a:solidFill>
            <a:schemeClr val="tx1"/>
          </a:solidFill>
          <a:latin typeface="Constantia" pitchFamily="18" charset="0"/>
          <a:ea typeface="標楷體" pitchFamily="65"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Oval 2"/>
          <p:cNvSpPr>
            <a:spLocks noChangeArrowheads="1"/>
          </p:cNvSpPr>
          <p:nvPr/>
        </p:nvSpPr>
        <p:spPr bwMode="auto">
          <a:xfrm>
            <a:off x="8740775" y="6581775"/>
            <a:ext cx="276225" cy="276225"/>
          </a:xfrm>
          <a:prstGeom prst="ellipse">
            <a:avLst/>
          </a:prstGeom>
          <a:gradFill rotWithShape="1">
            <a:gsLst>
              <a:gs pos="0">
                <a:srgbClr val="FFFFFF"/>
              </a:gs>
              <a:gs pos="100000">
                <a:srgbClr val="FFFF66">
                  <a:alpha val="50000"/>
                </a:srgbClr>
              </a:gs>
            </a:gsLst>
            <a:lin ang="2700000" scaled="1"/>
          </a:gradFill>
          <a:ln w="9525">
            <a:noFill/>
            <a:round/>
            <a:headEnd/>
            <a:tailEnd/>
          </a:ln>
        </p:spPr>
        <p:txBody>
          <a:bodyPr wrap="none" anchor="ctr"/>
          <a:lstStyle/>
          <a:p>
            <a:endParaRPr lang="zh-TW" altLang="en-US">
              <a:ea typeface="標楷體" pitchFamily="65" charset="-120"/>
            </a:endParaRPr>
          </a:p>
        </p:txBody>
      </p:sp>
      <p:sp>
        <p:nvSpPr>
          <p:cNvPr id="1027" name="Rectangle 3"/>
          <p:cNvSpPr>
            <a:spLocks noGrp="1" noChangeArrowheads="1"/>
          </p:cNvSpPr>
          <p:nvPr>
            <p:ph type="title"/>
          </p:nvPr>
        </p:nvSpPr>
        <p:spPr bwMode="auto">
          <a:xfrm>
            <a:off x="203200" y="101600"/>
            <a:ext cx="7793038" cy="736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509588" y="1039813"/>
            <a:ext cx="8128000" cy="504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88773" name="Rectangle 5"/>
          <p:cNvSpPr>
            <a:spLocks noGrp="1" noChangeArrowheads="1"/>
          </p:cNvSpPr>
          <p:nvPr>
            <p:ph type="sldNum" sz="quarter" idx="4"/>
          </p:nvPr>
        </p:nvSpPr>
        <p:spPr bwMode="auto">
          <a:xfrm>
            <a:off x="8602663" y="6400800"/>
            <a:ext cx="54133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1" u="sng">
                <a:solidFill>
                  <a:srgbClr val="663300"/>
                </a:solidFill>
                <a:effectLst>
                  <a:outerShdw blurRad="38100" dist="38100" dir="2700000" algn="tl">
                    <a:srgbClr val="C0C0C0"/>
                  </a:outerShdw>
                </a:effectLst>
                <a:ea typeface="標楷體" pitchFamily="65" charset="-120"/>
              </a:defRPr>
            </a:lvl1pPr>
          </a:lstStyle>
          <a:p>
            <a:pPr>
              <a:defRPr/>
            </a:pPr>
            <a:fld id="{31AD4EB5-8682-4B1D-93CF-AE2A482ADB9A}" type="slidenum">
              <a:rPr lang="en-US" altLang="zh-TW"/>
              <a:pPr>
                <a:defRPr/>
              </a:pPr>
              <a:t>‹#›</a:t>
            </a:fld>
            <a:endParaRPr lang="en-US" altLang="zh-TW"/>
          </a:p>
        </p:txBody>
      </p:sp>
      <p:sp>
        <p:nvSpPr>
          <p:cNvPr id="1030" name="Rectangle 7"/>
          <p:cNvSpPr>
            <a:spLocks noChangeArrowheads="1"/>
          </p:cNvSpPr>
          <p:nvPr/>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2" name="Group 8"/>
          <p:cNvGrpSpPr>
            <a:grpSpLocks/>
          </p:cNvGrpSpPr>
          <p:nvPr/>
        </p:nvGrpSpPr>
        <p:grpSpPr bwMode="auto">
          <a:xfrm>
            <a:off x="100013" y="107950"/>
            <a:ext cx="423862" cy="339725"/>
            <a:chOff x="129" y="115"/>
            <a:chExt cx="348" cy="285"/>
          </a:xfrm>
        </p:grpSpPr>
        <p:sp>
          <p:nvSpPr>
            <p:cNvPr id="1035" name="Freeform 9"/>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36" name="Freeform 10"/>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grpSp>
        <p:nvGrpSpPr>
          <p:cNvPr id="3" name="Group 11"/>
          <p:cNvGrpSpPr>
            <a:grpSpLocks/>
          </p:cNvGrpSpPr>
          <p:nvPr/>
        </p:nvGrpSpPr>
        <p:grpSpPr bwMode="auto">
          <a:xfrm>
            <a:off x="34925" y="765175"/>
            <a:ext cx="9109075" cy="153988"/>
            <a:chOff x="572" y="432"/>
            <a:chExt cx="4108" cy="106"/>
          </a:xfrm>
        </p:grpSpPr>
        <p:sp>
          <p:nvSpPr>
            <p:cNvPr id="1033" name="Rectangle 12"/>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1034" name="Rectangle 13"/>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3900" b="1">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3900" b="1">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3900" b="1">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39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Blip>
          <a:blip r:embed="rId15"/>
        </a:buBlip>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Blip>
          <a:blip r:embed="rId16"/>
        </a:buBlip>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559B4BB1-C5F0-4B8E-A05A-378259D8DE84}"/>
              </a:ext>
            </a:extLst>
          </p:cNvPr>
          <p:cNvSpPr/>
          <p:nvPr/>
        </p:nvSpPr>
        <p:spPr>
          <a:xfrm flipH="1" flipV="1">
            <a:off x="3491880" y="739832"/>
            <a:ext cx="5503326" cy="6028779"/>
          </a:xfrm>
          <a:custGeom>
            <a:avLst/>
            <a:gdLst>
              <a:gd name="connsiteX0" fmla="*/ 0 w 2385060"/>
              <a:gd name="connsiteY0" fmla="*/ 0 h 415290"/>
              <a:gd name="connsiteX1" fmla="*/ 2385060 w 2385060"/>
              <a:gd name="connsiteY1" fmla="*/ 0 h 415290"/>
              <a:gd name="connsiteX2" fmla="*/ 2385060 w 2385060"/>
              <a:gd name="connsiteY2" fmla="*/ 41529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194310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4978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08070 w 2385060"/>
              <a:gd name="connsiteY2" fmla="*/ 407198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08070 w 2385060"/>
              <a:gd name="connsiteY2" fmla="*/ 411479 h 415290"/>
              <a:gd name="connsiteX3" fmla="*/ 0 w 2385060"/>
              <a:gd name="connsiteY3" fmla="*/ 415290 h 415290"/>
              <a:gd name="connsiteX4" fmla="*/ 0 w 2385060"/>
              <a:gd name="connsiteY4" fmla="*/ 0 h 415290"/>
              <a:gd name="connsiteX0" fmla="*/ 0 w 2195469"/>
              <a:gd name="connsiteY0" fmla="*/ 0 h 415290"/>
              <a:gd name="connsiteX1" fmla="*/ 2195469 w 2195469"/>
              <a:gd name="connsiteY1" fmla="*/ 51376 h 415290"/>
              <a:gd name="connsiteX2" fmla="*/ 2008070 w 2195469"/>
              <a:gd name="connsiteY2" fmla="*/ 411479 h 415290"/>
              <a:gd name="connsiteX3" fmla="*/ 0 w 2195469"/>
              <a:gd name="connsiteY3" fmla="*/ 415290 h 415290"/>
              <a:gd name="connsiteX4" fmla="*/ 0 w 2195469"/>
              <a:gd name="connsiteY4" fmla="*/ 0 h 415290"/>
              <a:gd name="connsiteX0" fmla="*/ 0 w 2214428"/>
              <a:gd name="connsiteY0" fmla="*/ 0 h 415290"/>
              <a:gd name="connsiteX1" fmla="*/ 2214428 w 2214428"/>
              <a:gd name="connsiteY1" fmla="*/ 12844 h 415290"/>
              <a:gd name="connsiteX2" fmla="*/ 2008070 w 2214428"/>
              <a:gd name="connsiteY2" fmla="*/ 411479 h 415290"/>
              <a:gd name="connsiteX3" fmla="*/ 0 w 2214428"/>
              <a:gd name="connsiteY3" fmla="*/ 415290 h 415290"/>
              <a:gd name="connsiteX4" fmla="*/ 0 w 2214428"/>
              <a:gd name="connsiteY4" fmla="*/ 0 h 415290"/>
              <a:gd name="connsiteX0" fmla="*/ 0 w 2214428"/>
              <a:gd name="connsiteY0" fmla="*/ 4281 h 419571"/>
              <a:gd name="connsiteX1" fmla="*/ 2214428 w 2214428"/>
              <a:gd name="connsiteY1" fmla="*/ 0 h 419571"/>
              <a:gd name="connsiteX2" fmla="*/ 2008070 w 2214428"/>
              <a:gd name="connsiteY2" fmla="*/ 415760 h 419571"/>
              <a:gd name="connsiteX3" fmla="*/ 0 w 2214428"/>
              <a:gd name="connsiteY3" fmla="*/ 419571 h 419571"/>
              <a:gd name="connsiteX4" fmla="*/ 0 w 2214428"/>
              <a:gd name="connsiteY4" fmla="*/ 4281 h 419571"/>
              <a:gd name="connsiteX0" fmla="*/ 0 w 2218220"/>
              <a:gd name="connsiteY0" fmla="*/ 4281 h 419571"/>
              <a:gd name="connsiteX1" fmla="*/ 2218220 w 2218220"/>
              <a:gd name="connsiteY1" fmla="*/ 0 h 419571"/>
              <a:gd name="connsiteX2" fmla="*/ 2008070 w 2218220"/>
              <a:gd name="connsiteY2" fmla="*/ 415760 h 419571"/>
              <a:gd name="connsiteX3" fmla="*/ 0 w 2218220"/>
              <a:gd name="connsiteY3" fmla="*/ 419571 h 419571"/>
              <a:gd name="connsiteX4" fmla="*/ 0 w 2218220"/>
              <a:gd name="connsiteY4" fmla="*/ 4281 h 419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0" h="419571">
                <a:moveTo>
                  <a:pt x="0" y="4281"/>
                </a:moveTo>
                <a:lnTo>
                  <a:pt x="2218220" y="0"/>
                </a:lnTo>
                <a:lnTo>
                  <a:pt x="2008070" y="415760"/>
                </a:lnTo>
                <a:lnTo>
                  <a:pt x="0" y="419571"/>
                </a:lnTo>
                <a:lnTo>
                  <a:pt x="0" y="4281"/>
                </a:lnTo>
                <a:close/>
              </a:path>
            </a:pathLst>
          </a:cu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Arial" panose="020B0604020202020204" pitchFamily="34" charset="0"/>
            </a:endParaRPr>
          </a:p>
        </p:txBody>
      </p:sp>
      <p:sp>
        <p:nvSpPr>
          <p:cNvPr id="2" name="標題 1"/>
          <p:cNvSpPr>
            <a:spLocks noGrp="1"/>
          </p:cNvSpPr>
          <p:nvPr>
            <p:ph type="title"/>
          </p:nvPr>
        </p:nvSpPr>
        <p:spPr>
          <a:xfrm>
            <a:off x="0" y="0"/>
            <a:ext cx="9144000" cy="692696"/>
          </a:xfrm>
        </p:spPr>
        <p:txBody>
          <a:bodyPr/>
          <a:lstStyle/>
          <a:p>
            <a:r>
              <a:rPr lang="zh-TW" altLang="en-US" sz="3600" dirty="0" smtClean="0"/>
              <a:t>輔導單位</a:t>
            </a:r>
            <a:r>
              <a:rPr lang="en-US" altLang="zh-TW" sz="3600" dirty="0" smtClean="0">
                <a:latin typeface="新細明體" panose="02020500000000000000" pitchFamily="18" charset="-120"/>
                <a:ea typeface="新細明體" panose="02020500000000000000" pitchFamily="18" charset="-120"/>
              </a:rPr>
              <a:t>—</a:t>
            </a:r>
            <a:r>
              <a:rPr lang="zh-TW" altLang="en-US" sz="3600" dirty="0" smtClean="0">
                <a:latin typeface="標楷體" panose="03000509000000000000" pitchFamily="65" charset="-120"/>
                <a:ea typeface="標楷體" panose="03000509000000000000" pitchFamily="65" charset="-120"/>
              </a:rPr>
              <a:t>園區分區</a:t>
            </a:r>
            <a:endParaRPr lang="zh-TW" altLang="en-US" sz="3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pPr>
              <a:defRPr/>
            </a:pPr>
            <a:fld id="{13485E4E-7D68-4DA8-8F3A-22F12F2F3C8D}" type="slidenum">
              <a:rPr lang="zh-TW" altLang="en-US" smtClean="0"/>
              <a:pPr>
                <a:defRPr/>
              </a:pPr>
              <a:t>1</a:t>
            </a:fld>
            <a:endParaRPr lang="zh-TW" altLang="en-US"/>
          </a:p>
        </p:txBody>
      </p:sp>
      <p:sp>
        <p:nvSpPr>
          <p:cNvPr id="11" name="Rectangle 5">
            <a:extLst>
              <a:ext uri="{FF2B5EF4-FFF2-40B4-BE49-F238E27FC236}">
                <a16:creationId xmlns:a16="http://schemas.microsoft.com/office/drawing/2014/main" id="{B651B48B-6E85-4347-ABB7-30350F1090AB}"/>
              </a:ext>
            </a:extLst>
          </p:cNvPr>
          <p:cNvSpPr/>
          <p:nvPr/>
        </p:nvSpPr>
        <p:spPr>
          <a:xfrm>
            <a:off x="142843" y="695068"/>
            <a:ext cx="5378783" cy="6118308"/>
          </a:xfrm>
          <a:custGeom>
            <a:avLst/>
            <a:gdLst>
              <a:gd name="connsiteX0" fmla="*/ 0 w 2385060"/>
              <a:gd name="connsiteY0" fmla="*/ 0 h 415290"/>
              <a:gd name="connsiteX1" fmla="*/ 2385060 w 2385060"/>
              <a:gd name="connsiteY1" fmla="*/ 0 h 415290"/>
              <a:gd name="connsiteX2" fmla="*/ 2385060 w 2385060"/>
              <a:gd name="connsiteY2" fmla="*/ 41529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194310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49780 w 2385060"/>
              <a:gd name="connsiteY2" fmla="*/ 411480 h 415290"/>
              <a:gd name="connsiteX3" fmla="*/ 0 w 2385060"/>
              <a:gd name="connsiteY3" fmla="*/ 415290 h 415290"/>
              <a:gd name="connsiteX4" fmla="*/ 0 w 2385060"/>
              <a:gd name="connsiteY4" fmla="*/ 0 h 415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5060" h="415290">
                <a:moveTo>
                  <a:pt x="0" y="0"/>
                </a:moveTo>
                <a:lnTo>
                  <a:pt x="2385060" y="0"/>
                </a:lnTo>
                <a:lnTo>
                  <a:pt x="2049780" y="411480"/>
                </a:lnTo>
                <a:lnTo>
                  <a:pt x="0" y="415290"/>
                </a:lnTo>
                <a:lnTo>
                  <a:pt x="0" y="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Arial" panose="020B0604020202020204" pitchFamily="34" charset="0"/>
            </a:endParaRPr>
          </a:p>
        </p:txBody>
      </p:sp>
      <p:sp>
        <p:nvSpPr>
          <p:cNvPr id="13" name="文字方塊 12"/>
          <p:cNvSpPr txBox="1"/>
          <p:nvPr/>
        </p:nvSpPr>
        <p:spPr>
          <a:xfrm>
            <a:off x="142844" y="802662"/>
            <a:ext cx="1620845" cy="338554"/>
          </a:xfrm>
          <a:prstGeom prst="rect">
            <a:avLst/>
          </a:prstGeom>
          <a:solidFill>
            <a:schemeClr val="bg2">
              <a:lumMod val="75000"/>
            </a:schemeClr>
          </a:solidFill>
          <a:ln>
            <a:noFill/>
          </a:ln>
        </p:spPr>
        <p:txBody>
          <a:bodyPr wrap="square" rtlCol="0">
            <a:spAutoFit/>
          </a:bodyPr>
          <a:lstStyle/>
          <a:p>
            <a:r>
              <a:rPr lang="zh-TW" altLang="en-US" sz="1600" b="1" dirty="0">
                <a:solidFill>
                  <a:schemeClr val="bg1"/>
                </a:solidFill>
                <a:latin typeface="標楷體" panose="03000509000000000000" pitchFamily="65" charset="-120"/>
                <a:ea typeface="標楷體" panose="03000509000000000000" pitchFamily="65" charset="-120"/>
              </a:rPr>
              <a:t>專案主軸與聚焦</a:t>
            </a:r>
          </a:p>
        </p:txBody>
      </p:sp>
      <p:sp>
        <p:nvSpPr>
          <p:cNvPr id="15" name="文字方塊 14"/>
          <p:cNvSpPr txBox="1"/>
          <p:nvPr/>
        </p:nvSpPr>
        <p:spPr>
          <a:xfrm>
            <a:off x="5578940" y="798989"/>
            <a:ext cx="1512168" cy="338554"/>
          </a:xfrm>
          <a:prstGeom prst="rect">
            <a:avLst/>
          </a:prstGeom>
          <a:solidFill>
            <a:schemeClr val="bg2">
              <a:lumMod val="75000"/>
            </a:schemeClr>
          </a:solidFill>
          <a:ln>
            <a:noFill/>
          </a:ln>
        </p:spPr>
        <p:txBody>
          <a:bodyPr wrap="square" rtlCol="0">
            <a:spAutoFit/>
          </a:bodyPr>
          <a:lstStyle/>
          <a:p>
            <a:pPr algn="ctr"/>
            <a:r>
              <a:rPr lang="zh-TW" altLang="en-US" sz="1600" b="1" dirty="0">
                <a:solidFill>
                  <a:schemeClr val="bg1"/>
                </a:solidFill>
                <a:latin typeface="標楷體" panose="03000509000000000000" pitchFamily="65" charset="-120"/>
                <a:ea typeface="標楷體" panose="03000509000000000000" pitchFamily="65" charset="-120"/>
              </a:rPr>
              <a:t>園區產業</a:t>
            </a:r>
            <a:r>
              <a:rPr lang="zh-TW" altLang="en-US" sz="1600" b="1" dirty="0" smtClean="0">
                <a:solidFill>
                  <a:schemeClr val="bg1"/>
                </a:solidFill>
                <a:latin typeface="標楷體" panose="03000509000000000000" pitchFamily="65" charset="-120"/>
                <a:ea typeface="標楷體" panose="03000509000000000000" pitchFamily="65" charset="-120"/>
              </a:rPr>
              <a:t>形貌</a:t>
            </a:r>
            <a:endParaRPr lang="zh-TW" altLang="en-US" sz="1600" b="1" dirty="0">
              <a:solidFill>
                <a:schemeClr val="bg1"/>
              </a:solidFill>
              <a:latin typeface="標楷體" panose="03000509000000000000" pitchFamily="65" charset="-120"/>
              <a:ea typeface="標楷體" panose="03000509000000000000" pitchFamily="65" charset="-120"/>
            </a:endParaRPr>
          </a:p>
        </p:txBody>
      </p:sp>
      <p:sp>
        <p:nvSpPr>
          <p:cNvPr id="16" name="矩形 15"/>
          <p:cNvSpPr/>
          <p:nvPr/>
        </p:nvSpPr>
        <p:spPr>
          <a:xfrm>
            <a:off x="142844" y="1168025"/>
            <a:ext cx="4933212" cy="5309146"/>
          </a:xfrm>
          <a:prstGeom prst="rect">
            <a:avLst/>
          </a:prstGeom>
        </p:spPr>
        <p:txBody>
          <a:bodyPr wrap="square">
            <a:spAutoFit/>
          </a:bodyPr>
          <a:lstStyle/>
          <a:p>
            <a:pPr marL="285750" indent="-285750"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專案推動主軸</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聚焦於能夠同時提升生產力及競爭力的「智慧製造」關鍵策略，包括清楚掌握產銷流程、提高生產過程的可控性、減少生產線上人工的干預、即時正確地蒐集生產線數據，以及合理的生產計畫編排與生產進度等。透過智慧、感知、互聯等最新 </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IT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技術，利用整合軟體及服務，推動產品功能的全面進化。執行策略為實務調查產業園區廠商生產條件以及如何結合「智慧製造創新升級」之技術開發需求，以規劃產品與智慧製造技術升級目標。</a:t>
            </a:r>
            <a:endPar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創新特點</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說明：輔導矽谷能源開發「</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E-BIKE</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鋰電池模組」能夠針對客戶所提出之客製化需求進行設計與製作。可吸引高價位電動自行車品牌的公司合作，進軍歐美市場，藉此提升的品牌形象與聲望，在國內外能源產業之間奠定更高的地位。協助上泉混凝土發展具高乘載力高透水性的高性能透水混凝土鋪面材料，可降低道路維護費用，增加行車安全，而其保水功能對土壤內生態又有極大助益，並且可降低都市熱島效應之溫度，達成節能減碳之目標。</a:t>
            </a:r>
            <a:endPar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主要工作說明：</a:t>
            </a:r>
            <a:endPar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	(1) </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園區</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廠商需求訪視</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40</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家</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(2)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短期技術輔導</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家</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(3)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園區廠商專業人才培訓課程</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場次，總時數</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15</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小時</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師生</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參與，如校外見習、參訪、學生專題</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製作</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案</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	114</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人次</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(5)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學生企業實習廠商</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9</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家，參與人數</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人</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(6)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協助廠商申請政府研發補助計畫</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案</a:t>
            </a:r>
            <a:endPar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endParaRPr>
          </a:p>
          <a:p>
            <a:pPr algn="just" defTabSz="457200">
              <a:defRPr/>
            </a:pP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(7) </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辦理園區廠商與高職學校進行產學攜手就業</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案</a:t>
            </a:r>
            <a:endParaRPr lang="zh-TW" altLang="en-US" sz="1300" dirty="0">
              <a:latin typeface="Times New Roman" panose="02020603050405020304" pitchFamily="18" charset="0"/>
              <a:ea typeface="標楷體" panose="03000509000000000000" pitchFamily="65" charset="-120"/>
              <a:cs typeface="Times New Roman" panose="02020603050405020304" pitchFamily="18" charset="0"/>
            </a:endParaRPr>
          </a:p>
          <a:p>
            <a:pPr defTabSz="457200">
              <a:defRPr/>
            </a:pPr>
            <a:endParaRPr lang="en-US" altLang="zh-TW" sz="1400" dirty="0">
              <a:ea typeface="標楷體" panose="03000509000000000000" pitchFamily="65" charset="-120"/>
              <a:cs typeface="Arial" panose="020B0604020202020204" pitchFamily="34" charset="0"/>
            </a:endParaRPr>
          </a:p>
        </p:txBody>
      </p:sp>
      <p:sp>
        <p:nvSpPr>
          <p:cNvPr id="17" name="矩形 16"/>
          <p:cNvSpPr/>
          <p:nvPr/>
        </p:nvSpPr>
        <p:spPr>
          <a:xfrm>
            <a:off x="5280234" y="1196700"/>
            <a:ext cx="3833286" cy="3524042"/>
          </a:xfrm>
          <a:prstGeom prst="rect">
            <a:avLst/>
          </a:prstGeom>
        </p:spPr>
        <p:txBody>
          <a:bodyPr wrap="square">
            <a:spAutoFit/>
          </a:bodyPr>
          <a:lstStyle/>
          <a:p>
            <a:pPr lvl="0" algn="just" defTabSz="457200">
              <a:defRPr/>
            </a:pP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大武崙工業區</a:t>
            </a:r>
          </a:p>
          <a:p>
            <a:pPr marL="176213" lvl="0" indent="-176213"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園區</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廠商家數</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89</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家</a:t>
            </a:r>
            <a:endPar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總</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產值</a:t>
            </a:r>
            <a:r>
              <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就業人口</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300" dirty="0">
                <a:latin typeface="Times New Roman" panose="02020603050405020304" pitchFamily="18" charset="0"/>
                <a:ea typeface="標楷體" panose="03000509000000000000" pitchFamily="65" charset="-120"/>
                <a:cs typeface="Times New Roman" panose="02020603050405020304" pitchFamily="18" charset="0"/>
              </a:rPr>
              <a:t> 93</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億</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元</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/2980</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人</a:t>
            </a:r>
            <a:endPar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前三大產業：機械設備製造業、其他雜項製品製造業、電力電子製造業</a:t>
            </a:r>
            <a:endPar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主要</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廠商</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產值前</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名</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：敦南科技、元璋玻璃、嘉澤端子工業、新峰機械工業、毅太</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企業</a:t>
            </a:r>
            <a:endPar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endPar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endParaRPr>
          </a:p>
          <a:p>
            <a:pPr lvl="0" algn="just" defTabSz="457200">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瑞</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芳</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工業區</a:t>
            </a:r>
          </a:p>
          <a:p>
            <a:pPr marL="176213" lvl="0" indent="-176213"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園區廠商家數：</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 67</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家</a:t>
            </a:r>
            <a:endPar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總</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產值</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就業人口</a:t>
            </a:r>
            <a:r>
              <a:rPr lang="zh-TW" altLang="en-US" sz="1300" kern="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300" kern="0" dirty="0" smtClean="0">
                <a:latin typeface="Times New Roman" panose="02020603050405020304" pitchFamily="18" charset="0"/>
                <a:ea typeface="標楷體" panose="03000509000000000000" pitchFamily="65" charset="-120"/>
                <a:cs typeface="Times New Roman" panose="02020603050405020304" pitchFamily="18" charset="0"/>
              </a:rPr>
              <a:t>78</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億</a:t>
            </a:r>
            <a:r>
              <a:rPr lang="zh-TW" altLang="en-US" sz="1300" dirty="0">
                <a:latin typeface="Times New Roman" panose="02020603050405020304" pitchFamily="18" charset="0"/>
                <a:ea typeface="標楷體" panose="03000509000000000000" pitchFamily="65" charset="-120"/>
                <a:cs typeface="Times New Roman" panose="02020603050405020304" pitchFamily="18" charset="0"/>
              </a:rPr>
              <a:t>元</a:t>
            </a:r>
            <a:r>
              <a:rPr lang="en-US" altLang="zh-TW" sz="1300" dirty="0" smtClean="0">
                <a:latin typeface="Times New Roman" panose="02020603050405020304" pitchFamily="18" charset="0"/>
                <a:ea typeface="標楷體" panose="03000509000000000000" pitchFamily="65" charset="-120"/>
                <a:cs typeface="Times New Roman" panose="02020603050405020304" pitchFamily="18" charset="0"/>
              </a:rPr>
              <a:t>/3460</a:t>
            </a:r>
            <a:r>
              <a:rPr lang="zh-TW" altLang="en-US" sz="1300" dirty="0" smtClean="0">
                <a:latin typeface="Times New Roman" panose="02020603050405020304" pitchFamily="18" charset="0"/>
                <a:ea typeface="標楷體" panose="03000509000000000000" pitchFamily="65" charset="-120"/>
                <a:cs typeface="Times New Roman" panose="02020603050405020304" pitchFamily="18" charset="0"/>
              </a:rPr>
              <a:t>人</a:t>
            </a:r>
            <a:endPar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前三大產業：機械設備製造業、食品製造業、非金屬礦物製品製造業</a:t>
            </a:r>
            <a:endPar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endParaRPr>
          </a:p>
          <a:p>
            <a:pPr marL="176213" lvl="0" indent="-176213" algn="just" defTabSz="457200">
              <a:buFont typeface="Wingdings" panose="05000000000000000000" pitchFamily="2" charset="2"/>
              <a:buChar char="n"/>
              <a:defRPr/>
            </a:pP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主要廠商</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產值前</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名</a:t>
            </a:r>
            <a:r>
              <a:rPr lang="en-US" altLang="zh-TW" sz="1300" kern="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300" kern="0" dirty="0">
                <a:latin typeface="Times New Roman" panose="02020603050405020304" pitchFamily="18" charset="0"/>
                <a:ea typeface="標楷體" panose="03000509000000000000" pitchFamily="65" charset="-120"/>
                <a:cs typeface="Times New Roman" panose="02020603050405020304" pitchFamily="18" charset="0"/>
              </a:rPr>
              <a:t>：佰龍機械、廣運機械工業、宏益玻璃、豐兆航太、得洋電子工業</a:t>
            </a:r>
          </a:p>
          <a:p>
            <a:pPr lvl="0" algn="l" defTabSz="457200">
              <a:defRPr/>
            </a:pPr>
            <a:endParaRPr lang="en-US" altLang="zh-TW" sz="1400" kern="0" dirty="0" smtClean="0">
              <a:ea typeface="標楷體" panose="03000509000000000000" pitchFamily="65" charset="-120"/>
              <a:cs typeface="Arial" panose="020B0604020202020204" pitchFamily="34" charset="0"/>
            </a:endParaRPr>
          </a:p>
          <a:p>
            <a:pPr lvl="0" algn="l" defTabSz="457200">
              <a:defRPr/>
            </a:pPr>
            <a:endParaRPr lang="zh-TW" altLang="en-US" sz="1400" kern="0" dirty="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124176014"/>
      </p:ext>
    </p:extLst>
  </p:cSld>
  <p:clrMapOvr>
    <a:masterClrMapping/>
  </p:clrMapOvr>
</p:sld>
</file>

<file path=ppt/theme/theme1.xml><?xml version="1.0" encoding="utf-8"?>
<a:theme xmlns:a="http://schemas.openxmlformats.org/drawingml/2006/main" name="IDBv2">
  <a:themeElements>
    <a:clrScheme name="自訂 3">
      <a:dk1>
        <a:sysClr val="windowText" lastClr="000000"/>
      </a:dk1>
      <a:lt1>
        <a:sysClr val="window" lastClr="FFFFFF"/>
      </a:lt1>
      <a:dk2>
        <a:srgbClr val="323232"/>
      </a:dk2>
      <a:lt2>
        <a:srgbClr val="E3DED1"/>
      </a:lt2>
      <a:accent1>
        <a:srgbClr val="7D1D25"/>
      </a:accent1>
      <a:accent2>
        <a:srgbClr val="028090"/>
      </a:accent2>
      <a:accent3>
        <a:srgbClr val="00A896"/>
      </a:accent3>
      <a:accent4>
        <a:srgbClr val="2C4001"/>
      </a:accent4>
      <a:accent5>
        <a:srgbClr val="F2F2F2"/>
      </a:accent5>
      <a:accent6>
        <a:srgbClr val="A3BF3B"/>
      </a:accent6>
      <a:hlink>
        <a:srgbClr val="6B9F25"/>
      </a:hlink>
      <a:folHlink>
        <a:srgbClr val="B26B02"/>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Template>
  <TotalTime>4059</TotalTime>
  <Words>498</Words>
  <Application>Microsoft Office PowerPoint</Application>
  <PresentationFormat>如螢幕大小 (4:3)</PresentationFormat>
  <Paragraphs>25</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vt:i4>
      </vt:variant>
    </vt:vector>
  </HeadingPairs>
  <TitlesOfParts>
    <vt:vector size="10" baseType="lpstr">
      <vt:lpstr>新細明體</vt:lpstr>
      <vt:lpstr>標楷體</vt:lpstr>
      <vt:lpstr>Arial</vt:lpstr>
      <vt:lpstr>Calibri</vt:lpstr>
      <vt:lpstr>Constantia</vt:lpstr>
      <vt:lpstr>Times New Roman</vt:lpstr>
      <vt:lpstr>Wingdings</vt:lpstr>
      <vt:lpstr>IDBv2</vt:lpstr>
      <vt:lpstr>Network</vt:lpstr>
      <vt:lpstr>輔導單位—園區分區</vt:lpstr>
    </vt:vector>
  </TitlesOfParts>
  <Company>MIRDC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m991323</dc:creator>
  <cp:lastModifiedBy>涂宇欣</cp:lastModifiedBy>
  <cp:revision>358</cp:revision>
  <dcterms:created xsi:type="dcterms:W3CDTF">2015-12-31T07:28:43Z</dcterms:created>
  <dcterms:modified xsi:type="dcterms:W3CDTF">2020-11-03T01:26:08Z</dcterms:modified>
</cp:coreProperties>
</file>