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8C81-1935-443C-A5BF-57B10E9D8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01E71-55BA-4382-A34A-2DD4E8111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D99F-AE7A-4643-A8CC-973BF201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E0AC-FA8C-49FF-8C56-0C7517D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9D8A-9907-409A-B4D5-6981C6D5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243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9613-A7F5-4B70-A0A5-976FA8A7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25FE-9DE0-4283-ADA9-0A4D7CA5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3B34-568C-4258-B0A3-EC6625C3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4E8E-C11B-4AEE-9FCB-7BD849E0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50F2-0F00-455F-AF3C-A4A4C3E7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607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96CA-809F-45C0-9D83-927FE094E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7C75C-F68D-4472-B143-B3711773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CB11-E81E-4FE6-8AF9-CC5C642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53D0-C57C-4A75-B459-F21DBA3F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9F6D-53F6-422B-9304-7E886315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33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464D-0AB9-4B3F-B2B6-F88895B2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FD17-ABD6-46A3-BF50-F8049224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B643-7D54-4CA3-978D-54DF149F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50C3-8F5E-452F-ABC5-BC51EA8A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D0D7-23C0-4142-A5D3-7402FB3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94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1AA-1A50-42AF-A056-EEDB232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9A5F0-7F2B-4017-8C4C-74AB7BDE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5ADD-1700-4076-8AC9-D8F53E4A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EDB-F923-4EEA-9B4A-B1A53DEB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862B-982A-42E4-88D8-DDD8B5E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B3CE-1262-4011-B984-39169A0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4ACD-3C62-43D9-88AA-415A03F3F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7CBC-52EF-41D5-AB3B-154B0989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4074-BF68-41FB-B199-347AF122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894E-D29E-4581-A947-12A54511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F981-C739-4621-AF12-2690781D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056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D37B-F470-4891-8065-F6223D7A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BEC1-174E-4643-BEB5-EA3B3FD9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AD66-952B-4436-B6AC-B85DDCCFE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C3CD8-2340-4F51-9DA2-58B8450E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1A08E-5A1A-43E6-8AB7-E197EB1D5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675C9-DCB4-443A-B8E4-63757E7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9E18C-4010-4154-BF80-D46A125F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967DE-C3D4-45ED-8954-94A71589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941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A12-4181-410F-9A75-6E5E5EA1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34400-022B-49C1-912F-C3A24371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95F35-D5CA-4C7E-BC15-784A0ED4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1E84C-68C2-4CF3-A7B5-ECAE3F86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38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ACC0E-742E-4010-AC30-46D64179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317FB-B957-4152-88A7-9C7B8979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59FD1-DFC1-4CA2-9B19-39DB743E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76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9F52-33C2-4952-98B8-FF6C9894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CE49-7152-4EE1-B14C-80C2C0DE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2C60-67F2-45C9-9B82-B443B47D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8D1DD-77E6-4D34-BCA6-8AC4A872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F876B-7FF3-4BC4-A2F1-E9BE0769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0F11-E3AD-4BFA-8FF3-C5CFD0D2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057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777C-EB6C-425A-8F27-91AE596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B421F-ED8D-41C6-8E1F-2DCD834D7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64BF-3A3B-48AF-9FD5-35505010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D30B-8445-499B-A6FA-AE2F2A78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F163-8019-4B92-8035-B59C2B97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34984-13E4-4826-B7A1-39F9B8B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09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22CE5-7F06-4C4E-8270-C616E5B2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CFCD-8BFF-451C-B58E-2EC60147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6E76-0BE3-4F15-899A-D13B3E3AC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DAB7-A6E1-44C4-9C32-54E1930D8CC2}" type="datetimeFigureOut">
              <a:rPr lang="en-MY" smtClean="0"/>
              <a:t>12/1/2022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F3A6-1B26-4529-A33B-BD806B72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9919-7887-414A-8489-DADC82C5F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9EC5-DEC4-417D-B8BB-4C53497770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5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s://github.com/Homebrew/brew/blob/master/docs/Homebrew-and-Pytho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.stackexchange.com/questions/63859/why-do-people-hesitate-to-use-python-3" TargetMode="External"/><Relationship Id="rId2" Type="http://schemas.openxmlformats.org/officeDocument/2006/relationships/hyperlink" Target="https://github.com/yyuu/pyenv#simple-python-version-management-pyen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env.pypa.io/en/s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tinuum.io/anaconda/pkg-do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2363-B0A8-4442-8337-0401A187D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pip, </a:t>
            </a:r>
            <a:r>
              <a:rPr lang="en-US" dirty="0" err="1"/>
              <a:t>pyenv</a:t>
            </a:r>
            <a:r>
              <a:rPr lang="en-US" dirty="0"/>
              <a:t>, </a:t>
            </a:r>
            <a:r>
              <a:rPr lang="en-US" dirty="0" err="1"/>
              <a:t>virtualenv</a:t>
            </a:r>
            <a:r>
              <a:rPr lang="en-US" dirty="0"/>
              <a:t>, anaconda?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DDE8-6FE4-4F72-AD33-CCB03ABE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Assoc Prof </a:t>
            </a:r>
            <a:r>
              <a:rPr lang="en-MY" dirty="0" err="1"/>
              <a:t>Ir</a:t>
            </a:r>
            <a:r>
              <a:rPr lang="en-MY" dirty="0"/>
              <a:t> Dr Zool Hilmi Ismail</a:t>
            </a:r>
          </a:p>
        </p:txBody>
      </p:sp>
    </p:spTree>
    <p:extLst>
      <p:ext uri="{BB962C8B-B14F-4D97-AF65-F5344CB8AC3E}">
        <p14:creationId xmlns:p14="http://schemas.microsoft.com/office/powerpoint/2010/main" val="335209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7C1F-F5CE-42B0-92D8-9EBC56C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pip: Python Package Manager.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43C6F-4A76-4573-A8CD-57D8DCBA0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16298"/>
            <a:ext cx="10769082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You might think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as the python equivalent of the ruby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gem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command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is not included with python by default.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You may install Python using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2"/>
              </a:rPr>
              <a:t>homebrew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, which will install pip automatically: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brew install 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The final version of OSX did not include pip by default. 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To add pip to your mac system's version of python, you can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easy_install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 pip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You can find and publish python packages 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sng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3"/>
              </a:rPr>
              <a:t>PyPI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3"/>
              </a:rPr>
              <a:t>: The Python Package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The requirements.txt file is comparable to the ruby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gemfile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To create a requirements text file,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pip freeze &gt; requirements.txt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Note, at this point, we have python installed on our system, and we have created a requirements.txt file that outlines all of the python packages that have been installed on your system.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7C1F-F5CE-42B0-92D8-9EBC56C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pyenv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: Python Version Manager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43C6F-4A76-4573-A8CD-57D8DCBA0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70296"/>
            <a:ext cx="10769082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2"/>
              </a:rPr>
              <a:t>From the 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: 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pyenv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 lets you easily switch between multiple versions of Python. It's simple, unobtrusive, and follows the UNIX tradition of single-purpose tools that do one thing well. This project was forked from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rbenv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 and ruby-build, and modified for Python.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Many folks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3"/>
              </a:rPr>
              <a:t>hesitate to use python3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If you need to use different versions of python,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pyenv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lets you manage this easily.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7C1F-F5CE-42B0-92D8-9EBC56C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virtualenv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: Python Environment Manager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43C6F-4A76-4573-A8CD-57D8DCBA0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798"/>
            <a:ext cx="1076908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2"/>
              </a:rPr>
              <a:t>From the 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: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The basic problem being addressed is one of dependencies and versions, and indirectly permissions. Imagine you have an application that needs version 1 of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LibFoo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, but another application requires version 2. How can you use both these applications? If you install everything into /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usr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/lib/python2.7/site-packages (or whatever your platform’s standard location is), it’s easy to end up in a situation where you unintentionally upgrade an application that shouldn’t be upgraded.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To create a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virtualenv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, simply invoke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virtualenv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 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, where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 a directory to place the new virtual environment.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To initialize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virtualenv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, you need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source ENV/bin/activate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. To stop using, simply 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deactivate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Once you activate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virtualenv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, you might install all of a workspace's package requirements by running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pip install -r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against the project's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requirements.txt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file.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7C1F-F5CE-42B0-92D8-9EBC56CF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9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Anaconda: Package Manager + Environment Manager + Additional Scientific Libraries.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43C6F-4A76-4573-A8CD-57D8DCBA0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16299"/>
            <a:ext cx="10769082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  <a:hlinkClick r:id="rId2"/>
              </a:rPr>
              <a:t>From the 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: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Anaconda 4.2.0 includes an easy installation of Python (2.7.12, 3.4.5, and/or 3.5.2) and updates of over 100 pre-built and tested scientific and analytic Python packages that include NumPy, Pandas, SciPy, Matplotlib, and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IPython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, with over 620 more packages available via a simple 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conda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 install &lt;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packagename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It's ~3GB including all the packages.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There is a slimmed down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mini-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conda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version, which seems like it could be a more simple option than using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pip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+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virtualenv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, although I don't have experience using it personally.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While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 Unicode MS"/>
                <a:ea typeface="var(--ff-mono)"/>
              </a:rPr>
              <a:t>conda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ea typeface="inherit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allows you to install packages, these packages are separate than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PyPI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Arial" panose="020B0604020202020204" pitchFamily="34" charset="0"/>
                <a:ea typeface="inherit"/>
              </a:rPr>
              <a:t> packages, so you may still need to use pip additionally depending on the types of packages you need to install.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2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2AE5-2771-46E0-85F6-7458B9F9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616" y="365125"/>
            <a:ext cx="5466184" cy="1920875"/>
          </a:xfrm>
        </p:spPr>
        <p:txBody>
          <a:bodyPr>
            <a:normAutofit/>
          </a:bodyPr>
          <a:lstStyle/>
          <a:p>
            <a:pPr algn="ctr"/>
            <a:r>
              <a:rPr lang="en-MY" dirty="0"/>
              <a:t>Exercise: Optical Character Recognition (OCR)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3A68-090B-4B21-ABA1-750191A8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66800"/>
            <a:ext cx="5257800" cy="3623453"/>
          </a:xfrm>
        </p:spPr>
        <p:txBody>
          <a:bodyPr/>
          <a:lstStyle/>
          <a:p>
            <a:endParaRPr lang="en-MY" dirty="0"/>
          </a:p>
          <a:p>
            <a:r>
              <a:rPr lang="en-MY" dirty="0"/>
              <a:t>Use tesseract library from google</a:t>
            </a:r>
          </a:p>
          <a:p>
            <a:r>
              <a:rPr lang="en-MY" dirty="0"/>
              <a:t>https://github.com/tesseract-ocr/tesseract</a:t>
            </a:r>
          </a:p>
          <a:p>
            <a:r>
              <a:rPr lang="en-MY" dirty="0"/>
              <a:t>https://www.pyimagesearch.com/2017/07/10/using-tesseract-ocr-python/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CA12C-DD60-4A9D-BABD-45D8B1A0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32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Office Theme</vt:lpstr>
      <vt:lpstr>What is the difference between pip, pyenv, virtualenv, anaconda?</vt:lpstr>
      <vt:lpstr>pip: Python Package Manager.</vt:lpstr>
      <vt:lpstr>pyenv: Python Version Manager</vt:lpstr>
      <vt:lpstr>virtualenv: Python Environment Manager</vt:lpstr>
      <vt:lpstr>Anaconda: Package Manager + Environment Manager + Additional Scientific Libraries.</vt:lpstr>
      <vt:lpstr>Exercise: Optical Character Recognition (OCR)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difference between pip, pyenv, virtualenv, anaconda?</dc:title>
  <dc:creator>Zool Ismail</dc:creator>
  <cp:lastModifiedBy>Zool Ismail</cp:lastModifiedBy>
  <cp:revision>2</cp:revision>
  <dcterms:created xsi:type="dcterms:W3CDTF">2022-01-12T05:21:12Z</dcterms:created>
  <dcterms:modified xsi:type="dcterms:W3CDTF">2022-01-12T05:27:29Z</dcterms:modified>
</cp:coreProperties>
</file>