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74"/>
  </p:normalViewPr>
  <p:slideViewPr>
    <p:cSldViewPr snapToGrid="0" snapToObjects="1">
      <p:cViewPr>
        <p:scale>
          <a:sx n="73" d="100"/>
          <a:sy n="73" d="100"/>
        </p:scale>
        <p:origin x="2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9A88A-BBFB-3E4B-B642-75E08C587258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07A17-DF99-864B-A031-F14AFC25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7A17-DF99-864B-A031-F14AFC252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4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0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5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C9AA-8FC9-4840-884E-E8027D5B953C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E51E-63AF-9B4C-8097-AE814F893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1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7E6A328-22A2-0645-95C5-F0C6576CDA8F}"/>
              </a:ext>
            </a:extLst>
          </p:cNvPr>
          <p:cNvCxnSpPr>
            <a:cxnSpLocks/>
            <a:stCxn id="39" idx="1"/>
            <a:endCxn id="19" idx="1"/>
          </p:cNvCxnSpPr>
          <p:nvPr/>
        </p:nvCxnSpPr>
        <p:spPr>
          <a:xfrm rot="10800000" flipH="1">
            <a:off x="1804355" y="3896660"/>
            <a:ext cx="838080" cy="3080083"/>
          </a:xfrm>
          <a:prstGeom prst="bentConnector3">
            <a:avLst>
              <a:gd name="adj1" fmla="val -5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6ADCC8-356A-F749-BC7D-BA3F39532B7E}"/>
              </a:ext>
            </a:extLst>
          </p:cNvPr>
          <p:cNvCxnSpPr>
            <a:cxnSpLocks/>
            <a:stCxn id="28" idx="1"/>
            <a:endCxn id="19" idx="1"/>
          </p:cNvCxnSpPr>
          <p:nvPr/>
        </p:nvCxnSpPr>
        <p:spPr>
          <a:xfrm rot="10800000" flipH="1">
            <a:off x="1804355" y="3896660"/>
            <a:ext cx="838080" cy="2057399"/>
          </a:xfrm>
          <a:prstGeom prst="bentConnector3">
            <a:avLst>
              <a:gd name="adj1" fmla="val -5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DD5A3A-E446-C44D-9AD1-20F23985196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4986" y="69161"/>
            <a:ext cx="4012" cy="488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E0B8420-20F1-4C41-A751-2344B9CD7FB0}"/>
              </a:ext>
            </a:extLst>
          </p:cNvPr>
          <p:cNvSpPr/>
          <p:nvPr/>
        </p:nvSpPr>
        <p:spPr>
          <a:xfrm>
            <a:off x="309812" y="557625"/>
            <a:ext cx="6238371" cy="601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Read config, Read reference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Create double array: </a:t>
            </a:r>
            <a:r>
              <a:rPr lang="en-US" sz="1400" i="1" dirty="0" err="1">
                <a:solidFill>
                  <a:schemeClr val="tx1"/>
                </a:solidFill>
              </a:rPr>
              <a:t>cache_nru</a:t>
            </a:r>
            <a:r>
              <a:rPr lang="en-US" sz="1400" dirty="0">
                <a:solidFill>
                  <a:schemeClr val="tx1"/>
                </a:solidFill>
              </a:rPr>
              <a:t>, and </a:t>
            </a:r>
            <a:r>
              <a:rPr lang="en-US" sz="1400" i="1" dirty="0" err="1">
                <a:solidFill>
                  <a:schemeClr val="tx1"/>
                </a:solidFill>
              </a:rPr>
              <a:t>cache_data</a:t>
            </a:r>
            <a:r>
              <a:rPr lang="en-US" sz="1400" dirty="0">
                <a:solidFill>
                  <a:schemeClr val="tx1"/>
                </a:solidFill>
              </a:rPr>
              <a:t>; Reset all </a:t>
            </a:r>
            <a:r>
              <a:rPr lang="en-US" sz="1400" i="1" dirty="0" err="1">
                <a:solidFill>
                  <a:schemeClr val="tx1"/>
                </a:solidFill>
              </a:rPr>
              <a:t>cache_nru</a:t>
            </a:r>
            <a:r>
              <a:rPr lang="en-US" sz="1400" dirty="0">
                <a:solidFill>
                  <a:schemeClr val="tx1"/>
                </a:solidFill>
              </a:rPr>
              <a:t> elements to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E28AF1-24FC-AB46-9D44-1110D2B624E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28998" y="1159204"/>
            <a:ext cx="2" cy="433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1976A-F6FE-A941-A58E-ED0B090B98B4}"/>
              </a:ext>
            </a:extLst>
          </p:cNvPr>
          <p:cNvSpPr/>
          <p:nvPr/>
        </p:nvSpPr>
        <p:spPr>
          <a:xfrm>
            <a:off x="309812" y="1616676"/>
            <a:ext cx="6238371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possible combinations of indexes stored in array </a:t>
            </a:r>
            <a:r>
              <a:rPr lang="en-US" sz="1400" i="1" dirty="0" err="1">
                <a:solidFill>
                  <a:schemeClr val="tx1"/>
                </a:solidFill>
              </a:rPr>
              <a:t>idx_comb</a:t>
            </a:r>
            <a:r>
              <a:rPr lang="en-US" sz="1400" dirty="0">
                <a:solidFill>
                  <a:schemeClr val="tx1"/>
                </a:solidFill>
              </a:rPr>
              <a:t>, at most 5000 possible. (Due to time limit)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6766A9-09E9-934F-A33B-C1307EF30E28}"/>
              </a:ext>
            </a:extLst>
          </p:cNvPr>
          <p:cNvCxnSpPr/>
          <p:nvPr/>
        </p:nvCxnSpPr>
        <p:spPr>
          <a:xfrm>
            <a:off x="3429002" y="2037781"/>
            <a:ext cx="0" cy="60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715E1-4274-AF48-BDB0-761C9212DD45}"/>
              </a:ext>
            </a:extLst>
          </p:cNvPr>
          <p:cNvSpPr/>
          <p:nvPr/>
        </p:nvSpPr>
        <p:spPr>
          <a:xfrm>
            <a:off x="2289008" y="2651391"/>
            <a:ext cx="2279978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try next index combination?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27416C-FD68-A443-9A4B-BF1E984064DC}"/>
              </a:ext>
            </a:extLst>
          </p:cNvPr>
          <p:cNvCxnSpPr/>
          <p:nvPr/>
        </p:nvCxnSpPr>
        <p:spPr>
          <a:xfrm>
            <a:off x="3429002" y="3072496"/>
            <a:ext cx="0" cy="60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A540B-3EF2-F34F-B293-B1194D561593}"/>
              </a:ext>
            </a:extLst>
          </p:cNvPr>
          <p:cNvSpPr/>
          <p:nvPr/>
        </p:nvSpPr>
        <p:spPr>
          <a:xfrm>
            <a:off x="2642435" y="3686106"/>
            <a:ext cx="1573123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read next address?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B77-52FE-0840-B4C2-B78403B89064}"/>
              </a:ext>
            </a:extLst>
          </p:cNvPr>
          <p:cNvCxnSpPr/>
          <p:nvPr/>
        </p:nvCxnSpPr>
        <p:spPr>
          <a:xfrm>
            <a:off x="3429002" y="4107211"/>
            <a:ext cx="0" cy="60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BD211D2-AD42-D445-A1FB-D1F5277150CF}"/>
              </a:ext>
            </a:extLst>
          </p:cNvPr>
          <p:cNvSpPr/>
          <p:nvPr/>
        </p:nvSpPr>
        <p:spPr>
          <a:xfrm>
            <a:off x="1832559" y="4720821"/>
            <a:ext cx="3192873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Compute the set number x, searching each way if the data is hit.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C7F4493-852E-134F-8D1B-6E9DB2FBF939}"/>
              </a:ext>
            </a:extLst>
          </p:cNvPr>
          <p:cNvCxnSpPr>
            <a:cxnSpLocks/>
            <a:stCxn id="21" idx="1"/>
            <a:endCxn id="19" idx="1"/>
          </p:cNvCxnSpPr>
          <p:nvPr/>
        </p:nvCxnSpPr>
        <p:spPr>
          <a:xfrm rot="10800000" flipH="1">
            <a:off x="1832559" y="3896660"/>
            <a:ext cx="809876" cy="1034715"/>
          </a:xfrm>
          <a:prstGeom prst="bentConnector3">
            <a:avLst>
              <a:gd name="adj1" fmla="val -609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15DF29-BA80-EA48-A35E-F56E0AE23B1C}"/>
              </a:ext>
            </a:extLst>
          </p:cNvPr>
          <p:cNvSpPr txBox="1"/>
          <p:nvPr/>
        </p:nvSpPr>
        <p:spPr>
          <a:xfrm>
            <a:off x="552709" y="4131001"/>
            <a:ext cx="159643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Set its </a:t>
            </a:r>
            <a:r>
              <a:rPr lang="en-US" sz="1200" i="1" dirty="0" err="1"/>
              <a:t>cache_nru</a:t>
            </a:r>
            <a:r>
              <a:rPr lang="en-US" sz="1200" i="1" dirty="0"/>
              <a:t> </a:t>
            </a:r>
            <a:r>
              <a:rPr lang="en-US" sz="1200" dirty="0"/>
              <a:t>to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9740D7-ADF9-D24E-B8D1-99C45B18B006}"/>
              </a:ext>
            </a:extLst>
          </p:cNvPr>
          <p:cNvSpPr txBox="1"/>
          <p:nvPr/>
        </p:nvSpPr>
        <p:spPr>
          <a:xfrm>
            <a:off x="1424408" y="472082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DDBFB8-EFDD-C84F-B887-2A0C0CE7093F}"/>
              </a:ext>
            </a:extLst>
          </p:cNvPr>
          <p:cNvCxnSpPr/>
          <p:nvPr/>
        </p:nvCxnSpPr>
        <p:spPr>
          <a:xfrm>
            <a:off x="3424986" y="5141926"/>
            <a:ext cx="0" cy="60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3924C5-8A89-C44B-A480-569D0B0B41B7}"/>
              </a:ext>
            </a:extLst>
          </p:cNvPr>
          <p:cNvSpPr/>
          <p:nvPr/>
        </p:nvSpPr>
        <p:spPr>
          <a:xfrm>
            <a:off x="1804355" y="5743505"/>
            <a:ext cx="3192873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the first ‘1’ from left in </a:t>
            </a:r>
            <a:r>
              <a:rPr lang="en-US" sz="1400" i="1" dirty="0" err="1">
                <a:solidFill>
                  <a:schemeClr val="tx1"/>
                </a:solidFill>
              </a:rPr>
              <a:t>cache_nru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051847-0624-454F-82C5-652985C8BF8A}"/>
              </a:ext>
            </a:extLst>
          </p:cNvPr>
          <p:cNvSpPr txBox="1"/>
          <p:nvPr/>
        </p:nvSpPr>
        <p:spPr>
          <a:xfrm>
            <a:off x="3400791" y="5286032"/>
            <a:ext cx="1402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miss -&gt; </a:t>
            </a:r>
            <a:r>
              <a:rPr lang="en-US" sz="1200" dirty="0" err="1"/>
              <a:t>miss_cnt</a:t>
            </a:r>
            <a:r>
              <a:rPr lang="en-US" sz="1200" dirty="0"/>
              <a:t> ++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F81D8-6522-0E4B-98E9-791965FF83E9}"/>
              </a:ext>
            </a:extLst>
          </p:cNvPr>
          <p:cNvSpPr txBox="1"/>
          <p:nvPr/>
        </p:nvSpPr>
        <p:spPr>
          <a:xfrm>
            <a:off x="1424290" y="5743229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B2D6C2-BFF6-1F47-9E55-BE6D047265B6}"/>
              </a:ext>
            </a:extLst>
          </p:cNvPr>
          <p:cNvSpPr txBox="1"/>
          <p:nvPr/>
        </p:nvSpPr>
        <p:spPr>
          <a:xfrm>
            <a:off x="432769" y="5298060"/>
            <a:ext cx="183631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Put data into </a:t>
            </a:r>
            <a:r>
              <a:rPr lang="en-US" sz="1200" i="1" dirty="0" err="1"/>
              <a:t>cache_data</a:t>
            </a:r>
            <a:r>
              <a:rPr lang="en-US" sz="1200" i="1" dirty="0"/>
              <a:t>.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4E244-0F9B-5544-B311-665845C0CE15}"/>
              </a:ext>
            </a:extLst>
          </p:cNvPr>
          <p:cNvCxnSpPr/>
          <p:nvPr/>
        </p:nvCxnSpPr>
        <p:spPr>
          <a:xfrm>
            <a:off x="3424986" y="6164610"/>
            <a:ext cx="0" cy="601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D2139F1-02DD-DC41-812D-8D31A8551BAD}"/>
              </a:ext>
            </a:extLst>
          </p:cNvPr>
          <p:cNvSpPr/>
          <p:nvPr/>
        </p:nvSpPr>
        <p:spPr>
          <a:xfrm>
            <a:off x="1804355" y="6766189"/>
            <a:ext cx="3192873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Reset all </a:t>
            </a:r>
            <a:r>
              <a:rPr lang="en-US" sz="1400" i="1" dirty="0" err="1">
                <a:solidFill>
                  <a:schemeClr val="tx1"/>
                </a:solidFill>
              </a:rPr>
              <a:t>cache_nru</a:t>
            </a:r>
            <a:r>
              <a:rPr lang="en-US" sz="1400" dirty="0">
                <a:solidFill>
                  <a:schemeClr val="tx1"/>
                </a:solidFill>
              </a:rPr>
              <a:t> elements whose set number is x to 1.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FC60E7-2C39-E844-AB3B-153F7967B6A7}"/>
              </a:ext>
            </a:extLst>
          </p:cNvPr>
          <p:cNvSpPr txBox="1"/>
          <p:nvPr/>
        </p:nvSpPr>
        <p:spPr>
          <a:xfrm>
            <a:off x="3400791" y="6308716"/>
            <a:ext cx="58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unfind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7125B3-BC72-1145-8FB8-36AD153F46D9}"/>
              </a:ext>
            </a:extLst>
          </p:cNvPr>
          <p:cNvSpPr/>
          <p:nvPr/>
        </p:nvSpPr>
        <p:spPr>
          <a:xfrm>
            <a:off x="1873816" y="7614416"/>
            <a:ext cx="3053950" cy="643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</a:t>
            </a:r>
            <a:r>
              <a:rPr lang="en-US" sz="1400" dirty="0" err="1">
                <a:solidFill>
                  <a:schemeClr val="tx1"/>
                </a:solidFill>
              </a:rPr>
              <a:t>min_miss</a:t>
            </a:r>
            <a:r>
              <a:rPr lang="en-US" sz="1400" dirty="0">
                <a:solidFill>
                  <a:schemeClr val="tx1"/>
                </a:solidFill>
              </a:rPr>
              <a:t>  &gt; </a:t>
            </a:r>
            <a:r>
              <a:rPr lang="en-US" sz="1400" dirty="0" err="1">
                <a:solidFill>
                  <a:schemeClr val="tx1"/>
                </a:solidFill>
              </a:rPr>
              <a:t>miss_cnt</a:t>
            </a:r>
            <a:r>
              <a:rPr lang="en-US" sz="1400" dirty="0">
                <a:solidFill>
                  <a:schemeClr val="tx1"/>
                </a:solidFill>
              </a:rPr>
              <a:t>.       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                      Set </a:t>
            </a:r>
            <a:r>
              <a:rPr lang="en-US" sz="1400" dirty="0" err="1">
                <a:solidFill>
                  <a:schemeClr val="tx1"/>
                </a:solidFill>
              </a:rPr>
              <a:t>min_miss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miss_cnt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      Store this index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5FDF9D-BD75-6E41-B288-E49A1D281EB6}"/>
              </a:ext>
            </a:extLst>
          </p:cNvPr>
          <p:cNvSpPr txBox="1"/>
          <p:nvPr/>
        </p:nvSpPr>
        <p:spPr>
          <a:xfrm>
            <a:off x="3400785" y="4259607"/>
            <a:ext cx="466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3E75FDD-A40C-AC44-87D6-7DD1789B9131}"/>
              </a:ext>
            </a:extLst>
          </p:cNvPr>
          <p:cNvCxnSpPr>
            <a:stCxn id="19" idx="3"/>
            <a:endCxn id="46" idx="3"/>
          </p:cNvCxnSpPr>
          <p:nvPr/>
        </p:nvCxnSpPr>
        <p:spPr>
          <a:xfrm>
            <a:off x="4215558" y="3896659"/>
            <a:ext cx="712208" cy="4039599"/>
          </a:xfrm>
          <a:prstGeom prst="bentConnector3">
            <a:avLst>
              <a:gd name="adj1" fmla="val 1625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B3673E6-43F9-C04E-A150-3B0F4370C434}"/>
              </a:ext>
            </a:extLst>
          </p:cNvPr>
          <p:cNvSpPr txBox="1"/>
          <p:nvPr/>
        </p:nvSpPr>
        <p:spPr>
          <a:xfrm>
            <a:off x="4246872" y="3676807"/>
            <a:ext cx="86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finish read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D7746B-867C-CC45-9E97-F591B2D96B11}"/>
              </a:ext>
            </a:extLst>
          </p:cNvPr>
          <p:cNvSpPr txBox="1"/>
          <p:nvPr/>
        </p:nvSpPr>
        <p:spPr>
          <a:xfrm>
            <a:off x="3424986" y="3158082"/>
            <a:ext cx="358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9BD057-83CB-974E-8D02-272DEA0408B0}"/>
              </a:ext>
            </a:extLst>
          </p:cNvPr>
          <p:cNvSpPr/>
          <p:nvPr/>
        </p:nvSpPr>
        <p:spPr>
          <a:xfrm>
            <a:off x="1878810" y="8417969"/>
            <a:ext cx="3053950" cy="578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Print the </a:t>
            </a:r>
            <a:r>
              <a:rPr lang="en-US" sz="1400" dirty="0" err="1">
                <a:solidFill>
                  <a:schemeClr val="tx1"/>
                </a:solidFill>
              </a:rPr>
              <a:t>min_miss</a:t>
            </a:r>
            <a:r>
              <a:rPr lang="en-US" sz="1400" dirty="0">
                <a:solidFill>
                  <a:schemeClr val="tx1"/>
                </a:solidFill>
              </a:rPr>
              <a:t> hit/miss process. And the miss count.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21B99EC7-DCAF-B542-A9ED-AAA09645B521}"/>
              </a:ext>
            </a:extLst>
          </p:cNvPr>
          <p:cNvCxnSpPr>
            <a:cxnSpLocks/>
            <a:stCxn id="17" idx="3"/>
            <a:endCxn id="69" idx="3"/>
          </p:cNvCxnSpPr>
          <p:nvPr/>
        </p:nvCxnSpPr>
        <p:spPr>
          <a:xfrm>
            <a:off x="4568986" y="2861944"/>
            <a:ext cx="363774" cy="5845063"/>
          </a:xfrm>
          <a:prstGeom prst="bentConnector3">
            <a:avLst>
              <a:gd name="adj1" fmla="val 32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CF13D0-675D-3040-8412-4319974A6B7A}"/>
              </a:ext>
            </a:extLst>
          </p:cNvPr>
          <p:cNvSpPr txBox="1"/>
          <p:nvPr/>
        </p:nvSpPr>
        <p:spPr>
          <a:xfrm>
            <a:off x="4667056" y="2651391"/>
            <a:ext cx="982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Finish trying.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4BC2384-2593-9C40-95A0-61B77259821A}"/>
              </a:ext>
            </a:extLst>
          </p:cNvPr>
          <p:cNvCxnSpPr>
            <a:cxnSpLocks/>
            <a:stCxn id="69" idx="2"/>
            <a:endCxn id="79" idx="0"/>
          </p:cNvCxnSpPr>
          <p:nvPr/>
        </p:nvCxnSpPr>
        <p:spPr>
          <a:xfrm flipH="1">
            <a:off x="3400785" y="8996045"/>
            <a:ext cx="5000" cy="267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D3011D3-2C76-6849-B9AA-F1C9888668F0}"/>
              </a:ext>
            </a:extLst>
          </p:cNvPr>
          <p:cNvSpPr/>
          <p:nvPr/>
        </p:nvSpPr>
        <p:spPr>
          <a:xfrm>
            <a:off x="1804348" y="9263469"/>
            <a:ext cx="3192873" cy="421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Program Finish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4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170</Words>
  <Application>Microsoft Macintosh PowerPoint</Application>
  <PresentationFormat>A4 Paper (210x297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熊磊</dc:creator>
  <cp:lastModifiedBy>熊磊</cp:lastModifiedBy>
  <cp:revision>5</cp:revision>
  <dcterms:created xsi:type="dcterms:W3CDTF">2020-01-08T07:24:00Z</dcterms:created>
  <dcterms:modified xsi:type="dcterms:W3CDTF">2020-01-08T08:13:32Z</dcterms:modified>
</cp:coreProperties>
</file>