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" initials="K" lastIdx="1" clrIdx="0">
    <p:extLst>
      <p:ext uri="{19B8F6BF-5375-455C-9EA6-DF929625EA0E}">
        <p15:presenceInfo xmlns:p15="http://schemas.microsoft.com/office/powerpoint/2012/main" userId="K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27370-7180-438A-874B-B881EE7DE104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973ED-2F01-4141-8081-747D7CEB4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4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973ED-2F01-4141-8081-747D7CEB4C9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94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75F45B-F899-45EA-B964-BF7273E17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66D558-979C-48CF-A2D7-4E731706C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689BFA-A812-4130-81BE-BC628E76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805B-B6C8-47DA-83DE-1B5B59A33D54}" type="datetime1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31ACA6-BFD6-4D54-8A15-8585A8D5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CB1952-7E53-4CC4-B785-5E5F3325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51B-FCA6-4947-A8B7-04FF49AC2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48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D5399-4F39-41F9-BD40-2B3B36C0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F73BC5-39D3-49BE-8155-5B5EAE4D3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5C2493-AA72-459F-B06C-B8FEF108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7BE-C785-4F7D-9958-E26CB99F1F8A}" type="datetime1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5F03E6-C805-4785-80A1-C416C428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CFCC1F-380C-497C-BAC0-1F3617B2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51B-FCA6-4947-A8B7-04FF49AC2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85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355C502-A28F-4580-A75C-09B60BC13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BBAC45-E9E2-42EB-9BFE-BB53513C7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CDAEBC-9009-4582-B502-0571CD83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BFF8-3B97-4F35-BBC9-1882593A5C3D}" type="datetime1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85711C-F0A3-40F8-A8FD-3DBD13E7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39E381-DCFB-44FC-813C-77DBBA91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51B-FCA6-4947-A8B7-04FF49AC2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87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B74FD-6C60-4143-AF65-240D7750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96FE6A-27D5-428F-9D41-4F5EBC5F9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067962-E67E-4789-95F5-A71719E8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CBC7-0197-4D69-8B64-F04D3A40EB58}" type="datetime1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643FF-7F96-4B0B-8F21-728C5BD5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0B23D3-0D50-4EFA-AF16-85023CA6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51B-FCA6-4947-A8B7-04FF49AC2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07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D9BAC-9D2D-46C1-A9C4-2DEBE1BB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1597D1-E9D0-4230-8C88-5248031B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D2483A-7F31-48EF-8988-E03167E9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2B5E-BCAA-4EAF-B5B5-9C10FD9107DF}" type="datetime1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E1B9ED-BCC1-4190-AF3A-A5497D27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F139DF-341F-45D6-8825-21F40498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51B-FCA6-4947-A8B7-04FF49AC2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07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6204A-E898-4639-A316-857BBAED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3334D-2FBB-4DA2-BE0D-AA07BEB84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1183A0-76DB-4E4E-A03C-4B76F2CFC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DE138D-5B4F-41E1-AC3A-7808B978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1568-BB0B-47EE-A1D2-AF547C582CB8}" type="datetime1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466D3D-B878-42CC-BF72-104E994D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C416F6-E1DB-4881-AEAE-9356B2C8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51B-FCA6-4947-A8B7-04FF49AC2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5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7D0A3-D35A-4773-89F8-44EA269F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8C26D1-A42B-4282-9C5C-8AAC1C72D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06ED58-8369-404C-93BC-0331C3368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306B12-623C-4F3C-8214-DDD746A3B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34B19B-D5C1-477E-BE79-99C84C8C9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5578C48-FDE5-46CC-BB34-53242254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98F3-6A28-4340-B87E-BADD2AF65363}" type="datetime1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FF05AE-6EF9-425B-AC9A-00917F9E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198023B-E662-47C1-AC4D-8E56D61D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51B-FCA6-4947-A8B7-04FF49AC2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4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1F1C4-18B3-4774-96FE-218CB77A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6C4872-BB8F-4156-A2A1-55435B33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CA7F-5EEE-4CB3-ABE5-21478120EC2D}" type="datetime1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44CAFC-E929-438A-B131-BBE9DD69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F9CD4A-CD24-437D-9E04-23AD2C00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51B-FCA6-4947-A8B7-04FF49AC2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30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DB3FA03-FCDE-44F5-9B39-DAB429A6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A8D6-6B93-4F8A-9BFC-17BA4C5556BF}" type="datetime1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031A01-19F9-4A81-B0DC-8883C5B0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091869-609B-48C4-8011-D308B62D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51B-FCA6-4947-A8B7-04FF49AC2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83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C1DC4-CC6F-4BC3-AC71-D77C034B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16B5CC-7D8A-4CDB-A816-5AECB28C9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8B36B5-9A71-40A7-9873-5E98C3FAA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78BCCB-FC20-48DB-9AC7-F19125AB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FB5E-B3BE-422B-838B-B740FCF48DD5}" type="datetime1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01E187-DD12-46AD-94E6-E0F48D0F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77FD88-C932-4F43-8B0D-6FD6BC92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51B-FCA6-4947-A8B7-04FF49AC2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10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AB441-D5AE-40AB-BD2B-0B9BFDF8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FF4760-68FE-472F-9F43-587860321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64A50B-61C9-45E0-81B0-F57FB198A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6C36E1-0E15-45A2-9B55-FA301B28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B79E-F5AA-4F35-9146-3597E43E68FF}" type="datetime1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2EC125-2A07-40C0-96D7-EAF10DBA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0F2D2E-B9C9-4A9A-BC64-E6E8B872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51B-FCA6-4947-A8B7-04FF49AC2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45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0E244A-9417-4836-AC79-A6315AF7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FBEF-410F-47D5-BEC1-1B5B3BE69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64B897-01C9-4B0F-AAE0-A29EFBE1B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AD72-2510-4B88-98CB-83DA8613B89E}" type="datetime1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93DE11-F9CD-4F60-A029-0B2BEEC3F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6D42C2-1DE0-4823-BE7C-F3B6B6382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951B-FCA6-4947-A8B7-04FF49AC2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94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2AA54-DC13-44A2-99DC-C369E6253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025" y="406400"/>
            <a:ext cx="9144000" cy="2387600"/>
          </a:xfrm>
        </p:spPr>
        <p:txBody>
          <a:bodyPr/>
          <a:lstStyle/>
          <a:p>
            <a:r>
              <a:rPr lang="en-US" altLang="zh-TW" dirty="0"/>
              <a:t>EE6470</a:t>
            </a:r>
            <a:r>
              <a:rPr lang="zh-TW" altLang="en-US" dirty="0"/>
              <a:t> </a:t>
            </a:r>
            <a:r>
              <a:rPr lang="en-US" altLang="zh-TW" dirty="0"/>
              <a:t>Final Project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0DCBF8-367D-4018-AAB2-F807243E7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3513"/>
            <a:ext cx="9144000" cy="1655762"/>
          </a:xfrm>
        </p:spPr>
        <p:txBody>
          <a:bodyPr/>
          <a:lstStyle/>
          <a:p>
            <a:r>
              <a:rPr lang="en-US" altLang="zh-TW" dirty="0"/>
              <a:t>109061613 </a:t>
            </a:r>
            <a:r>
              <a:rPr lang="zh-TW" altLang="en-US" dirty="0"/>
              <a:t>黃柏凱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852C5C-32F9-43FD-984F-86289294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51B-FCA6-4947-A8B7-04FF49AC2C2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48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4847E-4074-45F5-85BB-FEBAF0FA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E54124-D88B-4DA8-BE42-20B1ECBFF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 :  CRC, </a:t>
            </a:r>
            <a:r>
              <a:rPr lang="en-US" altLang="zh-TW" dirty="0" err="1"/>
              <a:t>qsort</a:t>
            </a:r>
            <a:endParaRPr lang="en-US" altLang="zh-TW" dirty="0"/>
          </a:p>
          <a:p>
            <a:r>
              <a:rPr lang="en-US" altLang="zh-TW" dirty="0"/>
              <a:t>CRC32 algorithm</a:t>
            </a:r>
          </a:p>
          <a:p>
            <a:r>
              <a:rPr lang="en-US" altLang="zh-TW" dirty="0"/>
              <a:t>Result/demo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328EB9-7B29-41C5-B2EA-FD5960C7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51B-FCA6-4947-A8B7-04FF49AC2C2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90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792CC-EFD0-4190-AF73-909C9EB2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8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/>
              <a:t>Introduction :  CRC &amp; </a:t>
            </a:r>
            <a:r>
              <a:rPr lang="en-US" altLang="zh-TW" sz="4000" dirty="0" err="1"/>
              <a:t>qsort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8C8EF-D0E8-497C-A6EA-5C44FEF92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253331"/>
            <a:ext cx="11763375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CRC is an error-detecting code used in digital networks and storage devices to detect accidental changes to raw data.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CRC operation uses XOR, AND , polynomial to do binary division.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CRC32 algorithm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qsort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, a function to sort elements of array, will modify the context of the array</a:t>
            </a:r>
            <a:endParaRPr lang="zh-TW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840FA9-C965-4D10-AC55-DFF464F1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51B-FCA6-4947-A8B7-04FF49AC2C2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08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7F9F8-6B97-4909-94D8-C4FE6C3F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146175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/>
              <a:t>CRC32 algorithm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ADA838-A3BB-4171-953E-61145369D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2827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 qsort_crc_64x32() : 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991F4-85D8-4813-A918-817D2290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51B-FCA6-4947-A8B7-04FF49AC2C2F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3D4E563-ACC0-44CF-9AE2-E92848C96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2694"/>
            <a:ext cx="7772400" cy="38626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3EED6CB-BF12-48AE-8E39-CACB0F0A8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50" y="2994025"/>
            <a:ext cx="3295234" cy="1651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6EB1326-0C8E-4B16-B096-E6E1EBEF8491}"/>
              </a:ext>
            </a:extLst>
          </p:cNvPr>
          <p:cNvSpPr txBox="1"/>
          <p:nvPr/>
        </p:nvSpPr>
        <p:spPr>
          <a:xfrm>
            <a:off x="9316903" y="2624693"/>
            <a:ext cx="182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Input_small_data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345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7F9F8-6B97-4909-94D8-C4FE6C3F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146175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/>
              <a:t>CRC32 algorithm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ADA838-A3BB-4171-953E-61145369D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2. crc32buf()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991F4-85D8-4813-A918-817D2290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51B-FCA6-4947-A8B7-04FF49AC2C2F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A913CB-47C6-47C2-B085-3926631E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7050"/>
            <a:ext cx="3302000" cy="20066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892F646-2807-49DE-A461-842BCF8EC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30" y="1994328"/>
            <a:ext cx="7600045" cy="32966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B46F5D8-B6D6-461B-BB0B-E0E0BFE4CE02}"/>
              </a:ext>
            </a:extLst>
          </p:cNvPr>
          <p:cNvSpPr txBox="1"/>
          <p:nvPr/>
        </p:nvSpPr>
        <p:spPr>
          <a:xfrm>
            <a:off x="5762625" y="1278265"/>
            <a:ext cx="219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3. UPDC</a:t>
            </a:r>
            <a:endParaRPr lang="zh-TW" altLang="en-US" sz="28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6C3E2D9-DBC4-407A-BA82-0DC1FA728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5" y="3803650"/>
            <a:ext cx="6921500" cy="15621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D3080FF-B493-451D-9361-FA2AE1C8CE78}"/>
              </a:ext>
            </a:extLst>
          </p:cNvPr>
          <p:cNvSpPr txBox="1"/>
          <p:nvPr/>
        </p:nvSpPr>
        <p:spPr>
          <a:xfrm>
            <a:off x="5210175" y="3434318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crc_32_tab[256] , polynomial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29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6DAE1-3224-4B29-9A82-1F61F9BC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489"/>
            <a:ext cx="10515600" cy="758824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/>
              <a:t>Result/demo</a:t>
            </a:r>
            <a:endParaRPr lang="zh-TW" altLang="en-US" sz="4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31E0CF3-2BD6-4232-A72E-E68B017A8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77" y="2345531"/>
            <a:ext cx="4330700" cy="14351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65B1F20-24ED-4C24-954B-9FE068E4C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567" y="2376488"/>
            <a:ext cx="4349750" cy="14160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13EA507-EBA0-42EF-A6D4-ABAE335A2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567" y="3792538"/>
            <a:ext cx="3162300" cy="36195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3666216-F01B-44E8-BFEE-AC4EA6236ABF}"/>
              </a:ext>
            </a:extLst>
          </p:cNvPr>
          <p:cNvSpPr txBox="1"/>
          <p:nvPr/>
        </p:nvSpPr>
        <p:spPr>
          <a:xfrm>
            <a:off x="1542436" y="1633478"/>
            <a:ext cx="988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1core							     2 core</a:t>
            </a:r>
            <a:endParaRPr lang="zh-TW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20B75A5-F618-4AB9-885B-79CB457AD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239223"/>
              </p:ext>
            </p:extLst>
          </p:nvPr>
        </p:nvGraphicFramePr>
        <p:xfrm>
          <a:off x="1845493" y="4751653"/>
          <a:ext cx="7975868" cy="1371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0819">
                  <a:extLst>
                    <a:ext uri="{9D8B030D-6E8A-4147-A177-3AD203B41FA5}">
                      <a16:colId xmlns:a16="http://schemas.microsoft.com/office/drawing/2014/main" val="667411516"/>
                    </a:ext>
                  </a:extLst>
                </a:gridCol>
                <a:gridCol w="2155786">
                  <a:extLst>
                    <a:ext uri="{9D8B030D-6E8A-4147-A177-3AD203B41FA5}">
                      <a16:colId xmlns:a16="http://schemas.microsoft.com/office/drawing/2014/main" val="3830231691"/>
                    </a:ext>
                  </a:extLst>
                </a:gridCol>
                <a:gridCol w="2659263">
                  <a:extLst>
                    <a:ext uri="{9D8B030D-6E8A-4147-A177-3AD203B41FA5}">
                      <a16:colId xmlns:a16="http://schemas.microsoft.com/office/drawing/2014/main" val="1019674260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simulation time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 core</a:t>
                      </a:r>
                      <a:endParaRPr lang="zh-TW" sz="12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 core</a:t>
                      </a:r>
                      <a:endParaRPr lang="zh-TW" sz="1200" kern="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3200375"/>
                  </a:ext>
                </a:extLst>
              </a:tr>
              <a:tr h="2743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Core0(ns)</a:t>
                      </a:r>
                      <a:endParaRPr lang="zh-TW" sz="12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160065540</a:t>
                      </a:r>
                      <a:endParaRPr lang="zh-TW" sz="12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159963430</a:t>
                      </a:r>
                      <a:endParaRPr lang="zh-TW" sz="1200" kern="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17055"/>
                  </a:ext>
                </a:extLst>
              </a:tr>
              <a:tr h="2743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Core1(ns)</a:t>
                      </a:r>
                      <a:endParaRPr lang="zh-TW" sz="12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2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159963430</a:t>
                      </a:r>
                      <a:endParaRPr lang="zh-TW" sz="1200" kern="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021649"/>
                  </a:ext>
                </a:extLst>
              </a:tr>
              <a:tr h="5486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simulation time(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TW" sz="12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160.06554</a:t>
                      </a:r>
                      <a:endParaRPr lang="zh-TW" sz="12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319.92686</a:t>
                      </a:r>
                      <a:endParaRPr lang="zh-TW" sz="12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635272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C57D8B71-D216-4817-B7EA-CD4F7DA99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436" y="6117754"/>
            <a:ext cx="9058429" cy="44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8DE2794-D964-415A-8BE9-E8B1565B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51B-FCA6-4947-A8B7-04FF49AC2C2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88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142</Words>
  <Application>Microsoft Office PowerPoint</Application>
  <PresentationFormat>寬螢幕</PresentationFormat>
  <Paragraphs>42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EE6470 Final Project</vt:lpstr>
      <vt:lpstr>Outline</vt:lpstr>
      <vt:lpstr>Introduction :  CRC &amp; qsort </vt:lpstr>
      <vt:lpstr>CRC32 algorithm</vt:lpstr>
      <vt:lpstr>CRC32 algorithm</vt:lpstr>
      <vt:lpstr>Result/demo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EE6470 Final Project</dc:title>
  <dc:creator>Kai</dc:creator>
  <cp:lastModifiedBy>Kai</cp:lastModifiedBy>
  <cp:revision>24</cp:revision>
  <dcterms:created xsi:type="dcterms:W3CDTF">2021-06-21T15:07:01Z</dcterms:created>
  <dcterms:modified xsi:type="dcterms:W3CDTF">2021-06-21T22:25:26Z</dcterms:modified>
</cp:coreProperties>
</file>