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445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68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89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08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527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482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77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05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86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4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5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51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25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6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0FCBBB-C571-44FE-AF58-0403E1DEF66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C8C26-4B3F-4149-82E8-D68B4F36BD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8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Our planet 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alberto</a:t>
            </a:r>
            <a:r>
              <a:rPr lang="es-ES" dirty="0" smtClean="0"/>
              <a:t> </a:t>
            </a:r>
            <a:r>
              <a:rPr lang="es-ES" dirty="0" err="1" smtClean="0"/>
              <a:t>tarrasa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691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44" y="1633958"/>
            <a:ext cx="4566177" cy="362395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Solar </a:t>
            </a:r>
            <a:r>
              <a:rPr lang="es-ES" dirty="0" err="1" smtClean="0"/>
              <a:t>System</a:t>
            </a:r>
            <a:r>
              <a:rPr lang="es-ES" dirty="0" smtClean="0"/>
              <a:t>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formed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8 </a:t>
            </a:r>
            <a:r>
              <a:rPr lang="es-ES" dirty="0" err="1" smtClean="0"/>
              <a:t>planets</a:t>
            </a:r>
            <a:r>
              <a:rPr lang="es-ES" dirty="0" smtClean="0"/>
              <a:t> </a:t>
            </a:r>
            <a:r>
              <a:rPr lang="es-ES" dirty="0" err="1" smtClean="0"/>
              <a:t>thet</a:t>
            </a:r>
            <a:r>
              <a:rPr lang="es-ES" dirty="0" smtClean="0"/>
              <a:t> </a:t>
            </a:r>
            <a:r>
              <a:rPr lang="es-ES" dirty="0" err="1" smtClean="0"/>
              <a:t>orbit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Sun</a:t>
            </a:r>
            <a:r>
              <a:rPr lang="es-ES" dirty="0" smtClean="0"/>
              <a:t>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Earth</a:t>
            </a:r>
            <a:r>
              <a:rPr lang="es-ES" dirty="0" smtClean="0"/>
              <a:t> </a:t>
            </a:r>
            <a:r>
              <a:rPr lang="es-ES" dirty="0" err="1" smtClean="0"/>
              <a:t>takes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3rd place.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21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earth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fifth</a:t>
            </a:r>
            <a:r>
              <a:rPr lang="es-ES" dirty="0" smtClean="0"/>
              <a:t> </a:t>
            </a:r>
            <a:r>
              <a:rPr lang="es-ES" dirty="0" err="1" smtClean="0"/>
              <a:t>largest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Solar </a:t>
            </a:r>
            <a:r>
              <a:rPr lang="es-ES" dirty="0" err="1" smtClean="0"/>
              <a:t>System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largest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rocky</a:t>
            </a:r>
            <a:r>
              <a:rPr lang="es-ES" dirty="0" smtClean="0"/>
              <a:t> </a:t>
            </a:r>
            <a:r>
              <a:rPr lang="es-ES" dirty="0" err="1" smtClean="0"/>
              <a:t>planets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Its</a:t>
            </a:r>
            <a:r>
              <a:rPr lang="es-ES" dirty="0" smtClean="0"/>
              <a:t> Surface </a:t>
            </a:r>
            <a:r>
              <a:rPr lang="es-ES" dirty="0" err="1" smtClean="0"/>
              <a:t>is</a:t>
            </a:r>
            <a:r>
              <a:rPr lang="es-ES" dirty="0" smtClean="0"/>
              <a:t> 510.1 km2, and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149.6 </a:t>
            </a:r>
            <a:r>
              <a:rPr lang="es-ES" dirty="0" err="1" smtClean="0"/>
              <a:t>million</a:t>
            </a:r>
            <a:r>
              <a:rPr lang="es-ES" dirty="0" smtClean="0"/>
              <a:t> km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3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5" b="17735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smtClean="0"/>
              <a:t>Alberto Tarrasa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7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</TotalTime>
  <Words>75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Our planet </vt:lpstr>
      <vt:lpstr>Our planet</vt:lpstr>
      <vt:lpstr>The earth</vt:lpstr>
      <vt:lpstr>Our planet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planet</dc:title>
  <dc:creator>Cuenta Microsoft</dc:creator>
  <cp:lastModifiedBy>Cuenta Microsoft</cp:lastModifiedBy>
  <cp:revision>4</cp:revision>
  <dcterms:created xsi:type="dcterms:W3CDTF">2018-09-28T14:23:06Z</dcterms:created>
  <dcterms:modified xsi:type="dcterms:W3CDTF">2018-09-28T14:53:17Z</dcterms:modified>
</cp:coreProperties>
</file>