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E41B-E66A-4D37-96A6-4D0FBE055EA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D62B-30FB-4F33-AA58-1C5484472D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E41B-E66A-4D37-96A6-4D0FBE055EA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D62B-30FB-4F33-AA58-1C5484472D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5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E41B-E66A-4D37-96A6-4D0FBE055EA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D62B-30FB-4F33-AA58-1C5484472D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85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E41B-E66A-4D37-96A6-4D0FBE055EA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D62B-30FB-4F33-AA58-1C5484472D67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9676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E41B-E66A-4D37-96A6-4D0FBE055EA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D62B-30FB-4F33-AA58-1C5484472D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986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E41B-E66A-4D37-96A6-4D0FBE055EA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D62B-30FB-4F33-AA58-1C5484472D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148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E41B-E66A-4D37-96A6-4D0FBE055EA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D62B-30FB-4F33-AA58-1C5484472D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167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E41B-E66A-4D37-96A6-4D0FBE055EA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D62B-30FB-4F33-AA58-1C5484472D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914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E41B-E66A-4D37-96A6-4D0FBE055EA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D62B-30FB-4F33-AA58-1C5484472D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27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E41B-E66A-4D37-96A6-4D0FBE055EA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D62B-30FB-4F33-AA58-1C5484472D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26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E41B-E66A-4D37-96A6-4D0FBE055EA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D62B-30FB-4F33-AA58-1C5484472D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73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E41B-E66A-4D37-96A6-4D0FBE055EA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D62B-30FB-4F33-AA58-1C5484472D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49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E41B-E66A-4D37-96A6-4D0FBE055EA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D62B-30FB-4F33-AA58-1C5484472D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7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E41B-E66A-4D37-96A6-4D0FBE055EA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D62B-30FB-4F33-AA58-1C5484472D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83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E41B-E66A-4D37-96A6-4D0FBE055EA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D62B-30FB-4F33-AA58-1C5484472D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45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E41B-E66A-4D37-96A6-4D0FBE055EA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D62B-30FB-4F33-AA58-1C5484472D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17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E41B-E66A-4D37-96A6-4D0FBE055EA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D62B-30FB-4F33-AA58-1C5484472D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9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F6E41B-E66A-4D37-96A6-4D0FBE055EA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FD62B-30FB-4F33-AA58-1C5484472D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047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planet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By</a:t>
            </a:r>
            <a:r>
              <a:rPr lang="es-ES" dirty="0" smtClean="0"/>
              <a:t> Alejandro </a:t>
            </a:r>
            <a:r>
              <a:rPr lang="es-ES" dirty="0" err="1" smtClean="0"/>
              <a:t>tarrasa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097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solar </a:t>
            </a:r>
            <a:r>
              <a:rPr lang="es-ES" dirty="0" err="1" smtClean="0"/>
              <a:t>system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58" y="1782650"/>
            <a:ext cx="4131220" cy="3278746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planet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part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solar </a:t>
            </a:r>
            <a:r>
              <a:rPr lang="es-ES" dirty="0" err="1" smtClean="0"/>
              <a:t>system</a:t>
            </a:r>
            <a:r>
              <a:rPr lang="es-ES" dirty="0" smtClean="0"/>
              <a:t>,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formed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8 </a:t>
            </a:r>
            <a:r>
              <a:rPr lang="es-ES" dirty="0" err="1" smtClean="0"/>
              <a:t>planets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orbit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Sun</a:t>
            </a:r>
            <a:r>
              <a:rPr lang="es-ES" dirty="0" smtClean="0"/>
              <a:t>.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Erth</a:t>
            </a:r>
            <a:r>
              <a:rPr lang="es-ES" dirty="0" smtClean="0"/>
              <a:t> </a:t>
            </a:r>
            <a:r>
              <a:rPr lang="es-ES" dirty="0" err="1" smtClean="0"/>
              <a:t>takes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3rd place.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571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Earth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planet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fifth</a:t>
            </a:r>
            <a:r>
              <a:rPr lang="es-ES" dirty="0" smtClean="0"/>
              <a:t> </a:t>
            </a:r>
            <a:r>
              <a:rPr lang="es-ES" dirty="0" err="1" smtClean="0"/>
              <a:t>largest</a:t>
            </a:r>
            <a:r>
              <a:rPr lang="es-ES" dirty="0" smtClean="0"/>
              <a:t> </a:t>
            </a:r>
            <a:r>
              <a:rPr lang="es-ES" dirty="0" err="1" smtClean="0"/>
              <a:t>planet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Solar </a:t>
            </a:r>
            <a:r>
              <a:rPr lang="es-ES" dirty="0" err="1" smtClean="0"/>
              <a:t>System</a:t>
            </a:r>
            <a:r>
              <a:rPr lang="es-ES" dirty="0"/>
              <a:t> </a:t>
            </a:r>
            <a:r>
              <a:rPr lang="es-ES" dirty="0" smtClean="0"/>
              <a:t>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largest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rocky</a:t>
            </a:r>
            <a:r>
              <a:rPr lang="es-ES" dirty="0" smtClean="0"/>
              <a:t> </a:t>
            </a:r>
            <a:r>
              <a:rPr lang="es-ES" dirty="0" err="1" smtClean="0"/>
              <a:t>planets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err="1" smtClean="0"/>
              <a:t>Its</a:t>
            </a:r>
            <a:r>
              <a:rPr lang="es-ES" dirty="0" smtClean="0"/>
              <a:t> Surface </a:t>
            </a:r>
            <a:r>
              <a:rPr lang="es-ES" dirty="0" err="1" smtClean="0"/>
              <a:t>is</a:t>
            </a:r>
            <a:r>
              <a:rPr lang="es-ES" dirty="0" smtClean="0"/>
              <a:t> 510,1 km2, and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149,6 </a:t>
            </a:r>
            <a:r>
              <a:rPr lang="es-ES" dirty="0" err="1" smtClean="0"/>
              <a:t>million</a:t>
            </a:r>
            <a:r>
              <a:rPr lang="es-ES" dirty="0" smtClean="0"/>
              <a:t> km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Sun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009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planet</a:t>
            </a:r>
            <a:endParaRPr lang="es-ES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1" b="13171"/>
          <a:stretch>
            <a:fillRect/>
          </a:stretch>
        </p:blipFill>
        <p:spPr/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err="1" smtClean="0"/>
              <a:t>By</a:t>
            </a:r>
            <a:r>
              <a:rPr lang="es-ES" dirty="0" smtClean="0"/>
              <a:t> Alejandro </a:t>
            </a:r>
            <a:r>
              <a:rPr lang="es-ES" dirty="0" err="1" smtClean="0"/>
              <a:t>tarrasa</a:t>
            </a:r>
            <a:r>
              <a:rPr lang="es-ES" smtClean="0"/>
              <a:t>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0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78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Our planet</vt:lpstr>
      <vt:lpstr>The solar system</vt:lpstr>
      <vt:lpstr>The Earth</vt:lpstr>
      <vt:lpstr>Our planet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planet</dc:title>
  <dc:creator>Cuenta Microsoft</dc:creator>
  <cp:lastModifiedBy>Cuenta Microsoft</cp:lastModifiedBy>
  <cp:revision>2</cp:revision>
  <dcterms:created xsi:type="dcterms:W3CDTF">2018-09-29T08:55:19Z</dcterms:created>
  <dcterms:modified xsi:type="dcterms:W3CDTF">2018-09-29T09:09:11Z</dcterms:modified>
</cp:coreProperties>
</file>