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4f4cabfc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4f4cabf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4f4cabfc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4f4cabfc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f4cabf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f4cabf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4f4cabfc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4f4cabfc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a3be23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a3be23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bd1fd4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bd1fd4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0db6b1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0db6b1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f4cabf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f4cabf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5261e8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5261e8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a3be23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a3be23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df15a277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df15a277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a3be23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a3be23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8a3be23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8a3be23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a3be23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a3be23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a3be23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8a3be23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8a3be23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8a3be23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a3be23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8a3be23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a3be23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8a3be23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df15a277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df15a277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14a8716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14a8716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bd1fd48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bd1fd48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bd1fd48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bd1fd48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bd1fd48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bd1fd48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14a8716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14a8716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4a8716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4a8716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house-prices-advanced-regression-techniques" TargetMode="External"/><Relationship Id="rId4" Type="http://schemas.openxmlformats.org/officeDocument/2006/relationships/hyperlink" Target="https://www.kaggle.com/harlfoxem/housesalespredi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700">
                <a:highlight>
                  <a:srgbClr val="FFFFFF"/>
                </a:highlight>
              </a:rPr>
              <a:t>House Prices - Advanced Regression Technique</a:t>
            </a:r>
            <a:endParaRPr sz="6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 Wei, Yiqi Wei, Tracy Cheng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800">
                <a:solidFill>
                  <a:srgbClr val="FFFFFF"/>
                </a:solidFill>
                <a:highlight>
                  <a:srgbClr val="FFFFFF"/>
                </a:highlight>
              </a:rPr>
              <a:t>House Prices - Advanced Regression Techniques</a:t>
            </a:r>
            <a:endParaRPr b="1" sz="18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000" y="291933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Distribution: Ames vs King County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00" y="1421250"/>
            <a:ext cx="46101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38150"/>
            <a:ext cx="4419600" cy="313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related Column: Building Quality &amp; Living Size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75" y="1017725"/>
            <a:ext cx="2599981" cy="404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50" y="1129088"/>
            <a:ext cx="37024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4106050" y="1416450"/>
            <a:ext cx="201000" cy="1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4106050" y="1546950"/>
            <a:ext cx="201000" cy="1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7895850" y="1546950"/>
            <a:ext cx="201000" cy="1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7895850" y="1773200"/>
            <a:ext cx="201000" cy="13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Price and Living Size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Ames                                                       King County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5" y="1717850"/>
            <a:ext cx="4696750" cy="29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650" y="1627425"/>
            <a:ext cx="4192150" cy="2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Relation Between Price and Building Quality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3425"/>
            <a:ext cx="4481975" cy="33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25" y="1295625"/>
            <a:ext cx="4260300" cy="337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elated columns in Ames and King County data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275225" y="1206575"/>
            <a:ext cx="20793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100"/>
              <a:buFont typeface="Arial"/>
              <a:buNone/>
            </a:pPr>
            <a:r>
              <a:rPr lang="en" sz="1591">
                <a:solidFill>
                  <a:schemeClr val="dk1"/>
                </a:solidFill>
              </a:rPr>
              <a:t>King County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100"/>
              <a:buFont typeface="Arial"/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100"/>
              <a:buFont typeface="Arial"/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100"/>
              <a:buFont typeface="Arial"/>
              <a:buNone/>
            </a:pPr>
            <a:r>
              <a:rPr lang="en" sz="1591">
                <a:solidFill>
                  <a:schemeClr val="dk1"/>
                </a:solidFill>
              </a:rPr>
              <a:t>Sqft_living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91">
                <a:solidFill>
                  <a:schemeClr val="dk1"/>
                </a:solidFill>
              </a:rPr>
              <a:t>Grade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91">
                <a:solidFill>
                  <a:schemeClr val="dk1"/>
                </a:solidFill>
              </a:rPr>
              <a:t>Bathrooms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Price</a:t>
            </a:r>
            <a:endParaRPr sz="1575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6039550" y="1185425"/>
            <a:ext cx="20793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91">
                <a:solidFill>
                  <a:schemeClr val="dk1"/>
                </a:solidFill>
              </a:rPr>
              <a:t>Ames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91">
                <a:solidFill>
                  <a:schemeClr val="dk1"/>
                </a:solidFill>
              </a:rPr>
              <a:t>GrLivArea + TotalBsmtSF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91">
                <a:solidFill>
                  <a:schemeClr val="dk1"/>
                </a:solidFill>
              </a:rPr>
              <a:t>OverallQual 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91">
                <a:solidFill>
                  <a:schemeClr val="dk1"/>
                </a:solidFill>
              </a:rPr>
              <a:t>FullBath + HalfBath + BsmtHalfBath + BsmtFullBath</a:t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SalePrice</a:t>
            </a:r>
            <a:endParaRPr sz="1575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737025" y="1185425"/>
            <a:ext cx="20793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Columns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Living Size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Building Quailty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Bathrooms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>
                <a:solidFill>
                  <a:schemeClr val="dk1"/>
                </a:solidFill>
              </a:rPr>
              <a:t>House Prices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Grouping numerical data (bedrooms, bathrooms, Sqft of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</a:t>
            </a:r>
            <a:r>
              <a:rPr lang="en"/>
              <a:t> similar columns between the two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2240200" y="1255725"/>
            <a:ext cx="15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8275"/>
            <a:ext cx="46101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00" y="1793838"/>
            <a:ext cx="4381500" cy="297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6682200" y="1255713"/>
            <a:ext cx="15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Region Trait columns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House prices per living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House prices per lot 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house price per living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house price per lot size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Used in the past on Ames data: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Linear Regression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Linear Regression + Lasso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Ensemble Model combining Linear Regression, Random Forest, and XGB Boost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What we wanted to explore: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(Ames Linear regression model + target city median $/sqft + target city columns) → predict housing price of a property in target city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950" l="1291" r="-645" t="-1950"/>
          <a:stretch/>
        </p:blipFill>
        <p:spPr>
          <a:xfrm>
            <a:off x="29600" y="1017725"/>
            <a:ext cx="9084798" cy="3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members!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Tracy Cheng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Yiqi Wei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Wei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Area (</a:t>
            </a:r>
            <a:r>
              <a:rPr lang="en"/>
              <a:t>King County: 2,307 mi² vs Ames: 27.68 mi²)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Population (2.253 million vs 66,023)*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values for a large area are less valuable when there is significant clustering/variance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488450" y="4795675"/>
            <a:ext cx="191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*2019 data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(King County) 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099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34"/>
          <p:cNvGrpSpPr/>
          <p:nvPr/>
        </p:nvGrpSpPr>
        <p:grpSpPr>
          <a:xfrm>
            <a:off x="3551908" y="0"/>
            <a:ext cx="5592091" cy="5143500"/>
            <a:chOff x="3551908" y="0"/>
            <a:chExt cx="5592091" cy="5143500"/>
          </a:xfrm>
        </p:grpSpPr>
        <p:pic>
          <p:nvPicPr>
            <p:cNvPr id="202" name="Google Shape;202;p34"/>
            <p:cNvPicPr preferRelativeResize="0"/>
            <p:nvPr/>
          </p:nvPicPr>
          <p:blipFill rotWithShape="1">
            <a:blip r:embed="rId3">
              <a:alphaModFix/>
            </a:blip>
            <a:srcRect b="5462" l="0" r="5132" t="2735"/>
            <a:stretch/>
          </p:blipFill>
          <p:spPr>
            <a:xfrm>
              <a:off x="3551908" y="0"/>
              <a:ext cx="5592091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4"/>
            <p:cNvSpPr/>
            <p:nvPr/>
          </p:nvSpPr>
          <p:spPr>
            <a:xfrm>
              <a:off x="5000191" y="540124"/>
              <a:ext cx="1386600" cy="1330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6061075" y="1318242"/>
              <a:ext cx="1386600" cy="1330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4674450" y="2137892"/>
              <a:ext cx="1386600" cy="1330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3613565" y="2239391"/>
              <a:ext cx="1386600" cy="1330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1688"/>
            <a:ext cx="9144001" cy="153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50" y="2493250"/>
            <a:ext cx="3741225" cy="24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625" y="2493250"/>
            <a:ext cx="3909097" cy="24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1050900" y="2604250"/>
            <a:ext cx="11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 County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8188350" y="2571750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Liveable </a:t>
            </a:r>
            <a:r>
              <a:rPr lang="en"/>
              <a:t>sq ft</a:t>
            </a:r>
            <a:r>
              <a:rPr lang="en"/>
              <a:t> is 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Ames data is comparatively more homogenous than the King County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model to ID clusters of sale prices / city </a:t>
            </a:r>
            <a:r>
              <a:rPr lang="en"/>
              <a:t>neighborhoods to more accurately find median price per sqft for each row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base Linear Regression model by implementing an ensemble or some other model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information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model that predicts housing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Ames Housing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King County Housing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Skills: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Creative 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Regression, Lasso Regression, Elastic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Ames Housing dataset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https://www.kaggle.com/c/house-prices-advanced-regression-techniques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King County Housing dataset (Seattle)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https://www.kaggle.com/harlfoxem/housesalesprediction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52925"/>
            <a:ext cx="39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Ames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1460 rows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80 columns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37 of them are numerical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43 of them are categorical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Most of them were related to a specific trait of the house</a:t>
            </a:r>
            <a:r>
              <a:rPr lang="en" sz="1600"/>
              <a:t>	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63275" y="1152475"/>
            <a:ext cx="398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King County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21613 rows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20 columns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15</a:t>
            </a:r>
            <a:r>
              <a:rPr lang="en" sz="1600"/>
              <a:t> of them are numerical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5 of them are categorical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Most of them were general data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83" name="Google Shape;83;p17"/>
          <p:cNvCxnSpPr/>
          <p:nvPr/>
        </p:nvCxnSpPr>
        <p:spPr>
          <a:xfrm>
            <a:off x="4179100" y="1074900"/>
            <a:ext cx="30000" cy="40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</a:t>
            </a:r>
            <a:r>
              <a:rPr lang="en"/>
              <a:t>(Ames)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17 columns are discrete values such as: Number of Fireplaces, bathrooms, floors, Month sold,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 columns are continuous values include square footage, lot area,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columns are Year values (time is sort of unique here, so we separated them from the other values)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 </a:t>
            </a:r>
            <a:r>
              <a:rPr lang="en"/>
              <a:t>(Ames)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43 columns (Lot shape, Zoning, Utilities, Neighborhood, etc)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(King County)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</a:t>
            </a:r>
            <a:r>
              <a:rPr lang="en"/>
              <a:t>columns are discrete values such as: Number bathrooms, floors</a:t>
            </a:r>
            <a:r>
              <a:rPr lang="en"/>
              <a:t>, id,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 </a:t>
            </a:r>
            <a:r>
              <a:rPr lang="en"/>
              <a:t>columns are continuous values include square footage, lot area,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columns are date values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 (King County)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</a:t>
            </a:r>
            <a:r>
              <a:rPr lang="en"/>
              <a:t> columns (View, Grade, Condition, etc.)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