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B5E3D-F885-4541-98A2-BD2F8193365C}" v="4" dt="2025-07-15T15:26:26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ush Pm" userId="f52831c27192c852" providerId="LiveId" clId="{10BB5E3D-F885-4541-98A2-BD2F8193365C}"/>
    <pc:docChg chg="modSld">
      <pc:chgData name="Aarush Pm" userId="f52831c27192c852" providerId="LiveId" clId="{10BB5E3D-F885-4541-98A2-BD2F8193365C}" dt="2025-07-15T15:26:26.989" v="3"/>
      <pc:docMkLst>
        <pc:docMk/>
      </pc:docMkLst>
      <pc:sldChg chg="modTransition">
        <pc:chgData name="Aarush Pm" userId="f52831c27192c852" providerId="LiveId" clId="{10BB5E3D-F885-4541-98A2-BD2F8193365C}" dt="2025-07-15T15:26:26.989" v="3"/>
        <pc:sldMkLst>
          <pc:docMk/>
          <pc:sldMk cId="2906143112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145F-1D22-BBFA-EAE3-28475F9E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Utility Software</a:t>
            </a:r>
            <a:endParaRPr lang="en-US" dirty="0"/>
          </a:p>
        </p:txBody>
      </p:sp>
      <p:pic>
        <p:nvPicPr>
          <p:cNvPr id="4" name="Content Placeholder 3" descr="A close up of a paper&#10;&#10;AI-generated content may be incorrect.">
            <a:extLst>
              <a:ext uri="{FF2B5EF4-FFF2-40B4-BE49-F238E27FC236}">
                <a16:creationId xmlns:a16="http://schemas.microsoft.com/office/drawing/2014/main" id="{FC7AEE2A-BE84-F5DA-368D-46B59943C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49969" y="-2639"/>
            <a:ext cx="13217830" cy="6860639"/>
          </a:xfrm>
          <a:prstGeom prst="rect">
            <a:avLst/>
          </a:prstGeom>
        </p:spPr>
      </p:pic>
      <p:sp>
        <p:nvSpPr>
          <p:cNvPr id="3" name="Call-out: Down Arrow 2">
            <a:extLst>
              <a:ext uri="{FF2B5EF4-FFF2-40B4-BE49-F238E27FC236}">
                <a16:creationId xmlns:a16="http://schemas.microsoft.com/office/drawing/2014/main" id="{18D84D7A-ECC8-013B-EF3E-406A6ACF68FD}"/>
              </a:ext>
            </a:extLst>
          </p:cNvPr>
          <p:cNvSpPr/>
          <p:nvPr/>
        </p:nvSpPr>
        <p:spPr>
          <a:xfrm>
            <a:off x="291548" y="198783"/>
            <a:ext cx="5141843" cy="92333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C8014-62EC-1DF4-6511-4B4359C395F9}"/>
              </a:ext>
            </a:extLst>
          </p:cNvPr>
          <p:cNvSpPr/>
          <p:nvPr/>
        </p:nvSpPr>
        <p:spPr>
          <a:xfrm>
            <a:off x="742208" y="21406"/>
            <a:ext cx="4240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indroduction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367F15-B983-C6CD-3CC9-B68F5D7252F0}"/>
              </a:ext>
            </a:extLst>
          </p:cNvPr>
          <p:cNvSpPr/>
          <p:nvPr/>
        </p:nvSpPr>
        <p:spPr>
          <a:xfrm>
            <a:off x="9745568" y="-2639"/>
            <a:ext cx="29580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Utility </a:t>
            </a:r>
          </a:p>
          <a:p>
            <a:pPr algn="ctr"/>
            <a:r>
              <a:rPr lang="en-GB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software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743990-3205-6A04-8045-1815696A0BCA}"/>
              </a:ext>
            </a:extLst>
          </p:cNvPr>
          <p:cNvSpPr/>
          <p:nvPr/>
        </p:nvSpPr>
        <p:spPr>
          <a:xfrm>
            <a:off x="-521806" y="3260373"/>
            <a:ext cx="640079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Utility software </a:t>
            </a:r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is system software designed to help manage, maintain, and control computer resources.</a:t>
            </a:r>
            <a:r>
              <a:rPr lang="en-GB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ACCCD1-AB01-3006-E563-14B4B124A92F}"/>
              </a:ext>
            </a:extLst>
          </p:cNvPr>
          <p:cNvSpPr/>
          <p:nvPr/>
        </p:nvSpPr>
        <p:spPr>
          <a:xfrm rot="10800000" flipV="1">
            <a:off x="-349969" y="5274630"/>
            <a:ext cx="682984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It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supports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computer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infrastructure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and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helps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improve</a:t>
            </a:r>
            <a:r>
              <a:rPr lang="en-US" sz="2800" dirty="0"/>
              <a:t> 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efficiency</a:t>
            </a:r>
            <a:r>
              <a:rPr lang="en-US" sz="2800" dirty="0"/>
              <a:t>.</a:t>
            </a:r>
            <a:endParaRPr lang="en-GB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614311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4648-2C5B-6B7D-275B-DF346799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94"/>
            <a:ext cx="10515600" cy="1325563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Content Placeholder 4" descr="CPU with binary numbers and blueprint">
            <a:extLst>
              <a:ext uri="{FF2B5EF4-FFF2-40B4-BE49-F238E27FC236}">
                <a16:creationId xmlns:a16="http://schemas.microsoft.com/office/drawing/2014/main" id="{A1060D40-7922-091B-B164-743C8139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96259"/>
          </a:xfrm>
        </p:spPr>
      </p:pic>
      <p:sp>
        <p:nvSpPr>
          <p:cNvPr id="6" name="Call-out: Down Arrow 5">
            <a:extLst>
              <a:ext uri="{FF2B5EF4-FFF2-40B4-BE49-F238E27FC236}">
                <a16:creationId xmlns:a16="http://schemas.microsoft.com/office/drawing/2014/main" id="{7976A83D-A174-8537-C748-8DC33E5B0362}"/>
              </a:ext>
            </a:extLst>
          </p:cNvPr>
          <p:cNvSpPr/>
          <p:nvPr/>
        </p:nvSpPr>
        <p:spPr>
          <a:xfrm>
            <a:off x="579549" y="1823993"/>
            <a:ext cx="4031088" cy="1017431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all-out: Down Arrow 6">
            <a:extLst>
              <a:ext uri="{FF2B5EF4-FFF2-40B4-BE49-F238E27FC236}">
                <a16:creationId xmlns:a16="http://schemas.microsoft.com/office/drawing/2014/main" id="{BF8F6BB8-6EC1-344C-E123-73DD237A87E8}"/>
              </a:ext>
            </a:extLst>
          </p:cNvPr>
          <p:cNvSpPr/>
          <p:nvPr/>
        </p:nvSpPr>
        <p:spPr>
          <a:xfrm>
            <a:off x="6581104" y="1823993"/>
            <a:ext cx="4662152" cy="1017431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CBCA7-B571-8708-72C6-077F62AFF13F}"/>
              </a:ext>
            </a:extLst>
          </p:cNvPr>
          <p:cNvSpPr/>
          <p:nvPr/>
        </p:nvSpPr>
        <p:spPr>
          <a:xfrm>
            <a:off x="935777" y="262094"/>
            <a:ext cx="5684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Types</a:t>
            </a:r>
            <a:r>
              <a:rPr lang="en-GB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of</a:t>
            </a:r>
            <a:r>
              <a:rPr lang="en-GB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GB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software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591E3-B397-323A-EC55-C720C864828E}"/>
              </a:ext>
            </a:extLst>
          </p:cNvPr>
          <p:cNvSpPr/>
          <p:nvPr/>
        </p:nvSpPr>
        <p:spPr>
          <a:xfrm>
            <a:off x="742428" y="1587657"/>
            <a:ext cx="36130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</a:t>
            </a:r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software</a:t>
            </a:r>
            <a:endParaRPr lang="en-GB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E02049-CB4A-C721-DAE5-C8A18FB21740}"/>
              </a:ext>
            </a:extLst>
          </p:cNvPr>
          <p:cNvSpPr/>
          <p:nvPr/>
        </p:nvSpPr>
        <p:spPr>
          <a:xfrm>
            <a:off x="7206128" y="1592851"/>
            <a:ext cx="3640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Application</a:t>
            </a:r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software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2BD36-6CA3-0242-C8D1-06AB8F3D279A}"/>
              </a:ext>
            </a:extLst>
          </p:cNvPr>
          <p:cNvSpPr/>
          <p:nvPr/>
        </p:nvSpPr>
        <p:spPr>
          <a:xfrm>
            <a:off x="389755" y="2713649"/>
            <a:ext cx="49215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Ex: </a:t>
            </a:r>
            <a:r>
              <a:rPr lang="en-GB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os</a:t>
            </a:r>
            <a:r>
              <a:rPr lang="en-GB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, utilities</a:t>
            </a:r>
            <a:endParaRPr lang="en-GB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F378F6-6151-78E1-C4AF-5733026E3D77}"/>
              </a:ext>
            </a:extLst>
          </p:cNvPr>
          <p:cNvSpPr/>
          <p:nvPr/>
        </p:nvSpPr>
        <p:spPr>
          <a:xfrm>
            <a:off x="1828000" y="4479050"/>
            <a:ext cx="8760487" cy="19015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50B38F-FE0D-1044-7F51-FD1DE0A33406}"/>
              </a:ext>
            </a:extLst>
          </p:cNvPr>
          <p:cNvSpPr/>
          <p:nvPr/>
        </p:nvSpPr>
        <p:spPr>
          <a:xfrm>
            <a:off x="1115291" y="4626240"/>
            <a:ext cx="996141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Utility software is a part of system software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C6EE11-BCF3-7962-0CE3-ADA79976E43C}"/>
              </a:ext>
            </a:extLst>
          </p:cNvPr>
          <p:cNvSpPr/>
          <p:nvPr/>
        </p:nvSpPr>
        <p:spPr>
          <a:xfrm>
            <a:off x="6707217" y="2772207"/>
            <a:ext cx="501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Ex: word , excel</a:t>
            </a:r>
          </a:p>
        </p:txBody>
      </p:sp>
    </p:spTree>
    <p:extLst>
      <p:ext uri="{BB962C8B-B14F-4D97-AF65-F5344CB8AC3E}">
        <p14:creationId xmlns:p14="http://schemas.microsoft.com/office/powerpoint/2010/main" val="107579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6B45-BF3B-B17C-2669-42B6E1C8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Scientist viewing DNA test results on a computer screen in the laboratory">
            <a:extLst>
              <a:ext uri="{FF2B5EF4-FFF2-40B4-BE49-F238E27FC236}">
                <a16:creationId xmlns:a16="http://schemas.microsoft.com/office/drawing/2014/main" id="{8004ED85-A03C-7165-C0EE-AA7594591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558"/>
            <a:ext cx="12192000" cy="6983896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8394F3D1-9C2F-ADD6-5528-8F554A5D5BBC}"/>
              </a:ext>
            </a:extLst>
          </p:cNvPr>
          <p:cNvSpPr/>
          <p:nvPr/>
        </p:nvSpPr>
        <p:spPr>
          <a:xfrm>
            <a:off x="0" y="0"/>
            <a:ext cx="5806864" cy="1056068"/>
          </a:xfrm>
          <a:prstGeom prst="lef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11DF1-E2CB-1994-918B-F615C7548990}"/>
              </a:ext>
            </a:extLst>
          </p:cNvPr>
          <p:cNvSpPr/>
          <p:nvPr/>
        </p:nvSpPr>
        <p:spPr>
          <a:xfrm>
            <a:off x="666931" y="-11617"/>
            <a:ext cx="51399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</a:t>
            </a:r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is</a:t>
            </a:r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utility</a:t>
            </a:r>
            <a:r>
              <a:rPr lang="en-GB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GB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software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2B3C13-7421-2B41-7E6C-10E5D0885A53}"/>
              </a:ext>
            </a:extLst>
          </p:cNvPr>
          <p:cNvSpPr/>
          <p:nvPr/>
        </p:nvSpPr>
        <p:spPr>
          <a:xfrm>
            <a:off x="-98588" y="1421193"/>
            <a:ext cx="80448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/>
              <a:t>.</a:t>
            </a:r>
            <a:endParaRPr lang="en-GB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457DBB-065B-31FF-9C2B-A6E9D21482D9}"/>
              </a:ext>
            </a:extLst>
          </p:cNvPr>
          <p:cNvSpPr/>
          <p:nvPr/>
        </p:nvSpPr>
        <p:spPr>
          <a:xfrm>
            <a:off x="566670" y="1545465"/>
            <a:ext cx="7550863" cy="132556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9E8D3-E625-2593-019A-5E72F669FF14}"/>
              </a:ext>
            </a:extLst>
          </p:cNvPr>
          <p:cNvSpPr/>
          <p:nvPr/>
        </p:nvSpPr>
        <p:spPr>
          <a:xfrm rot="10800000" flipV="1">
            <a:off x="448464" y="1723114"/>
            <a:ext cx="778727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Utility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software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performs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specific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tasks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manage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</a:t>
            </a:r>
            <a:r>
              <a:rPr lang="en-US" sz="2800" dirty="0"/>
              <a:t> 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resources</a:t>
            </a:r>
            <a:r>
              <a:rPr lang="en-US" sz="2800" dirty="0"/>
              <a:t>.</a:t>
            </a:r>
            <a:endParaRPr lang="en-GB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C77643-549B-7CC9-1303-AB392AF5F2A5}"/>
              </a:ext>
            </a:extLst>
          </p:cNvPr>
          <p:cNvSpPr/>
          <p:nvPr/>
        </p:nvSpPr>
        <p:spPr>
          <a:xfrm>
            <a:off x="448463" y="3157133"/>
            <a:ext cx="7669069" cy="13255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0777F1-9CC1-FDA8-37EF-09EF4625CBD3}"/>
              </a:ext>
            </a:extLst>
          </p:cNvPr>
          <p:cNvSpPr/>
          <p:nvPr/>
        </p:nvSpPr>
        <p:spPr>
          <a:xfrm rot="10800000" flipV="1">
            <a:off x="389360" y="3245289"/>
            <a:ext cx="7787274" cy="954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Examples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include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antivirus,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file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management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tools</a:t>
            </a:r>
            <a:r>
              <a:rPr lang="en-US" sz="2800" dirty="0"/>
              <a:t>,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disk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cleanup,</a:t>
            </a:r>
            <a:r>
              <a:rPr lang="en-US" sz="2800" dirty="0"/>
              <a:t> 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etc</a:t>
            </a:r>
            <a:r>
              <a:rPr lang="en-US" sz="2800" dirty="0"/>
              <a:t>.</a:t>
            </a:r>
            <a:endParaRPr lang="en-GB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3" name="Rectangle: Bevelled 12">
            <a:extLst>
              <a:ext uri="{FF2B5EF4-FFF2-40B4-BE49-F238E27FC236}">
                <a16:creationId xmlns:a16="http://schemas.microsoft.com/office/drawing/2014/main" id="{6488B5C0-1E0E-FD5A-024D-42CCC5B9AB4F}"/>
              </a:ext>
            </a:extLst>
          </p:cNvPr>
          <p:cNvSpPr/>
          <p:nvPr/>
        </p:nvSpPr>
        <p:spPr>
          <a:xfrm>
            <a:off x="8955733" y="-75316"/>
            <a:ext cx="3065172" cy="2149188"/>
          </a:xfrm>
          <a:prstGeom prst="bevel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D4778-1686-F3FA-C791-01BFD64F30F5}"/>
              </a:ext>
            </a:extLst>
          </p:cNvPr>
          <p:cNvSpPr/>
          <p:nvPr/>
        </p:nvSpPr>
        <p:spPr>
          <a:xfrm>
            <a:off x="9072707" y="332699"/>
            <a:ext cx="28312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42767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C9DBE-3A60-11CD-9D3D-9C1E64E8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Close up of a blue LED screen">
            <a:extLst>
              <a:ext uri="{FF2B5EF4-FFF2-40B4-BE49-F238E27FC236}">
                <a16:creationId xmlns:a16="http://schemas.microsoft.com/office/drawing/2014/main" id="{F4D2829D-FF63-BBDC-BADC-649472EFD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3748818"/>
            <a:ext cx="7778840" cy="2332971"/>
          </a:xfrm>
        </p:spPr>
      </p:pic>
      <p:pic>
        <p:nvPicPr>
          <p:cNvPr id="7" name="Picture 6" descr="Numbers on a digital display">
            <a:extLst>
              <a:ext uri="{FF2B5EF4-FFF2-40B4-BE49-F238E27FC236}">
                <a16:creationId xmlns:a16="http://schemas.microsoft.com/office/drawing/2014/main" id="{0E3EA5F5-56AF-2662-61CF-96C994F75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27"/>
            <a:ext cx="12242037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730687-FB81-B71D-686D-ED4F053DF3E9}"/>
              </a:ext>
            </a:extLst>
          </p:cNvPr>
          <p:cNvSpPr/>
          <p:nvPr/>
        </p:nvSpPr>
        <p:spPr>
          <a:xfrm>
            <a:off x="3637462" y="270456"/>
            <a:ext cx="4892057" cy="60530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C0447-9BE3-73DC-803E-DBB2CD2F9C6E}"/>
              </a:ext>
            </a:extLst>
          </p:cNvPr>
          <p:cNvSpPr/>
          <p:nvPr/>
        </p:nvSpPr>
        <p:spPr>
          <a:xfrm>
            <a:off x="3714735" y="104576"/>
            <a:ext cx="48670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Main functions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9E1154-4530-D4FE-0670-D332C21F5D25}"/>
              </a:ext>
            </a:extLst>
          </p:cNvPr>
          <p:cNvSpPr/>
          <p:nvPr/>
        </p:nvSpPr>
        <p:spPr>
          <a:xfrm>
            <a:off x="669701" y="1122575"/>
            <a:ext cx="2967762" cy="141577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253D1-AC6E-7A55-031D-78719F8BD3C3}"/>
              </a:ext>
            </a:extLst>
          </p:cNvPr>
          <p:cNvSpPr/>
          <p:nvPr/>
        </p:nvSpPr>
        <p:spPr>
          <a:xfrm>
            <a:off x="502061" y="1193786"/>
            <a:ext cx="324590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Disk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FF0000"/>
                </a:solidFill>
              </a:rPr>
              <a:t>Cleanup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FF0000"/>
                </a:solidFill>
              </a:rPr>
              <a:t>Tool</a:t>
            </a:r>
            <a:endParaRPr lang="en-GB" sz="32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489D9F-6387-5521-23CF-A1BE003178C9}"/>
              </a:ext>
            </a:extLst>
          </p:cNvPr>
          <p:cNvSpPr/>
          <p:nvPr/>
        </p:nvSpPr>
        <p:spPr>
          <a:xfrm>
            <a:off x="838200" y="3026535"/>
            <a:ext cx="2266682" cy="165403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78005-EDDF-E3C3-C4C2-D8936A005FF9}"/>
              </a:ext>
            </a:extLst>
          </p:cNvPr>
          <p:cNvSpPr/>
          <p:nvPr/>
        </p:nvSpPr>
        <p:spPr>
          <a:xfrm>
            <a:off x="343842" y="3026535"/>
            <a:ext cx="337089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solidFill>
                  <a:srgbClr val="FF0000"/>
                </a:solidFill>
              </a:rPr>
              <a:t>Antivirus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FF0000"/>
                </a:solidFill>
              </a:rPr>
              <a:t>Software</a:t>
            </a:r>
            <a:endParaRPr lang="en-GB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CAC25F-AB2F-F68C-2256-3022D9300AFE}"/>
              </a:ext>
            </a:extLst>
          </p:cNvPr>
          <p:cNvSpPr/>
          <p:nvPr/>
        </p:nvSpPr>
        <p:spPr>
          <a:xfrm>
            <a:off x="7858155" y="998953"/>
            <a:ext cx="3495645" cy="176076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1D647-8DDB-7987-9A78-1BE73727CE99}"/>
              </a:ext>
            </a:extLst>
          </p:cNvPr>
          <p:cNvSpPr/>
          <p:nvPr/>
        </p:nvSpPr>
        <p:spPr>
          <a:xfrm>
            <a:off x="7982907" y="1132482"/>
            <a:ext cx="3370893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File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FFFF00"/>
                </a:solidFill>
              </a:rPr>
              <a:t>Management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FFFF00"/>
                </a:solidFill>
              </a:rPr>
              <a:t>Tools</a:t>
            </a:r>
            <a:endParaRPr lang="en-GB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8E3FAF-10DD-F73D-1B38-C26F787BD4DE}"/>
              </a:ext>
            </a:extLst>
          </p:cNvPr>
          <p:cNvSpPr/>
          <p:nvPr/>
        </p:nvSpPr>
        <p:spPr>
          <a:xfrm>
            <a:off x="8477266" y="3687514"/>
            <a:ext cx="2713401" cy="14157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F7BFFE-C15C-1D80-D7F9-43B2422F802C}"/>
              </a:ext>
            </a:extLst>
          </p:cNvPr>
          <p:cNvSpPr/>
          <p:nvPr/>
        </p:nvSpPr>
        <p:spPr>
          <a:xfrm>
            <a:off x="8425816" y="3402073"/>
            <a:ext cx="2927984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solidFill>
                  <a:srgbClr val="FFFF00"/>
                </a:solidFill>
              </a:rPr>
              <a:t>Disk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FFFF00"/>
                </a:solidFill>
              </a:rPr>
              <a:t>Defragmenter</a:t>
            </a:r>
            <a:endParaRPr lang="en-GB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2AD970-1AED-8931-4C77-613627B2AB75}"/>
              </a:ext>
            </a:extLst>
          </p:cNvPr>
          <p:cNvSpPr/>
          <p:nvPr/>
        </p:nvSpPr>
        <p:spPr>
          <a:xfrm>
            <a:off x="4700789" y="4124356"/>
            <a:ext cx="2137893" cy="141577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96A380-EC30-A61D-E9D5-5B5D7AC1C77F}"/>
              </a:ext>
            </a:extLst>
          </p:cNvPr>
          <p:cNvSpPr/>
          <p:nvPr/>
        </p:nvSpPr>
        <p:spPr>
          <a:xfrm>
            <a:off x="4428116" y="4042836"/>
            <a:ext cx="2710887" cy="14157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200" dirty="0">
                <a:solidFill>
                  <a:srgbClr val="0070C0"/>
                </a:solidFill>
              </a:rPr>
              <a:t>Backup</a:t>
            </a:r>
            <a:r>
              <a:rPr lang="en-IN" sz="5400" dirty="0"/>
              <a:t> </a:t>
            </a:r>
            <a:r>
              <a:rPr lang="en-IN" sz="3200" dirty="0">
                <a:solidFill>
                  <a:srgbClr val="0070C0"/>
                </a:solidFill>
              </a:rPr>
              <a:t>Software</a:t>
            </a:r>
            <a:endParaRPr lang="en-GB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020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101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Utility Software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yadhu krishna p m</dc:creator>
  <cp:lastModifiedBy>Aarush Pm</cp:lastModifiedBy>
  <cp:revision>24</cp:revision>
  <dcterms:created xsi:type="dcterms:W3CDTF">2025-07-15T15:02:15Z</dcterms:created>
  <dcterms:modified xsi:type="dcterms:W3CDTF">2025-07-15T15:26:37Z</dcterms:modified>
</cp:coreProperties>
</file>