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37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3032125" y="633095"/>
            <a:ext cx="1655445" cy="3848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5706110" y="633095"/>
            <a:ext cx="1655445" cy="3848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539875" y="1017905"/>
            <a:ext cx="7086600" cy="22161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288030" y="1118870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插入一个节点</a:t>
            </a:r>
            <a:endParaRPr lang="zh-CN" altLang="en-US" sz="800"/>
          </a:p>
        </p:txBody>
      </p:sp>
      <p:sp>
        <p:nvSpPr>
          <p:cNvPr id="8" name="圆角矩形 7"/>
          <p:cNvSpPr/>
          <p:nvPr/>
        </p:nvSpPr>
        <p:spPr>
          <a:xfrm>
            <a:off x="3288030" y="1572260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插入一个节点</a:t>
            </a:r>
            <a:endParaRPr lang="zh-CN" altLang="en-US" sz="80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88030" y="2007870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插入一个节点</a:t>
            </a:r>
            <a:endParaRPr lang="zh-CN" altLang="en-US" sz="800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88030" y="2461260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插入一个节点</a:t>
            </a:r>
            <a:endParaRPr lang="zh-CN" altLang="en-US" sz="800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87395" y="2914650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插入一个节点</a:t>
            </a:r>
            <a:endParaRPr lang="zh-CN" altLang="en-US" sz="8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2015" y="3545840"/>
            <a:ext cx="875030" cy="257175"/>
          </a:xfrm>
          <a:prstGeom prst="rect">
            <a:avLst/>
          </a:prstGeom>
          <a:solidFill>
            <a:srgbClr val="FFFF00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Yield()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3860165" y="1362710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860165" y="1798320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860165" y="2251710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59530" y="2705100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  <a:endCxn id="12" idx="0"/>
          </p:cNvCxnSpPr>
          <p:nvPr/>
        </p:nvCxnSpPr>
        <p:spPr>
          <a:xfrm>
            <a:off x="3859530" y="3158490"/>
            <a:ext cx="0" cy="3873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962015" y="1118870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插入一个节点</a:t>
            </a:r>
            <a:endParaRPr lang="zh-CN" altLang="en-US" sz="800"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962015" y="1572260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插入一个节点</a:t>
            </a:r>
            <a:endParaRPr lang="zh-CN" altLang="en-US" sz="800"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962015" y="2007870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插入一个节点</a:t>
            </a:r>
            <a:endParaRPr lang="zh-CN" altLang="en-US" sz="800"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962015" y="2461260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插入一个节点</a:t>
            </a:r>
            <a:endParaRPr lang="zh-CN" altLang="en-US" sz="800"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961380" y="2914650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插入一个节点</a:t>
            </a:r>
            <a:endParaRPr lang="zh-CN" altLang="en-US" sz="80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6000" y="3545840"/>
            <a:ext cx="875030" cy="257175"/>
          </a:xfrm>
          <a:prstGeom prst="rect">
            <a:avLst/>
          </a:prstGeom>
          <a:solidFill>
            <a:srgbClr val="FFFF00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Yield()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18" idx="2"/>
            <a:endCxn id="19" idx="0"/>
          </p:cNvCxnSpPr>
          <p:nvPr/>
        </p:nvCxnSpPr>
        <p:spPr>
          <a:xfrm>
            <a:off x="6534150" y="1362710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534150" y="1798320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534150" y="2251710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533515" y="2705100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2"/>
            <a:endCxn id="23" idx="0"/>
          </p:cNvCxnSpPr>
          <p:nvPr/>
        </p:nvCxnSpPr>
        <p:spPr>
          <a:xfrm>
            <a:off x="6533515" y="3158490"/>
            <a:ext cx="0" cy="3873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539875" y="4131310"/>
            <a:ext cx="7086600" cy="22161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3288030" y="423227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删除一个节点</a:t>
            </a:r>
            <a:endParaRPr lang="zh-CN" altLang="en-US" sz="800"/>
          </a:p>
        </p:txBody>
      </p:sp>
      <p:sp>
        <p:nvSpPr>
          <p:cNvPr id="51" name="圆角矩形 50"/>
          <p:cNvSpPr/>
          <p:nvPr/>
        </p:nvSpPr>
        <p:spPr>
          <a:xfrm>
            <a:off x="3288030" y="468566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288030" y="512127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288030" y="557466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287395" y="602805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cxnSp>
        <p:nvCxnSpPr>
          <p:cNvPr id="55" name="直接箭头连接符 54"/>
          <p:cNvCxnSpPr>
            <a:stCxn id="50" idx="2"/>
            <a:endCxn id="51" idx="0"/>
          </p:cNvCxnSpPr>
          <p:nvPr/>
        </p:nvCxnSpPr>
        <p:spPr>
          <a:xfrm>
            <a:off x="3860165" y="447611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860165" y="491172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860165" y="536511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859530" y="581850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5962015" y="423227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962015" y="468566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962015" y="511746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962015" y="557466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5961380" y="602805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</a:t>
            </a:r>
            <a:r>
              <a:rPr lang="zh-CN" altLang="en-US" sz="600">
                <a:sym typeface="+mn-ea"/>
              </a:rPr>
              <a:t>一个</a:t>
            </a:r>
            <a:r>
              <a:rPr lang="zh-CN" altLang="en-US" sz="800">
                <a:sym typeface="+mn-ea"/>
              </a:rPr>
              <a:t>节点</a:t>
            </a:r>
            <a:endParaRPr lang="zh-CN" altLang="en-US" sz="800">
              <a:sym typeface="+mn-ea"/>
            </a:endParaRPr>
          </a:p>
        </p:txBody>
      </p:sp>
      <p:cxnSp>
        <p:nvCxnSpPr>
          <p:cNvPr id="64" name="直接箭头连接符 63"/>
          <p:cNvCxnSpPr>
            <a:stCxn id="59" idx="2"/>
            <a:endCxn id="60" idx="0"/>
          </p:cNvCxnSpPr>
          <p:nvPr/>
        </p:nvCxnSpPr>
        <p:spPr>
          <a:xfrm>
            <a:off x="6534150" y="447611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6534150" y="491172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534150" y="536511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6533515" y="581850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4" idx="2"/>
            <a:endCxn id="59" idx="1"/>
          </p:cNvCxnSpPr>
          <p:nvPr/>
        </p:nvCxnSpPr>
        <p:spPr>
          <a:xfrm rot="5400000" flipH="1" flipV="1">
            <a:off x="3951605" y="4261485"/>
            <a:ext cx="1917700" cy="2102485"/>
          </a:xfrm>
          <a:prstGeom prst="bentConnector4">
            <a:avLst>
              <a:gd name="adj1" fmla="val -12401"/>
              <a:gd name="adj2" fmla="val 63591"/>
            </a:avLst>
          </a:prstGeom>
          <a:ln w="127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579245" y="1883410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GenerateN()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1579245" y="499681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RemoveN()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269240" y="4572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BUG 1</a:t>
            </a:r>
            <a:endParaRPr lang="en-US" altLang="zh-CN"/>
          </a:p>
        </p:txBody>
      </p:sp>
      <p:cxnSp>
        <p:nvCxnSpPr>
          <p:cNvPr id="74" name="肘形连接符 73"/>
          <p:cNvCxnSpPr/>
          <p:nvPr/>
        </p:nvCxnSpPr>
        <p:spPr>
          <a:xfrm flipV="1">
            <a:off x="4297045" y="1240790"/>
            <a:ext cx="1664970" cy="2433955"/>
          </a:xfrm>
          <a:prstGeom prst="bentConnector3">
            <a:avLst>
              <a:gd name="adj1" fmla="val 50000"/>
            </a:avLst>
          </a:prstGeom>
          <a:ln w="127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>
            <a:stCxn id="23" idx="2"/>
            <a:endCxn id="50" idx="0"/>
          </p:cNvCxnSpPr>
          <p:nvPr/>
        </p:nvCxnSpPr>
        <p:spPr>
          <a:xfrm rot="5400000">
            <a:off x="4982210" y="2680970"/>
            <a:ext cx="429260" cy="2673350"/>
          </a:xfrm>
          <a:prstGeom prst="bentConnector3">
            <a:avLst>
              <a:gd name="adj1" fmla="val 50000"/>
            </a:avLst>
          </a:prstGeom>
          <a:ln w="127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3031490" y="311150"/>
            <a:ext cx="1655445" cy="3848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5681345" y="311150"/>
            <a:ext cx="1655445" cy="3848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539875" y="1017905"/>
            <a:ext cx="6368415" cy="22161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288030" y="1118870"/>
            <a:ext cx="114554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插入一个节点</a:t>
            </a:r>
            <a:endParaRPr lang="zh-CN" altLang="en-US" sz="800"/>
          </a:p>
          <a:p>
            <a:pPr algn="ctr"/>
            <a:endParaRPr lang="zh-CN" altLang="en-US" sz="800"/>
          </a:p>
          <a:p>
            <a:pPr algn="ctr"/>
            <a:endParaRPr lang="zh-CN" altLang="en-US" sz="800"/>
          </a:p>
          <a:p>
            <a:pPr algn="ctr"/>
            <a:endParaRPr lang="en-US" altLang="zh-CN" sz="800"/>
          </a:p>
        </p:txBody>
      </p:sp>
      <p:sp>
        <p:nvSpPr>
          <p:cNvPr id="49" name="矩形 48"/>
          <p:cNvSpPr/>
          <p:nvPr/>
        </p:nvSpPr>
        <p:spPr>
          <a:xfrm>
            <a:off x="1514475" y="3534410"/>
            <a:ext cx="6393180" cy="17722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3288030" y="364807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288030" y="410146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287395" y="455485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860165" y="389191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859530" y="434530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5936615" y="363537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936615" y="408876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936615" y="452056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ym typeface="+mn-ea"/>
              </a:rPr>
              <a:t>删除一个节点</a:t>
            </a:r>
            <a:endParaRPr lang="zh-CN" altLang="en-US" sz="800">
              <a:sym typeface="+mn-ea"/>
            </a:endParaRPr>
          </a:p>
        </p:txBody>
      </p:sp>
      <p:cxnSp>
        <p:nvCxnSpPr>
          <p:cNvPr id="64" name="直接箭头连接符 63"/>
          <p:cNvCxnSpPr>
            <a:stCxn id="59" idx="2"/>
            <a:endCxn id="60" idx="0"/>
          </p:cNvCxnSpPr>
          <p:nvPr/>
        </p:nvCxnSpPr>
        <p:spPr>
          <a:xfrm>
            <a:off x="6508750" y="3879215"/>
            <a:ext cx="0" cy="20955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6508750" y="4314825"/>
            <a:ext cx="0" cy="20955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4" idx="2"/>
          </p:cNvCxnSpPr>
          <p:nvPr/>
        </p:nvCxnSpPr>
        <p:spPr>
          <a:xfrm rot="5400000" flipH="1" flipV="1">
            <a:off x="4037965" y="2882265"/>
            <a:ext cx="1737995" cy="2094230"/>
          </a:xfrm>
          <a:prstGeom prst="bentConnector4">
            <a:avLst>
              <a:gd name="adj1" fmla="val -13683"/>
              <a:gd name="adj2" fmla="val 86764"/>
            </a:avLst>
          </a:prstGeom>
          <a:ln w="127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579245" y="1883410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GenerateN()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1553845" y="439991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RemoveN()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289300" y="1302385"/>
            <a:ext cx="1142365" cy="121285"/>
          </a:xfrm>
          <a:prstGeom prst="rect">
            <a:avLst/>
          </a:prstGeom>
          <a:solidFill>
            <a:srgbClr val="FFFF00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Yield()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38" name="肘形连接符 37"/>
          <p:cNvCxnSpPr/>
          <p:nvPr/>
        </p:nvCxnSpPr>
        <p:spPr>
          <a:xfrm flipV="1">
            <a:off x="4431665" y="1118870"/>
            <a:ext cx="2103120" cy="244475"/>
          </a:xfrm>
          <a:prstGeom prst="bentConnector4">
            <a:avLst>
              <a:gd name="adj1" fmla="val 15066"/>
              <a:gd name="adj2" fmla="val 197403"/>
            </a:avLst>
          </a:prstGeom>
          <a:ln w="127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962015" y="1118870"/>
            <a:ext cx="114554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插入一个节点</a:t>
            </a:r>
            <a:endParaRPr lang="zh-CN" altLang="en-US" sz="800"/>
          </a:p>
          <a:p>
            <a:pPr algn="ctr"/>
            <a:endParaRPr lang="zh-CN" altLang="en-US" sz="800"/>
          </a:p>
          <a:p>
            <a:pPr algn="ctr"/>
            <a:endParaRPr lang="zh-CN" altLang="en-US" sz="800"/>
          </a:p>
          <a:p>
            <a:pPr algn="ctr"/>
            <a:endParaRPr lang="en-US" altLang="zh-CN" sz="800"/>
          </a:p>
        </p:txBody>
      </p:sp>
      <p:sp>
        <p:nvSpPr>
          <p:cNvPr id="48" name="矩形 47"/>
          <p:cNvSpPr/>
          <p:nvPr/>
        </p:nvSpPr>
        <p:spPr>
          <a:xfrm>
            <a:off x="5960745" y="1302385"/>
            <a:ext cx="1145540" cy="121285"/>
          </a:xfrm>
          <a:prstGeom prst="rect">
            <a:avLst/>
          </a:prstGeom>
          <a:solidFill>
            <a:srgbClr val="FFFF00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Yield()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68" name="肘形连接符 67"/>
          <p:cNvCxnSpPr/>
          <p:nvPr/>
        </p:nvCxnSpPr>
        <p:spPr>
          <a:xfrm rot="10800000" flipV="1">
            <a:off x="4434205" y="1363345"/>
            <a:ext cx="1525905" cy="156210"/>
          </a:xfrm>
          <a:prstGeom prst="bentConnector3">
            <a:avLst>
              <a:gd name="adj1" fmla="val 68789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290570" y="1881505"/>
            <a:ext cx="114554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插入一个节点</a:t>
            </a:r>
            <a:endParaRPr lang="zh-CN" altLang="en-US" sz="800"/>
          </a:p>
          <a:p>
            <a:pPr algn="ctr"/>
            <a:endParaRPr lang="zh-CN" altLang="en-US" sz="800"/>
          </a:p>
          <a:p>
            <a:pPr algn="ctr"/>
            <a:endParaRPr lang="zh-CN" altLang="en-US" sz="800"/>
          </a:p>
          <a:p>
            <a:pPr algn="ctr"/>
            <a:endParaRPr lang="en-US" altLang="zh-CN" sz="800"/>
          </a:p>
        </p:txBody>
      </p:sp>
      <p:sp>
        <p:nvSpPr>
          <p:cNvPr id="77" name="矩形 76"/>
          <p:cNvSpPr/>
          <p:nvPr/>
        </p:nvSpPr>
        <p:spPr>
          <a:xfrm>
            <a:off x="3291840" y="2065020"/>
            <a:ext cx="1142365" cy="121285"/>
          </a:xfrm>
          <a:prstGeom prst="rect">
            <a:avLst/>
          </a:prstGeom>
          <a:solidFill>
            <a:srgbClr val="FFFF00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Yield()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292475" y="2643505"/>
            <a:ext cx="114554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插入一个节点</a:t>
            </a:r>
            <a:endParaRPr lang="zh-CN" altLang="en-US" sz="800"/>
          </a:p>
          <a:p>
            <a:pPr algn="ctr"/>
            <a:endParaRPr lang="zh-CN" altLang="en-US" sz="800"/>
          </a:p>
          <a:p>
            <a:pPr algn="ctr"/>
            <a:endParaRPr lang="zh-CN" altLang="en-US" sz="800"/>
          </a:p>
          <a:p>
            <a:pPr algn="ctr"/>
            <a:endParaRPr lang="en-US" altLang="zh-CN" sz="800"/>
          </a:p>
        </p:txBody>
      </p:sp>
      <p:sp>
        <p:nvSpPr>
          <p:cNvPr id="79" name="矩形 78"/>
          <p:cNvSpPr/>
          <p:nvPr/>
        </p:nvSpPr>
        <p:spPr>
          <a:xfrm>
            <a:off x="3293745" y="2827020"/>
            <a:ext cx="1142365" cy="121285"/>
          </a:xfrm>
          <a:prstGeom prst="rect">
            <a:avLst/>
          </a:prstGeom>
          <a:solidFill>
            <a:srgbClr val="FFFF00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Yield()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5961380" y="1881505"/>
            <a:ext cx="114554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插入一个节点</a:t>
            </a:r>
            <a:endParaRPr lang="zh-CN" altLang="en-US" sz="800"/>
          </a:p>
          <a:p>
            <a:pPr algn="ctr"/>
            <a:endParaRPr lang="zh-CN" altLang="en-US" sz="800"/>
          </a:p>
          <a:p>
            <a:pPr algn="ctr"/>
            <a:endParaRPr lang="zh-CN" altLang="en-US" sz="800"/>
          </a:p>
          <a:p>
            <a:pPr algn="ctr"/>
            <a:endParaRPr lang="en-US" altLang="zh-CN" sz="800"/>
          </a:p>
        </p:txBody>
      </p:sp>
      <p:sp>
        <p:nvSpPr>
          <p:cNvPr id="81" name="矩形 80"/>
          <p:cNvSpPr/>
          <p:nvPr/>
        </p:nvSpPr>
        <p:spPr>
          <a:xfrm>
            <a:off x="5962650" y="2065020"/>
            <a:ext cx="1142365" cy="121285"/>
          </a:xfrm>
          <a:prstGeom prst="rect">
            <a:avLst/>
          </a:prstGeom>
          <a:solidFill>
            <a:srgbClr val="FFFF00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Yield()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5958840" y="2643505"/>
            <a:ext cx="114554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插入一个节点</a:t>
            </a:r>
            <a:endParaRPr lang="zh-CN" altLang="en-US" sz="800"/>
          </a:p>
          <a:p>
            <a:pPr algn="ctr"/>
            <a:endParaRPr lang="zh-CN" altLang="en-US" sz="800"/>
          </a:p>
          <a:p>
            <a:pPr algn="ctr"/>
            <a:endParaRPr lang="zh-CN" altLang="en-US" sz="800"/>
          </a:p>
          <a:p>
            <a:pPr algn="ctr"/>
            <a:endParaRPr lang="en-US" altLang="zh-CN" sz="800"/>
          </a:p>
        </p:txBody>
      </p:sp>
      <p:sp>
        <p:nvSpPr>
          <p:cNvPr id="83" name="矩形 82"/>
          <p:cNvSpPr/>
          <p:nvPr/>
        </p:nvSpPr>
        <p:spPr>
          <a:xfrm>
            <a:off x="5960110" y="2827020"/>
            <a:ext cx="1142365" cy="121285"/>
          </a:xfrm>
          <a:prstGeom prst="rect">
            <a:avLst/>
          </a:prstGeom>
          <a:solidFill>
            <a:srgbClr val="FFFF00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Yield()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stCxn id="7" idx="2"/>
            <a:endCxn id="76" idx="0"/>
          </p:cNvCxnSpPr>
          <p:nvPr/>
        </p:nvCxnSpPr>
        <p:spPr>
          <a:xfrm>
            <a:off x="3860800" y="1633220"/>
            <a:ext cx="2540" cy="248285"/>
          </a:xfrm>
          <a:prstGeom prst="straightConnector1">
            <a:avLst/>
          </a:prstGeom>
          <a:ln w="127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/>
          <p:nvPr/>
        </p:nvCxnSpPr>
        <p:spPr>
          <a:xfrm flipV="1">
            <a:off x="4431665" y="1519555"/>
            <a:ext cx="1544320" cy="594995"/>
          </a:xfrm>
          <a:prstGeom prst="bentConnector3">
            <a:avLst>
              <a:gd name="adj1" fmla="val 39925"/>
            </a:avLst>
          </a:prstGeom>
          <a:ln w="127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6" idx="2"/>
            <a:endCxn id="78" idx="0"/>
          </p:cNvCxnSpPr>
          <p:nvPr/>
        </p:nvCxnSpPr>
        <p:spPr>
          <a:xfrm>
            <a:off x="3863340" y="2395855"/>
            <a:ext cx="1905" cy="247650"/>
          </a:xfrm>
          <a:prstGeom prst="straightConnector1">
            <a:avLst/>
          </a:prstGeom>
          <a:ln w="127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6534785" y="1633220"/>
            <a:ext cx="1905" cy="2476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536690" y="2395855"/>
            <a:ext cx="1905" cy="2476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/>
          <p:nvPr/>
        </p:nvCxnSpPr>
        <p:spPr>
          <a:xfrm rot="10800000" flipV="1">
            <a:off x="4431665" y="2114550"/>
            <a:ext cx="1525905" cy="156210"/>
          </a:xfrm>
          <a:prstGeom prst="bentConnector3">
            <a:avLst>
              <a:gd name="adj1" fmla="val 50228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/>
          <p:nvPr/>
        </p:nvCxnSpPr>
        <p:spPr>
          <a:xfrm flipV="1">
            <a:off x="4438015" y="2292985"/>
            <a:ext cx="1544320" cy="594995"/>
          </a:xfrm>
          <a:prstGeom prst="bentConnector3">
            <a:avLst>
              <a:gd name="adj1" fmla="val 56825"/>
            </a:avLst>
          </a:prstGeom>
          <a:ln w="127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/>
          <p:nvPr/>
        </p:nvCxnSpPr>
        <p:spPr>
          <a:xfrm rot="10800000" flipV="1">
            <a:off x="4441190" y="2887980"/>
            <a:ext cx="1525905" cy="156210"/>
          </a:xfrm>
          <a:prstGeom prst="bentConnector3">
            <a:avLst>
              <a:gd name="adj1" fmla="val 29421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52" idx="0"/>
          </p:cNvCxnSpPr>
          <p:nvPr/>
        </p:nvCxnSpPr>
        <p:spPr>
          <a:xfrm>
            <a:off x="3857625" y="3157855"/>
            <a:ext cx="2540" cy="490220"/>
          </a:xfrm>
          <a:prstGeom prst="straightConnector1">
            <a:avLst/>
          </a:prstGeom>
          <a:ln w="127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endCxn id="59" idx="0"/>
          </p:cNvCxnSpPr>
          <p:nvPr/>
        </p:nvCxnSpPr>
        <p:spPr>
          <a:xfrm>
            <a:off x="6508750" y="3157855"/>
            <a:ext cx="0" cy="4775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08940" y="299085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BUG 3</a:t>
            </a:r>
            <a:endParaRPr lang="en-US" altLang="zh-CN"/>
          </a:p>
        </p:txBody>
      </p:sp>
      <p:sp>
        <p:nvSpPr>
          <p:cNvPr id="97" name="流程图: 可选过程 96"/>
          <p:cNvSpPr/>
          <p:nvPr/>
        </p:nvSpPr>
        <p:spPr>
          <a:xfrm>
            <a:off x="8825230" y="490855"/>
            <a:ext cx="697230" cy="2279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98" name="流程图: 可选过程 97"/>
          <p:cNvSpPr/>
          <p:nvPr/>
        </p:nvSpPr>
        <p:spPr>
          <a:xfrm>
            <a:off x="10155555" y="490855"/>
            <a:ext cx="697230" cy="2279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99" name="圆角矩形 98"/>
          <p:cNvSpPr/>
          <p:nvPr/>
        </p:nvSpPr>
        <p:spPr>
          <a:xfrm>
            <a:off x="8601075" y="1054100"/>
            <a:ext cx="114554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1</a:t>
            </a:r>
            <a:endParaRPr lang="zh-CN" altLang="en-US" sz="800"/>
          </a:p>
          <a:p>
            <a:pPr algn="ctr"/>
            <a:r>
              <a:rPr lang="en-US" altLang="zh-CN" sz="800"/>
              <a:t>_______________</a:t>
            </a:r>
            <a:endParaRPr lang="zh-CN" altLang="en-US" sz="800"/>
          </a:p>
          <a:p>
            <a:pPr algn="ctr"/>
            <a:endParaRPr lang="zh-CN" altLang="en-US" sz="800"/>
          </a:p>
          <a:p>
            <a:pPr algn="ctr"/>
            <a:r>
              <a:rPr lang="en-US" altLang="zh-CN" sz="800"/>
              <a:t>3</a:t>
            </a:r>
            <a:endParaRPr lang="en-US" altLang="zh-CN" sz="800"/>
          </a:p>
        </p:txBody>
      </p:sp>
      <p:sp>
        <p:nvSpPr>
          <p:cNvPr id="100" name="圆角矩形 99"/>
          <p:cNvSpPr/>
          <p:nvPr/>
        </p:nvSpPr>
        <p:spPr>
          <a:xfrm>
            <a:off x="8601075" y="1810385"/>
            <a:ext cx="114554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3</a:t>
            </a:r>
            <a:endParaRPr lang="zh-CN" altLang="en-US" sz="800"/>
          </a:p>
          <a:p>
            <a:pPr algn="ctr"/>
            <a:r>
              <a:rPr lang="en-US" altLang="zh-CN" sz="800"/>
              <a:t>_______________</a:t>
            </a:r>
            <a:endParaRPr lang="zh-CN" altLang="en-US" sz="800"/>
          </a:p>
          <a:p>
            <a:pPr algn="ctr"/>
            <a:endParaRPr lang="zh-CN" altLang="en-US" sz="800"/>
          </a:p>
          <a:p>
            <a:pPr algn="ctr"/>
            <a:r>
              <a:rPr lang="en-US" altLang="zh-CN" sz="800">
                <a:sym typeface="+mn-ea"/>
              </a:rPr>
              <a:t>5</a:t>
            </a:r>
            <a:endParaRPr lang="en-US" altLang="zh-CN" sz="800"/>
          </a:p>
        </p:txBody>
      </p:sp>
      <p:sp>
        <p:nvSpPr>
          <p:cNvPr id="101" name="圆角矩形 100"/>
          <p:cNvSpPr/>
          <p:nvPr/>
        </p:nvSpPr>
        <p:spPr>
          <a:xfrm>
            <a:off x="8601075" y="2578100"/>
            <a:ext cx="114554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5</a:t>
            </a:r>
            <a:endParaRPr lang="zh-CN" altLang="en-US" sz="800"/>
          </a:p>
          <a:p>
            <a:pPr algn="ctr"/>
            <a:r>
              <a:rPr lang="en-US" altLang="zh-CN" sz="800"/>
              <a:t>_______________</a:t>
            </a:r>
            <a:endParaRPr lang="zh-CN" altLang="en-US" sz="800"/>
          </a:p>
          <a:p>
            <a:pPr algn="ctr"/>
            <a:endParaRPr lang="zh-CN" altLang="en-US" sz="800"/>
          </a:p>
          <a:p>
            <a:pPr algn="ctr"/>
            <a:r>
              <a:rPr lang="en-US" altLang="zh-CN" sz="800"/>
              <a:t>7</a:t>
            </a:r>
            <a:endParaRPr lang="en-US" altLang="zh-CN" sz="800"/>
          </a:p>
        </p:txBody>
      </p:sp>
      <p:sp>
        <p:nvSpPr>
          <p:cNvPr id="102" name="圆角矩形 101"/>
          <p:cNvSpPr/>
          <p:nvPr/>
        </p:nvSpPr>
        <p:spPr>
          <a:xfrm>
            <a:off x="9959975" y="1054100"/>
            <a:ext cx="114554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2</a:t>
            </a:r>
            <a:endParaRPr lang="zh-CN" altLang="en-US" sz="800"/>
          </a:p>
          <a:p>
            <a:pPr algn="ctr"/>
            <a:r>
              <a:rPr lang="en-US" altLang="zh-CN" sz="800"/>
              <a:t>_______________</a:t>
            </a:r>
            <a:endParaRPr lang="zh-CN" altLang="en-US" sz="800"/>
          </a:p>
          <a:p>
            <a:pPr algn="ctr"/>
            <a:endParaRPr lang="zh-CN" altLang="en-US" sz="800"/>
          </a:p>
          <a:p>
            <a:pPr algn="ctr"/>
            <a:r>
              <a:rPr lang="en-US" altLang="zh-CN" sz="800"/>
              <a:t>4</a:t>
            </a:r>
            <a:endParaRPr lang="en-US" altLang="zh-CN" sz="800"/>
          </a:p>
        </p:txBody>
      </p:sp>
      <p:sp>
        <p:nvSpPr>
          <p:cNvPr id="103" name="圆角矩形 102"/>
          <p:cNvSpPr/>
          <p:nvPr/>
        </p:nvSpPr>
        <p:spPr>
          <a:xfrm>
            <a:off x="9959975" y="1810385"/>
            <a:ext cx="114554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4</a:t>
            </a:r>
            <a:endParaRPr lang="zh-CN" altLang="en-US" sz="800"/>
          </a:p>
          <a:p>
            <a:pPr algn="ctr"/>
            <a:r>
              <a:rPr lang="en-US" altLang="zh-CN" sz="800"/>
              <a:t>_______________</a:t>
            </a:r>
            <a:endParaRPr lang="zh-CN" altLang="en-US" sz="800"/>
          </a:p>
          <a:p>
            <a:pPr algn="ctr"/>
            <a:endParaRPr lang="zh-CN" altLang="en-US" sz="800"/>
          </a:p>
          <a:p>
            <a:pPr algn="ctr"/>
            <a:r>
              <a:rPr lang="en-US" altLang="zh-CN" sz="800"/>
              <a:t>6</a:t>
            </a:r>
            <a:endParaRPr lang="en-US" altLang="zh-CN" sz="800"/>
          </a:p>
        </p:txBody>
      </p:sp>
      <p:sp>
        <p:nvSpPr>
          <p:cNvPr id="104" name="圆角矩形 103"/>
          <p:cNvSpPr/>
          <p:nvPr/>
        </p:nvSpPr>
        <p:spPr>
          <a:xfrm>
            <a:off x="9959975" y="2578100"/>
            <a:ext cx="114554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6</a:t>
            </a:r>
            <a:endParaRPr lang="zh-CN" altLang="en-US" sz="800"/>
          </a:p>
          <a:p>
            <a:pPr algn="ctr"/>
            <a:r>
              <a:rPr lang="en-US" altLang="zh-CN" sz="800"/>
              <a:t>_______________</a:t>
            </a:r>
            <a:endParaRPr lang="zh-CN" altLang="en-US" sz="800"/>
          </a:p>
          <a:p>
            <a:pPr algn="ctr"/>
            <a:endParaRPr lang="zh-CN" altLang="en-US" sz="800"/>
          </a:p>
          <a:p>
            <a:pPr algn="ctr"/>
            <a:r>
              <a:rPr lang="en-US" altLang="zh-CN" sz="800"/>
              <a:t>11</a:t>
            </a:r>
            <a:endParaRPr lang="en-US" altLang="zh-CN" sz="800"/>
          </a:p>
        </p:txBody>
      </p:sp>
      <p:sp>
        <p:nvSpPr>
          <p:cNvPr id="105" name="圆角矩形 104"/>
          <p:cNvSpPr/>
          <p:nvPr/>
        </p:nvSpPr>
        <p:spPr>
          <a:xfrm>
            <a:off x="8602345" y="363537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8</a:t>
            </a:r>
            <a:endParaRPr lang="en-US" altLang="zh-CN" sz="800">
              <a:sym typeface="+mn-ea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8602345" y="408876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9</a:t>
            </a:r>
            <a:endParaRPr lang="en-US" altLang="zh-CN" sz="800">
              <a:sym typeface="+mn-ea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601710" y="454215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10</a:t>
            </a:r>
            <a:endParaRPr lang="en-US" altLang="zh-CN" sz="800">
              <a:sym typeface="+mn-ea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9174480" y="387921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9173845" y="433260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9961245" y="363537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12</a:t>
            </a:r>
            <a:endParaRPr lang="en-US" altLang="zh-CN" sz="800"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9961245" y="408876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13</a:t>
            </a:r>
            <a:endParaRPr lang="en-US" altLang="zh-CN" sz="800">
              <a:sym typeface="+mn-ea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9960610" y="4542155"/>
            <a:ext cx="1144270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14</a:t>
            </a:r>
            <a:endParaRPr lang="en-US" altLang="zh-CN" sz="800">
              <a:sym typeface="+mn-ea"/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10533380" y="387921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10532745" y="4332605"/>
            <a:ext cx="0" cy="209550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99" idx="2"/>
          </p:cNvCxnSpPr>
          <p:nvPr/>
        </p:nvCxnSpPr>
        <p:spPr>
          <a:xfrm>
            <a:off x="9173845" y="1568450"/>
            <a:ext cx="635" cy="241935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endCxn id="101" idx="0"/>
          </p:cNvCxnSpPr>
          <p:nvPr/>
        </p:nvCxnSpPr>
        <p:spPr>
          <a:xfrm>
            <a:off x="9173845" y="2324735"/>
            <a:ext cx="0" cy="253365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endCxn id="105" idx="0"/>
          </p:cNvCxnSpPr>
          <p:nvPr/>
        </p:nvCxnSpPr>
        <p:spPr>
          <a:xfrm>
            <a:off x="9173845" y="3092450"/>
            <a:ext cx="635" cy="542925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endCxn id="103" idx="0"/>
          </p:cNvCxnSpPr>
          <p:nvPr/>
        </p:nvCxnSpPr>
        <p:spPr>
          <a:xfrm flipH="1">
            <a:off x="10532745" y="1568450"/>
            <a:ext cx="635" cy="241935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endCxn id="104" idx="0"/>
          </p:cNvCxnSpPr>
          <p:nvPr/>
        </p:nvCxnSpPr>
        <p:spPr>
          <a:xfrm>
            <a:off x="10532745" y="2324735"/>
            <a:ext cx="0" cy="253365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endCxn id="110" idx="0"/>
          </p:cNvCxnSpPr>
          <p:nvPr/>
        </p:nvCxnSpPr>
        <p:spPr>
          <a:xfrm>
            <a:off x="10532745" y="3092450"/>
            <a:ext cx="635" cy="542925"/>
          </a:xfrm>
          <a:prstGeom prst="straightConnector1">
            <a:avLst/>
          </a:prstGeom>
          <a:ln w="1587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演示</Application>
  <PresentationFormat>宽屏</PresentationFormat>
  <Paragraphs>164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黑体</vt:lpstr>
      <vt:lpstr>微软雅黑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我亲爱的床</cp:lastModifiedBy>
  <cp:revision>10</cp:revision>
  <dcterms:created xsi:type="dcterms:W3CDTF">2019-09-19T02:01:00Z</dcterms:created>
  <dcterms:modified xsi:type="dcterms:W3CDTF">2022-03-14T15:33:58Z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2052-11.8.2.9067</vt:lpwstr>
  </property>
</Properties>
</file>