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9000">
                <a:schemeClr val="accent3">
                  <a:lumMod val="40000"/>
                  <a:lumOff val="60000"/>
                </a:schemeClr>
              </a:gs>
              <a:gs pos="87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864E-597B-4079-A76E-E76228E7A5D0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2360-C778-4FD3-B9A4-91C5DDC0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70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9000">
                <a:schemeClr val="accent3">
                  <a:lumMod val="40000"/>
                  <a:lumOff val="60000"/>
                </a:schemeClr>
              </a:gs>
              <a:gs pos="87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864E-597B-4079-A76E-E76228E7A5D0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2360-C778-4FD3-B9A4-91C5DDC0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42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9000">
                <a:schemeClr val="accent3">
                  <a:lumMod val="40000"/>
                  <a:lumOff val="60000"/>
                </a:schemeClr>
              </a:gs>
              <a:gs pos="87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864E-597B-4079-A76E-E76228E7A5D0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2360-C778-4FD3-B9A4-91C5DDC0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1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9000">
                <a:schemeClr val="accent3">
                  <a:lumMod val="40000"/>
                  <a:lumOff val="60000"/>
                </a:schemeClr>
              </a:gs>
              <a:gs pos="87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864E-597B-4079-A76E-E76228E7A5D0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2360-C778-4FD3-B9A4-91C5DDC0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99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9000">
                <a:schemeClr val="accent3">
                  <a:lumMod val="40000"/>
                  <a:lumOff val="60000"/>
                </a:schemeClr>
              </a:gs>
              <a:gs pos="87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864E-597B-4079-A76E-E76228E7A5D0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2360-C778-4FD3-B9A4-91C5DDC0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26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9000">
                <a:schemeClr val="accent3">
                  <a:lumMod val="40000"/>
                  <a:lumOff val="60000"/>
                </a:schemeClr>
              </a:gs>
              <a:gs pos="87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864E-597B-4079-A76E-E76228E7A5D0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2360-C778-4FD3-B9A4-91C5DDC0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28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9000">
                <a:schemeClr val="accent3">
                  <a:lumMod val="40000"/>
                  <a:lumOff val="60000"/>
                </a:schemeClr>
              </a:gs>
              <a:gs pos="87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864E-597B-4079-A76E-E76228E7A5D0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2360-C778-4FD3-B9A4-91C5DDC0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12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9000">
                <a:schemeClr val="accent3">
                  <a:lumMod val="40000"/>
                  <a:lumOff val="60000"/>
                </a:schemeClr>
              </a:gs>
              <a:gs pos="87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864E-597B-4079-A76E-E76228E7A5D0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2360-C778-4FD3-B9A4-91C5DDC0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65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9000">
                <a:schemeClr val="accent3">
                  <a:lumMod val="40000"/>
                  <a:lumOff val="60000"/>
                </a:schemeClr>
              </a:gs>
              <a:gs pos="87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864E-597B-4079-A76E-E76228E7A5D0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2360-C778-4FD3-B9A4-91C5DDC0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9000">
                <a:schemeClr val="accent3">
                  <a:lumMod val="40000"/>
                  <a:lumOff val="60000"/>
                </a:schemeClr>
              </a:gs>
              <a:gs pos="87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864E-597B-4079-A76E-E76228E7A5D0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2360-C778-4FD3-B9A4-91C5DDC0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76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9000">
                <a:schemeClr val="accent3">
                  <a:lumMod val="40000"/>
                  <a:lumOff val="60000"/>
                </a:schemeClr>
              </a:gs>
              <a:gs pos="87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864E-597B-4079-A76E-E76228E7A5D0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2360-C778-4FD3-B9A4-91C5DDC0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7864E-597B-4079-A76E-E76228E7A5D0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D2360-C778-4FD3-B9A4-91C5DDC0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61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特种部队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你的</a:t>
            </a:r>
            <a:r>
              <a:rPr lang="zh-CN" altLang="en-US" dirty="0" smtClean="0"/>
              <a:t>手机，是一挺机枪，是一辆坦克，也是一架战斗机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42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5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《特种部队》</vt:lpstr>
      <vt:lpstr>PowerPoint 演示文稿</vt:lpstr>
    </vt:vector>
  </TitlesOfParts>
  <Company>DELL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《特种部队》</dc:title>
  <dc:creator>tianxiaodong</dc:creator>
  <cp:lastModifiedBy>tianxiaodong</cp:lastModifiedBy>
  <cp:revision>2</cp:revision>
  <dcterms:created xsi:type="dcterms:W3CDTF">2016-08-31T10:59:32Z</dcterms:created>
  <dcterms:modified xsi:type="dcterms:W3CDTF">2016-08-31T11:19:59Z</dcterms:modified>
</cp:coreProperties>
</file>