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microsoft.com/en-us/help/4027180/windows-10-record-a-game-clip-with-xbox-game-bar" TargetMode="External"/><Relationship Id="rId3" Type="http://schemas.openxmlformats.org/officeDocument/2006/relationships/hyperlink" Target="https://obsproject.com/" TargetMode="External"/><Relationship Id="rId4" Type="http://schemas.openxmlformats.org/officeDocument/2006/relationships/hyperlink" Target="https://support.google.com/docs/answer/97447"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change the theme/layout of these slides, but please keep the content, number of slides, and order the same!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354cc4b6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354cc4b6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354cc4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354cc4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summary, keep it VERY brief and player-focused. A 2-3 sentence summary meant to peak a player’s interest.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354cc4b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354cc4b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354cc4b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354cc4b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354cc4b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354cc4b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354cc4b6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354cc4b6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354cc4b6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354cc4b6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1-2 minutes (max!) of video capture of your game. No need for voice overview unless you want to. The idea is to capture enough for the viewer to get a sense of the state of your game. Show whatever parts you think are the most interesting.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need to show the external tool in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lot of options for capturing game play video.</a:t>
            </a:r>
            <a:endParaRPr/>
          </a:p>
          <a:p>
            <a:pPr indent="-298450" lvl="0" marL="457200" rtl="0" algn="l">
              <a:spcBef>
                <a:spcPts val="0"/>
              </a:spcBef>
              <a:spcAft>
                <a:spcPts val="0"/>
              </a:spcAft>
              <a:buSzPts val="1100"/>
              <a:buChar char="-"/>
            </a:pPr>
            <a:r>
              <a:rPr lang="en" u="sng">
                <a:solidFill>
                  <a:schemeClr val="hlink"/>
                </a:solidFill>
                <a:hlinkClick r:id="rId2"/>
              </a:rPr>
              <a:t>https://support.microsoft.com/en-us/help/4027180/windows-10-record-a-game-clip-with-xbox-game-bar</a:t>
            </a:r>
            <a:endParaRPr/>
          </a:p>
          <a:p>
            <a:pPr indent="-298450" lvl="0" marL="457200" rtl="0" algn="l">
              <a:spcBef>
                <a:spcPts val="0"/>
              </a:spcBef>
              <a:spcAft>
                <a:spcPts val="0"/>
              </a:spcAft>
              <a:buSzPts val="1100"/>
              <a:buChar char="-"/>
            </a:pPr>
            <a:r>
              <a:rPr lang="en" u="sng">
                <a:solidFill>
                  <a:schemeClr val="hlink"/>
                </a:solidFill>
                <a:hlinkClick r:id="rId3"/>
              </a:rPr>
              <a:t>https://obsproject.com/</a:t>
            </a:r>
            <a:endParaRPr/>
          </a:p>
          <a:p>
            <a:pPr indent="-298450" lvl="0" marL="457200" rtl="0" algn="l">
              <a:spcBef>
                <a:spcPts val="0"/>
              </a:spcBef>
              <a:spcAft>
                <a:spcPts val="0"/>
              </a:spcAft>
              <a:buSzPts val="1100"/>
              <a:buChar char="-"/>
            </a:pPr>
            <a:r>
              <a:rPr lang="en"/>
              <a:t>Shadowplay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for help if you need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you have a video, upload it to Google Drive, set the access to “anyone within the RIT organization can view”, and embed it into this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insert the video into the slides, see: </a:t>
            </a:r>
            <a:r>
              <a:rPr lang="en" u="sng">
                <a:solidFill>
                  <a:schemeClr val="hlink"/>
                </a:solidFill>
                <a:hlinkClick r:id="rId4"/>
              </a:rPr>
              <a:t>https://support.google.com/docs/answer/97447</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9144000" cy="5143500"/>
          </a:xfrm>
          <a:prstGeom prst="rect">
            <a:avLst/>
          </a:prstGeom>
          <a:noFill/>
          <a:ln>
            <a:noFill/>
          </a:ln>
        </p:spPr>
      </p:pic>
      <p:grpSp>
        <p:nvGrpSpPr>
          <p:cNvPr id="54" name="Google Shape;54;p2"/>
          <p:cNvGrpSpPr/>
          <p:nvPr/>
        </p:nvGrpSpPr>
        <p:grpSpPr>
          <a:xfrm>
            <a:off x="0" y="0"/>
            <a:ext cx="1728788" cy="5143500"/>
            <a:chOff x="0" y="0"/>
            <a:chExt cx="2305051" cy="6858000"/>
          </a:xfrm>
        </p:grpSpPr>
        <p:sp>
          <p:nvSpPr>
            <p:cNvPr id="55" name="Google Shape;55;p2"/>
            <p:cNvSpPr/>
            <p:nvPr/>
          </p:nvSpPr>
          <p:spPr>
            <a:xfrm>
              <a:off x="1209675" y="4763"/>
              <a:ext cx="23700" cy="2181300"/>
            </a:xfrm>
            <a:prstGeom prst="rect">
              <a:avLst/>
            </a:pr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00" cy="4481400"/>
            </a:xfrm>
            <a:prstGeom prst="rect">
              <a:avLst/>
            </a:pr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700" cy="243000"/>
            </a:xfrm>
            <a:prstGeom prst="rect">
              <a:avLst/>
            </a:pr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700" cy="2181300"/>
            </a:xfrm>
            <a:prstGeom prst="rect">
              <a:avLst/>
            </a:pr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407318" y="841772"/>
            <a:ext cx="65937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
          <p:cNvSpPr txBox="1"/>
          <p:nvPr>
            <p:ph idx="1" type="subTitle"/>
          </p:nvPr>
        </p:nvSpPr>
        <p:spPr>
          <a:xfrm>
            <a:off x="1407318" y="2701528"/>
            <a:ext cx="6593700" cy="1241700"/>
          </a:xfrm>
          <a:prstGeom prst="rect">
            <a:avLst/>
          </a:prstGeom>
          <a:noFill/>
          <a:ln>
            <a:noFill/>
          </a:ln>
        </p:spPr>
        <p:txBody>
          <a:bodyPr anchorCtr="0" anchor="t" bIns="34275" lIns="68575" spcFirstLastPara="1" rIns="68575" wrap="square" tIns="34275">
            <a:noAutofit/>
          </a:bodyPr>
          <a:lstStyle>
            <a:lvl1pPr lvl="0" algn="l">
              <a:lnSpc>
                <a:spcPct val="120000"/>
              </a:lnSpc>
              <a:spcBef>
                <a:spcPts val="800"/>
              </a:spcBef>
              <a:spcAft>
                <a:spcPts val="0"/>
              </a:spcAft>
              <a:buClr>
                <a:schemeClr val="lt2"/>
              </a:buClr>
              <a:buSzPts val="1900"/>
              <a:buNone/>
              <a:defRPr sz="1500" cap="none">
                <a:solidFill>
                  <a:schemeClr val="lt2"/>
                </a:solidFill>
              </a:defRPr>
            </a:lvl1pPr>
            <a:lvl2pPr lvl="1" algn="ctr">
              <a:lnSpc>
                <a:spcPct val="120000"/>
              </a:lnSpc>
              <a:spcBef>
                <a:spcPts val="400"/>
              </a:spcBef>
              <a:spcAft>
                <a:spcPts val="0"/>
              </a:spcAft>
              <a:buClr>
                <a:schemeClr val="lt1"/>
              </a:buClr>
              <a:buSzPts val="1900"/>
              <a:buNone/>
              <a:defRPr sz="1500"/>
            </a:lvl2pPr>
            <a:lvl3pPr lvl="2" algn="ctr">
              <a:lnSpc>
                <a:spcPct val="120000"/>
              </a:lnSpc>
              <a:spcBef>
                <a:spcPts val="400"/>
              </a:spcBef>
              <a:spcAft>
                <a:spcPts val="0"/>
              </a:spcAft>
              <a:buClr>
                <a:schemeClr val="lt1"/>
              </a:buClr>
              <a:buSzPts val="1700"/>
              <a:buNone/>
              <a:defRPr sz="1400"/>
            </a:lvl3pPr>
            <a:lvl4pPr lvl="3" algn="ctr">
              <a:lnSpc>
                <a:spcPct val="120000"/>
              </a:lnSpc>
              <a:spcBef>
                <a:spcPts val="400"/>
              </a:spcBef>
              <a:spcAft>
                <a:spcPts val="0"/>
              </a:spcAft>
              <a:buClr>
                <a:schemeClr val="lt1"/>
              </a:buClr>
              <a:buSzPts val="1500"/>
              <a:buNone/>
              <a:defRPr sz="1200"/>
            </a:lvl4pPr>
            <a:lvl5pPr lvl="4" algn="ctr">
              <a:lnSpc>
                <a:spcPct val="120000"/>
              </a:lnSpc>
              <a:spcBef>
                <a:spcPts val="400"/>
              </a:spcBef>
              <a:spcAft>
                <a:spcPts val="0"/>
              </a:spcAft>
              <a:buClr>
                <a:schemeClr val="lt1"/>
              </a:buClr>
              <a:buSzPts val="1500"/>
              <a:buNone/>
              <a:defRPr sz="1200"/>
            </a:lvl5pPr>
            <a:lvl6pPr lvl="5" algn="ctr">
              <a:lnSpc>
                <a:spcPct val="120000"/>
              </a:lnSpc>
              <a:spcBef>
                <a:spcPts val="400"/>
              </a:spcBef>
              <a:spcAft>
                <a:spcPts val="0"/>
              </a:spcAft>
              <a:buClr>
                <a:schemeClr val="lt1"/>
              </a:buClr>
              <a:buSzPts val="1500"/>
              <a:buNone/>
              <a:defRPr sz="1200"/>
            </a:lvl6pPr>
            <a:lvl7pPr lvl="6" algn="ctr">
              <a:lnSpc>
                <a:spcPct val="120000"/>
              </a:lnSpc>
              <a:spcBef>
                <a:spcPts val="400"/>
              </a:spcBef>
              <a:spcAft>
                <a:spcPts val="0"/>
              </a:spcAft>
              <a:buClr>
                <a:schemeClr val="lt1"/>
              </a:buClr>
              <a:buSzPts val="1500"/>
              <a:buNone/>
              <a:defRPr sz="1200"/>
            </a:lvl7pPr>
            <a:lvl8pPr lvl="7" algn="ctr">
              <a:lnSpc>
                <a:spcPct val="120000"/>
              </a:lnSpc>
              <a:spcBef>
                <a:spcPts val="400"/>
              </a:spcBef>
              <a:spcAft>
                <a:spcPts val="0"/>
              </a:spcAft>
              <a:buClr>
                <a:schemeClr val="lt1"/>
              </a:buClr>
              <a:buSzPts val="1500"/>
              <a:buNone/>
              <a:defRPr sz="1200"/>
            </a:lvl8pPr>
            <a:lvl9pPr lvl="8" algn="ctr">
              <a:lnSpc>
                <a:spcPct val="120000"/>
              </a:lnSpc>
              <a:spcBef>
                <a:spcPts val="400"/>
              </a:spcBef>
              <a:spcAft>
                <a:spcPts val="0"/>
              </a:spcAft>
              <a:buClr>
                <a:schemeClr val="lt1"/>
              </a:buClr>
              <a:buSzPts val="1500"/>
              <a:buNone/>
              <a:defRPr sz="1200"/>
            </a:lvl9pPr>
          </a:lstStyle>
          <a:p/>
        </p:txBody>
      </p:sp>
      <p:sp>
        <p:nvSpPr>
          <p:cNvPr id="111" name="Google Shape;111;p2"/>
          <p:cNvSpPr txBox="1"/>
          <p:nvPr>
            <p:ph idx="10" type="dt"/>
          </p:nvPr>
        </p:nvSpPr>
        <p:spPr>
          <a:xfrm>
            <a:off x="5308133" y="4057651"/>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
          <p:cNvSpPr txBox="1"/>
          <p:nvPr>
            <p:ph idx="11" type="ftr"/>
          </p:nvPr>
        </p:nvSpPr>
        <p:spPr>
          <a:xfrm>
            <a:off x="1407318" y="4057651"/>
            <a:ext cx="384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
          <p:cNvSpPr txBox="1"/>
          <p:nvPr>
            <p:ph idx="12" type="sldNum"/>
          </p:nvPr>
        </p:nvSpPr>
        <p:spPr>
          <a:xfrm>
            <a:off x="7422683" y="4057649"/>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856057" y="3228498"/>
            <a:ext cx="7434300" cy="614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11"/>
          <p:cNvSpPr/>
          <p:nvPr>
            <p:ph idx="2" type="pic"/>
          </p:nvPr>
        </p:nvSpPr>
        <p:spPr>
          <a:xfrm>
            <a:off x="856058" y="454819"/>
            <a:ext cx="7434300" cy="2474700"/>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34275" lIns="68575" spcFirstLastPara="1" rIns="68575" wrap="square" tIns="34275">
            <a:noAutofit/>
          </a:bodyPr>
          <a:lstStyle>
            <a:lvl1pPr lvl="0" marR="0" rtl="0" algn="l">
              <a:lnSpc>
                <a:spcPct val="120000"/>
              </a:lnSpc>
              <a:spcBef>
                <a:spcPts val="8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400"/>
              </a:spcBef>
              <a:spcAft>
                <a:spcPts val="0"/>
              </a:spcAft>
              <a:buClr>
                <a:schemeClr val="lt1"/>
              </a:buClr>
              <a:buSzPts val="1900"/>
              <a:buFont typeface="Arial"/>
              <a:buChar char="•"/>
              <a:defRPr b="0" i="0" sz="15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400"/>
              </a:spcBef>
              <a:spcAft>
                <a:spcPts val="0"/>
              </a:spcAft>
              <a:buClr>
                <a:schemeClr val="lt1"/>
              </a:buClr>
              <a:buSzPts val="1700"/>
              <a:buFont typeface="Arial"/>
              <a:buChar char="•"/>
              <a:defRPr b="0" i="0" sz="1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856023" y="3843015"/>
            <a:ext cx="7433100" cy="5118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500"/>
              <a:buNone/>
              <a:defRPr sz="1200"/>
            </a:lvl1pPr>
            <a:lvl2pPr indent="-228600" lvl="1" marL="914400" algn="l">
              <a:lnSpc>
                <a:spcPct val="120000"/>
              </a:lnSpc>
              <a:spcBef>
                <a:spcPts val="400"/>
              </a:spcBef>
              <a:spcAft>
                <a:spcPts val="0"/>
              </a:spcAft>
              <a:buClr>
                <a:schemeClr val="lt1"/>
              </a:buClr>
              <a:buSzPts val="1300"/>
              <a:buNone/>
              <a:defRPr sz="1100"/>
            </a:lvl2pPr>
            <a:lvl3pPr indent="-228600" lvl="2" marL="1371600" algn="l">
              <a:lnSpc>
                <a:spcPct val="120000"/>
              </a:lnSpc>
              <a:spcBef>
                <a:spcPts val="400"/>
              </a:spcBef>
              <a:spcAft>
                <a:spcPts val="0"/>
              </a:spcAft>
              <a:buClr>
                <a:schemeClr val="lt1"/>
              </a:buClr>
              <a:buSzPts val="1100"/>
              <a:buNone/>
              <a:defRPr sz="900"/>
            </a:lvl3pPr>
            <a:lvl4pPr indent="-228600" lvl="3" marL="1828800" algn="l">
              <a:lnSpc>
                <a:spcPct val="120000"/>
              </a:lnSpc>
              <a:spcBef>
                <a:spcPts val="400"/>
              </a:spcBef>
              <a:spcAft>
                <a:spcPts val="0"/>
              </a:spcAft>
              <a:buClr>
                <a:schemeClr val="lt1"/>
              </a:buClr>
              <a:buSzPts val="900"/>
              <a:buNone/>
              <a:defRPr sz="800"/>
            </a:lvl4pPr>
            <a:lvl5pPr indent="-228600" lvl="4" marL="2286000" algn="l">
              <a:lnSpc>
                <a:spcPct val="120000"/>
              </a:lnSpc>
              <a:spcBef>
                <a:spcPts val="400"/>
              </a:spcBef>
              <a:spcAft>
                <a:spcPts val="0"/>
              </a:spcAft>
              <a:buClr>
                <a:schemeClr val="lt1"/>
              </a:buClr>
              <a:buSzPts val="900"/>
              <a:buNone/>
              <a:defRPr sz="800"/>
            </a:lvl5pPr>
            <a:lvl6pPr indent="-228600" lvl="5" marL="2743200" algn="l">
              <a:lnSpc>
                <a:spcPct val="120000"/>
              </a:lnSpc>
              <a:spcBef>
                <a:spcPts val="400"/>
              </a:spcBef>
              <a:spcAft>
                <a:spcPts val="0"/>
              </a:spcAft>
              <a:buClr>
                <a:schemeClr val="lt1"/>
              </a:buClr>
              <a:buSzPts val="900"/>
              <a:buNone/>
              <a:defRPr sz="800"/>
            </a:lvl6pPr>
            <a:lvl7pPr indent="-228600" lvl="6" marL="3200400" algn="l">
              <a:lnSpc>
                <a:spcPct val="120000"/>
              </a:lnSpc>
              <a:spcBef>
                <a:spcPts val="400"/>
              </a:spcBef>
              <a:spcAft>
                <a:spcPts val="0"/>
              </a:spcAft>
              <a:buClr>
                <a:schemeClr val="lt1"/>
              </a:buClr>
              <a:buSzPts val="900"/>
              <a:buNone/>
              <a:defRPr sz="800"/>
            </a:lvl7pPr>
            <a:lvl8pPr indent="-228600" lvl="7" marL="3657600" algn="l">
              <a:lnSpc>
                <a:spcPct val="120000"/>
              </a:lnSpc>
              <a:spcBef>
                <a:spcPts val="400"/>
              </a:spcBef>
              <a:spcAft>
                <a:spcPts val="0"/>
              </a:spcAft>
              <a:buClr>
                <a:schemeClr val="lt1"/>
              </a:buClr>
              <a:buSzPts val="900"/>
              <a:buNone/>
              <a:defRPr sz="800"/>
            </a:lvl8pPr>
            <a:lvl9pPr indent="-228600" lvl="8" marL="4114800" algn="l">
              <a:lnSpc>
                <a:spcPct val="120000"/>
              </a:lnSpc>
              <a:spcBef>
                <a:spcPts val="400"/>
              </a:spcBef>
              <a:spcAft>
                <a:spcPts val="0"/>
              </a:spcAft>
              <a:buClr>
                <a:schemeClr val="lt1"/>
              </a:buClr>
              <a:buSzPts val="900"/>
              <a:buNone/>
              <a:defRPr sz="800"/>
            </a:lvl9pPr>
          </a:lstStyle>
          <a:p/>
        </p:txBody>
      </p:sp>
      <p:sp>
        <p:nvSpPr>
          <p:cNvPr id="169" name="Google Shape;169;p11"/>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11"/>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11"/>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856092" y="457200"/>
            <a:ext cx="7429500" cy="2571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4" name="Google Shape;174;p12"/>
          <p:cNvSpPr txBox="1"/>
          <p:nvPr>
            <p:ph idx="1" type="body"/>
          </p:nvPr>
        </p:nvSpPr>
        <p:spPr>
          <a:xfrm>
            <a:off x="856057" y="3314699"/>
            <a:ext cx="7428300" cy="1028700"/>
          </a:xfrm>
          <a:prstGeom prst="rect">
            <a:avLst/>
          </a:prstGeom>
          <a:noFill/>
          <a:ln>
            <a:noFill/>
          </a:ln>
        </p:spPr>
        <p:txBody>
          <a:bodyPr anchorCtr="0" anchor="ctr"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700"/>
              <a:buNone/>
              <a:defRPr sz="1400"/>
            </a:lvl1pPr>
            <a:lvl2pPr indent="-228600" lvl="1" marL="914400" algn="l">
              <a:lnSpc>
                <a:spcPct val="120000"/>
              </a:lnSpc>
              <a:spcBef>
                <a:spcPts val="400"/>
              </a:spcBef>
              <a:spcAft>
                <a:spcPts val="0"/>
              </a:spcAft>
              <a:buClr>
                <a:schemeClr val="lt1"/>
              </a:buClr>
              <a:buSzPts val="1300"/>
              <a:buNone/>
              <a:defRPr sz="1100"/>
            </a:lvl2pPr>
            <a:lvl3pPr indent="-228600" lvl="2" marL="1371600" algn="l">
              <a:lnSpc>
                <a:spcPct val="120000"/>
              </a:lnSpc>
              <a:spcBef>
                <a:spcPts val="400"/>
              </a:spcBef>
              <a:spcAft>
                <a:spcPts val="0"/>
              </a:spcAft>
              <a:buClr>
                <a:schemeClr val="lt1"/>
              </a:buClr>
              <a:buSzPts val="1100"/>
              <a:buNone/>
              <a:defRPr sz="900"/>
            </a:lvl3pPr>
            <a:lvl4pPr indent="-228600" lvl="3" marL="1828800" algn="l">
              <a:lnSpc>
                <a:spcPct val="120000"/>
              </a:lnSpc>
              <a:spcBef>
                <a:spcPts val="400"/>
              </a:spcBef>
              <a:spcAft>
                <a:spcPts val="0"/>
              </a:spcAft>
              <a:buClr>
                <a:schemeClr val="lt1"/>
              </a:buClr>
              <a:buSzPts val="900"/>
              <a:buNone/>
              <a:defRPr sz="800"/>
            </a:lvl4pPr>
            <a:lvl5pPr indent="-228600" lvl="4" marL="2286000" algn="l">
              <a:lnSpc>
                <a:spcPct val="120000"/>
              </a:lnSpc>
              <a:spcBef>
                <a:spcPts val="400"/>
              </a:spcBef>
              <a:spcAft>
                <a:spcPts val="0"/>
              </a:spcAft>
              <a:buClr>
                <a:schemeClr val="lt1"/>
              </a:buClr>
              <a:buSzPts val="900"/>
              <a:buNone/>
              <a:defRPr sz="800"/>
            </a:lvl5pPr>
            <a:lvl6pPr indent="-228600" lvl="5" marL="2743200" algn="l">
              <a:lnSpc>
                <a:spcPct val="120000"/>
              </a:lnSpc>
              <a:spcBef>
                <a:spcPts val="400"/>
              </a:spcBef>
              <a:spcAft>
                <a:spcPts val="0"/>
              </a:spcAft>
              <a:buClr>
                <a:schemeClr val="lt1"/>
              </a:buClr>
              <a:buSzPts val="900"/>
              <a:buNone/>
              <a:defRPr sz="800"/>
            </a:lvl6pPr>
            <a:lvl7pPr indent="-228600" lvl="6" marL="3200400" algn="l">
              <a:lnSpc>
                <a:spcPct val="120000"/>
              </a:lnSpc>
              <a:spcBef>
                <a:spcPts val="400"/>
              </a:spcBef>
              <a:spcAft>
                <a:spcPts val="0"/>
              </a:spcAft>
              <a:buClr>
                <a:schemeClr val="lt1"/>
              </a:buClr>
              <a:buSzPts val="900"/>
              <a:buNone/>
              <a:defRPr sz="800"/>
            </a:lvl7pPr>
            <a:lvl8pPr indent="-228600" lvl="7" marL="3657600" algn="l">
              <a:lnSpc>
                <a:spcPct val="120000"/>
              </a:lnSpc>
              <a:spcBef>
                <a:spcPts val="400"/>
              </a:spcBef>
              <a:spcAft>
                <a:spcPts val="0"/>
              </a:spcAft>
              <a:buClr>
                <a:schemeClr val="lt1"/>
              </a:buClr>
              <a:buSzPts val="900"/>
              <a:buNone/>
              <a:defRPr sz="800"/>
            </a:lvl8pPr>
            <a:lvl9pPr indent="-228600" lvl="8" marL="4114800" algn="l">
              <a:lnSpc>
                <a:spcPct val="120000"/>
              </a:lnSpc>
              <a:spcBef>
                <a:spcPts val="400"/>
              </a:spcBef>
              <a:spcAft>
                <a:spcPts val="0"/>
              </a:spcAft>
              <a:buClr>
                <a:schemeClr val="lt1"/>
              </a:buClr>
              <a:buSzPts val="900"/>
              <a:buNone/>
              <a:defRPr sz="800"/>
            </a:lvl9pPr>
          </a:lstStyle>
          <a:p/>
        </p:txBody>
      </p:sp>
      <p:sp>
        <p:nvSpPr>
          <p:cNvPr id="175" name="Google Shape;175;p12"/>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2"/>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12"/>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084659" y="457199"/>
            <a:ext cx="6977100" cy="2061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0" name="Google Shape;180;p13"/>
          <p:cNvSpPr txBox="1"/>
          <p:nvPr>
            <p:ph idx="1" type="body"/>
          </p:nvPr>
        </p:nvSpPr>
        <p:spPr>
          <a:xfrm>
            <a:off x="1290483" y="2524168"/>
            <a:ext cx="6564300" cy="4116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300"/>
              <a:buNone/>
              <a:defRPr sz="1100"/>
            </a:lvl1pPr>
            <a:lvl2pPr indent="-228600" lvl="1" marL="914400" algn="l">
              <a:lnSpc>
                <a:spcPct val="120000"/>
              </a:lnSpc>
              <a:spcBef>
                <a:spcPts val="400"/>
              </a:spcBef>
              <a:spcAft>
                <a:spcPts val="0"/>
              </a:spcAft>
              <a:buClr>
                <a:schemeClr val="lt1"/>
              </a:buClr>
              <a:buSzPts val="1300"/>
              <a:buNone/>
              <a:defRPr sz="1100"/>
            </a:lvl2pPr>
            <a:lvl3pPr indent="-228600" lvl="2" marL="1371600" algn="l">
              <a:lnSpc>
                <a:spcPct val="120000"/>
              </a:lnSpc>
              <a:spcBef>
                <a:spcPts val="400"/>
              </a:spcBef>
              <a:spcAft>
                <a:spcPts val="0"/>
              </a:spcAft>
              <a:buClr>
                <a:schemeClr val="lt1"/>
              </a:buClr>
              <a:buSzPts val="1100"/>
              <a:buNone/>
              <a:defRPr sz="900"/>
            </a:lvl3pPr>
            <a:lvl4pPr indent="-228600" lvl="3" marL="1828800" algn="l">
              <a:lnSpc>
                <a:spcPct val="120000"/>
              </a:lnSpc>
              <a:spcBef>
                <a:spcPts val="400"/>
              </a:spcBef>
              <a:spcAft>
                <a:spcPts val="0"/>
              </a:spcAft>
              <a:buClr>
                <a:schemeClr val="lt1"/>
              </a:buClr>
              <a:buSzPts val="900"/>
              <a:buNone/>
              <a:defRPr sz="800"/>
            </a:lvl4pPr>
            <a:lvl5pPr indent="-228600" lvl="4" marL="2286000" algn="l">
              <a:lnSpc>
                <a:spcPct val="120000"/>
              </a:lnSpc>
              <a:spcBef>
                <a:spcPts val="400"/>
              </a:spcBef>
              <a:spcAft>
                <a:spcPts val="0"/>
              </a:spcAft>
              <a:buClr>
                <a:schemeClr val="lt1"/>
              </a:buClr>
              <a:buSzPts val="900"/>
              <a:buNone/>
              <a:defRPr sz="800"/>
            </a:lvl5pPr>
            <a:lvl6pPr indent="-228600" lvl="5" marL="2743200" algn="l">
              <a:lnSpc>
                <a:spcPct val="120000"/>
              </a:lnSpc>
              <a:spcBef>
                <a:spcPts val="400"/>
              </a:spcBef>
              <a:spcAft>
                <a:spcPts val="0"/>
              </a:spcAft>
              <a:buClr>
                <a:schemeClr val="lt1"/>
              </a:buClr>
              <a:buSzPts val="900"/>
              <a:buNone/>
              <a:defRPr sz="800"/>
            </a:lvl6pPr>
            <a:lvl7pPr indent="-228600" lvl="6" marL="3200400" algn="l">
              <a:lnSpc>
                <a:spcPct val="120000"/>
              </a:lnSpc>
              <a:spcBef>
                <a:spcPts val="400"/>
              </a:spcBef>
              <a:spcAft>
                <a:spcPts val="0"/>
              </a:spcAft>
              <a:buClr>
                <a:schemeClr val="lt1"/>
              </a:buClr>
              <a:buSzPts val="900"/>
              <a:buNone/>
              <a:defRPr sz="800"/>
            </a:lvl7pPr>
            <a:lvl8pPr indent="-228600" lvl="7" marL="3657600" algn="l">
              <a:lnSpc>
                <a:spcPct val="120000"/>
              </a:lnSpc>
              <a:spcBef>
                <a:spcPts val="400"/>
              </a:spcBef>
              <a:spcAft>
                <a:spcPts val="0"/>
              </a:spcAft>
              <a:buClr>
                <a:schemeClr val="lt1"/>
              </a:buClr>
              <a:buSzPts val="900"/>
              <a:buNone/>
              <a:defRPr sz="800"/>
            </a:lvl8pPr>
            <a:lvl9pPr indent="-228600" lvl="8" marL="4114800" algn="l">
              <a:lnSpc>
                <a:spcPct val="120000"/>
              </a:lnSpc>
              <a:spcBef>
                <a:spcPts val="400"/>
              </a:spcBef>
              <a:spcAft>
                <a:spcPts val="0"/>
              </a:spcAft>
              <a:buClr>
                <a:schemeClr val="lt1"/>
              </a:buClr>
              <a:buSzPts val="900"/>
              <a:buNone/>
              <a:defRPr sz="800"/>
            </a:lvl9pPr>
          </a:lstStyle>
          <a:p/>
        </p:txBody>
      </p:sp>
      <p:sp>
        <p:nvSpPr>
          <p:cNvPr id="181" name="Google Shape;181;p13"/>
          <p:cNvSpPr txBox="1"/>
          <p:nvPr>
            <p:ph idx="2" type="body"/>
          </p:nvPr>
        </p:nvSpPr>
        <p:spPr>
          <a:xfrm>
            <a:off x="856058" y="3232439"/>
            <a:ext cx="7429500" cy="1117200"/>
          </a:xfrm>
          <a:prstGeom prst="rect">
            <a:avLst/>
          </a:prstGeom>
          <a:noFill/>
          <a:ln>
            <a:noFill/>
          </a:ln>
        </p:spPr>
        <p:txBody>
          <a:bodyPr anchorCtr="0" anchor="ctr"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700"/>
              <a:buNone/>
              <a:defRPr sz="1400"/>
            </a:lvl1pPr>
            <a:lvl2pPr indent="-228600" lvl="1" marL="914400" algn="l">
              <a:lnSpc>
                <a:spcPct val="120000"/>
              </a:lnSpc>
              <a:spcBef>
                <a:spcPts val="400"/>
              </a:spcBef>
              <a:spcAft>
                <a:spcPts val="0"/>
              </a:spcAft>
              <a:buClr>
                <a:schemeClr val="lt1"/>
              </a:buClr>
              <a:buSzPts val="1300"/>
              <a:buNone/>
              <a:defRPr sz="1100"/>
            </a:lvl2pPr>
            <a:lvl3pPr indent="-228600" lvl="2" marL="1371600" algn="l">
              <a:lnSpc>
                <a:spcPct val="120000"/>
              </a:lnSpc>
              <a:spcBef>
                <a:spcPts val="400"/>
              </a:spcBef>
              <a:spcAft>
                <a:spcPts val="0"/>
              </a:spcAft>
              <a:buClr>
                <a:schemeClr val="lt1"/>
              </a:buClr>
              <a:buSzPts val="1100"/>
              <a:buNone/>
              <a:defRPr sz="900"/>
            </a:lvl3pPr>
            <a:lvl4pPr indent="-228600" lvl="3" marL="1828800" algn="l">
              <a:lnSpc>
                <a:spcPct val="120000"/>
              </a:lnSpc>
              <a:spcBef>
                <a:spcPts val="400"/>
              </a:spcBef>
              <a:spcAft>
                <a:spcPts val="0"/>
              </a:spcAft>
              <a:buClr>
                <a:schemeClr val="lt1"/>
              </a:buClr>
              <a:buSzPts val="900"/>
              <a:buNone/>
              <a:defRPr sz="800"/>
            </a:lvl4pPr>
            <a:lvl5pPr indent="-228600" lvl="4" marL="2286000" algn="l">
              <a:lnSpc>
                <a:spcPct val="120000"/>
              </a:lnSpc>
              <a:spcBef>
                <a:spcPts val="400"/>
              </a:spcBef>
              <a:spcAft>
                <a:spcPts val="0"/>
              </a:spcAft>
              <a:buClr>
                <a:schemeClr val="lt1"/>
              </a:buClr>
              <a:buSzPts val="900"/>
              <a:buNone/>
              <a:defRPr sz="800"/>
            </a:lvl5pPr>
            <a:lvl6pPr indent="-228600" lvl="5" marL="2743200" algn="l">
              <a:lnSpc>
                <a:spcPct val="120000"/>
              </a:lnSpc>
              <a:spcBef>
                <a:spcPts val="400"/>
              </a:spcBef>
              <a:spcAft>
                <a:spcPts val="0"/>
              </a:spcAft>
              <a:buClr>
                <a:schemeClr val="lt1"/>
              </a:buClr>
              <a:buSzPts val="900"/>
              <a:buNone/>
              <a:defRPr sz="800"/>
            </a:lvl6pPr>
            <a:lvl7pPr indent="-228600" lvl="6" marL="3200400" algn="l">
              <a:lnSpc>
                <a:spcPct val="120000"/>
              </a:lnSpc>
              <a:spcBef>
                <a:spcPts val="400"/>
              </a:spcBef>
              <a:spcAft>
                <a:spcPts val="0"/>
              </a:spcAft>
              <a:buClr>
                <a:schemeClr val="lt1"/>
              </a:buClr>
              <a:buSzPts val="900"/>
              <a:buNone/>
              <a:defRPr sz="800"/>
            </a:lvl7pPr>
            <a:lvl8pPr indent="-228600" lvl="7" marL="3657600" algn="l">
              <a:lnSpc>
                <a:spcPct val="120000"/>
              </a:lnSpc>
              <a:spcBef>
                <a:spcPts val="400"/>
              </a:spcBef>
              <a:spcAft>
                <a:spcPts val="0"/>
              </a:spcAft>
              <a:buClr>
                <a:schemeClr val="lt1"/>
              </a:buClr>
              <a:buSzPts val="900"/>
              <a:buNone/>
              <a:defRPr sz="800"/>
            </a:lvl8pPr>
            <a:lvl9pPr indent="-228600" lvl="8" marL="4114800" algn="l">
              <a:lnSpc>
                <a:spcPct val="120000"/>
              </a:lnSpc>
              <a:spcBef>
                <a:spcPts val="400"/>
              </a:spcBef>
              <a:spcAft>
                <a:spcPts val="0"/>
              </a:spcAft>
              <a:buClr>
                <a:schemeClr val="lt1"/>
              </a:buClr>
              <a:buSzPts val="900"/>
              <a:buNone/>
              <a:defRPr sz="800"/>
            </a:lvl9pPr>
          </a:lstStyle>
          <a:p/>
        </p:txBody>
      </p:sp>
      <p:sp>
        <p:nvSpPr>
          <p:cNvPr id="182" name="Google Shape;182;p13"/>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13"/>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13"/>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13"/>
          <p:cNvSpPr txBox="1"/>
          <p:nvPr/>
        </p:nvSpPr>
        <p:spPr>
          <a:xfrm>
            <a:off x="677634" y="549295"/>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Twentieth Century"/>
              <a:buNone/>
            </a:pPr>
            <a:r>
              <a:rPr b="0" i="0" lang="en" sz="6000" u="none" cap="none" strike="noStrike">
                <a:solidFill>
                  <a:schemeClr val="lt1"/>
                </a:solidFill>
                <a:latin typeface="Twentieth Century"/>
                <a:ea typeface="Twentieth Century"/>
                <a:cs typeface="Twentieth Century"/>
                <a:sym typeface="Twentieth Century"/>
              </a:rPr>
              <a:t>“</a:t>
            </a:r>
            <a:endParaRPr sz="1100"/>
          </a:p>
        </p:txBody>
      </p:sp>
      <p:sp>
        <p:nvSpPr>
          <p:cNvPr id="186" name="Google Shape;186;p13"/>
          <p:cNvSpPr txBox="1"/>
          <p:nvPr/>
        </p:nvSpPr>
        <p:spPr>
          <a:xfrm>
            <a:off x="7903028" y="2073729"/>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Twentieth Century"/>
              <a:buNone/>
            </a:pPr>
            <a:r>
              <a:rPr b="0" i="0" lang="en" sz="6000" u="none" cap="none" strike="noStrike">
                <a:solidFill>
                  <a:schemeClr val="lt1"/>
                </a:solidFill>
                <a:latin typeface="Twentieth Century"/>
                <a:ea typeface="Twentieth Century"/>
                <a:cs typeface="Twentieth Century"/>
                <a:sym typeface="Twentieth Century"/>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856057" y="1600531"/>
            <a:ext cx="7429500" cy="1884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9" name="Google Shape;189;p14"/>
          <p:cNvSpPr txBox="1"/>
          <p:nvPr>
            <p:ph idx="1" type="body"/>
          </p:nvPr>
        </p:nvSpPr>
        <p:spPr>
          <a:xfrm>
            <a:off x="856023" y="3493241"/>
            <a:ext cx="7428300" cy="8556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700"/>
              <a:buNone/>
              <a:defRPr sz="1400"/>
            </a:lvl1pPr>
            <a:lvl2pPr indent="-228600" lvl="1" marL="914400" algn="l">
              <a:lnSpc>
                <a:spcPct val="120000"/>
              </a:lnSpc>
              <a:spcBef>
                <a:spcPts val="400"/>
              </a:spcBef>
              <a:spcAft>
                <a:spcPts val="0"/>
              </a:spcAft>
              <a:buClr>
                <a:schemeClr val="lt1"/>
              </a:buClr>
              <a:buSzPts val="1300"/>
              <a:buNone/>
              <a:defRPr sz="1100"/>
            </a:lvl2pPr>
            <a:lvl3pPr indent="-228600" lvl="2" marL="1371600" algn="l">
              <a:lnSpc>
                <a:spcPct val="120000"/>
              </a:lnSpc>
              <a:spcBef>
                <a:spcPts val="400"/>
              </a:spcBef>
              <a:spcAft>
                <a:spcPts val="0"/>
              </a:spcAft>
              <a:buClr>
                <a:schemeClr val="lt1"/>
              </a:buClr>
              <a:buSzPts val="1100"/>
              <a:buNone/>
              <a:defRPr sz="900"/>
            </a:lvl3pPr>
            <a:lvl4pPr indent="-228600" lvl="3" marL="1828800" algn="l">
              <a:lnSpc>
                <a:spcPct val="120000"/>
              </a:lnSpc>
              <a:spcBef>
                <a:spcPts val="400"/>
              </a:spcBef>
              <a:spcAft>
                <a:spcPts val="0"/>
              </a:spcAft>
              <a:buClr>
                <a:schemeClr val="lt1"/>
              </a:buClr>
              <a:buSzPts val="900"/>
              <a:buNone/>
              <a:defRPr sz="800"/>
            </a:lvl4pPr>
            <a:lvl5pPr indent="-228600" lvl="4" marL="2286000" algn="l">
              <a:lnSpc>
                <a:spcPct val="120000"/>
              </a:lnSpc>
              <a:spcBef>
                <a:spcPts val="400"/>
              </a:spcBef>
              <a:spcAft>
                <a:spcPts val="0"/>
              </a:spcAft>
              <a:buClr>
                <a:schemeClr val="lt1"/>
              </a:buClr>
              <a:buSzPts val="900"/>
              <a:buNone/>
              <a:defRPr sz="800"/>
            </a:lvl5pPr>
            <a:lvl6pPr indent="-228600" lvl="5" marL="2743200" algn="l">
              <a:lnSpc>
                <a:spcPct val="120000"/>
              </a:lnSpc>
              <a:spcBef>
                <a:spcPts val="400"/>
              </a:spcBef>
              <a:spcAft>
                <a:spcPts val="0"/>
              </a:spcAft>
              <a:buClr>
                <a:schemeClr val="lt1"/>
              </a:buClr>
              <a:buSzPts val="900"/>
              <a:buNone/>
              <a:defRPr sz="800"/>
            </a:lvl6pPr>
            <a:lvl7pPr indent="-228600" lvl="6" marL="3200400" algn="l">
              <a:lnSpc>
                <a:spcPct val="120000"/>
              </a:lnSpc>
              <a:spcBef>
                <a:spcPts val="400"/>
              </a:spcBef>
              <a:spcAft>
                <a:spcPts val="0"/>
              </a:spcAft>
              <a:buClr>
                <a:schemeClr val="lt1"/>
              </a:buClr>
              <a:buSzPts val="900"/>
              <a:buNone/>
              <a:defRPr sz="800"/>
            </a:lvl7pPr>
            <a:lvl8pPr indent="-228600" lvl="7" marL="3657600" algn="l">
              <a:lnSpc>
                <a:spcPct val="120000"/>
              </a:lnSpc>
              <a:spcBef>
                <a:spcPts val="400"/>
              </a:spcBef>
              <a:spcAft>
                <a:spcPts val="0"/>
              </a:spcAft>
              <a:buClr>
                <a:schemeClr val="lt1"/>
              </a:buClr>
              <a:buSzPts val="900"/>
              <a:buNone/>
              <a:defRPr sz="800"/>
            </a:lvl8pPr>
            <a:lvl9pPr indent="-228600" lvl="8" marL="4114800" algn="l">
              <a:lnSpc>
                <a:spcPct val="120000"/>
              </a:lnSpc>
              <a:spcBef>
                <a:spcPts val="400"/>
              </a:spcBef>
              <a:spcAft>
                <a:spcPts val="0"/>
              </a:spcAft>
              <a:buClr>
                <a:schemeClr val="lt1"/>
              </a:buClr>
              <a:buSzPts val="900"/>
              <a:buNone/>
              <a:defRPr sz="800"/>
            </a:lvl9pPr>
          </a:lstStyle>
          <a:p/>
        </p:txBody>
      </p:sp>
      <p:sp>
        <p:nvSpPr>
          <p:cNvPr id="190" name="Google Shape;190;p14"/>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1" name="Google Shape;191;p14"/>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14"/>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856060" y="457200"/>
            <a:ext cx="7429500" cy="1428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5" name="Google Shape;195;p15"/>
          <p:cNvSpPr txBox="1"/>
          <p:nvPr>
            <p:ph idx="1" type="body"/>
          </p:nvPr>
        </p:nvSpPr>
        <p:spPr>
          <a:xfrm>
            <a:off x="856057" y="2005847"/>
            <a:ext cx="2397600" cy="514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2300"/>
              <a:buNone/>
              <a:defRPr b="0" sz="1800" cap="none">
                <a:solidFill>
                  <a:schemeClr val="lt1"/>
                </a:solidFill>
              </a:defRPr>
            </a:lvl1pPr>
            <a:lvl2pPr indent="-228600" lvl="1" marL="914400" algn="l">
              <a:lnSpc>
                <a:spcPct val="120000"/>
              </a:lnSpc>
              <a:spcBef>
                <a:spcPts val="400"/>
              </a:spcBef>
              <a:spcAft>
                <a:spcPts val="0"/>
              </a:spcAft>
              <a:buClr>
                <a:schemeClr val="lt1"/>
              </a:buClr>
              <a:buSzPts val="1900"/>
              <a:buNone/>
              <a:defRPr b="1" sz="1500"/>
            </a:lvl2pPr>
            <a:lvl3pPr indent="-228600" lvl="2" marL="1371600" algn="l">
              <a:lnSpc>
                <a:spcPct val="120000"/>
              </a:lnSpc>
              <a:spcBef>
                <a:spcPts val="400"/>
              </a:spcBef>
              <a:spcAft>
                <a:spcPts val="0"/>
              </a:spcAft>
              <a:buClr>
                <a:schemeClr val="lt1"/>
              </a:buClr>
              <a:buSzPts val="1700"/>
              <a:buNone/>
              <a:defRPr b="1" sz="1400"/>
            </a:lvl3pPr>
            <a:lvl4pPr indent="-228600" lvl="3" marL="1828800" algn="l">
              <a:lnSpc>
                <a:spcPct val="120000"/>
              </a:lnSpc>
              <a:spcBef>
                <a:spcPts val="400"/>
              </a:spcBef>
              <a:spcAft>
                <a:spcPts val="0"/>
              </a:spcAft>
              <a:buClr>
                <a:schemeClr val="lt1"/>
              </a:buClr>
              <a:buSzPts val="1500"/>
              <a:buNone/>
              <a:defRPr b="1" sz="1200"/>
            </a:lvl4pPr>
            <a:lvl5pPr indent="-228600" lvl="4" marL="2286000" algn="l">
              <a:lnSpc>
                <a:spcPct val="120000"/>
              </a:lnSpc>
              <a:spcBef>
                <a:spcPts val="400"/>
              </a:spcBef>
              <a:spcAft>
                <a:spcPts val="0"/>
              </a:spcAft>
              <a:buClr>
                <a:schemeClr val="lt1"/>
              </a:buClr>
              <a:buSzPts val="1500"/>
              <a:buNone/>
              <a:defRPr b="1" sz="1200"/>
            </a:lvl5pPr>
            <a:lvl6pPr indent="-228600" lvl="5" marL="2743200" algn="l">
              <a:lnSpc>
                <a:spcPct val="120000"/>
              </a:lnSpc>
              <a:spcBef>
                <a:spcPts val="400"/>
              </a:spcBef>
              <a:spcAft>
                <a:spcPts val="0"/>
              </a:spcAft>
              <a:buClr>
                <a:schemeClr val="lt1"/>
              </a:buClr>
              <a:buSzPts val="1500"/>
              <a:buNone/>
              <a:defRPr b="1" sz="1200"/>
            </a:lvl6pPr>
            <a:lvl7pPr indent="-228600" lvl="6" marL="3200400" algn="l">
              <a:lnSpc>
                <a:spcPct val="120000"/>
              </a:lnSpc>
              <a:spcBef>
                <a:spcPts val="400"/>
              </a:spcBef>
              <a:spcAft>
                <a:spcPts val="0"/>
              </a:spcAft>
              <a:buClr>
                <a:schemeClr val="lt1"/>
              </a:buClr>
              <a:buSzPts val="1500"/>
              <a:buNone/>
              <a:defRPr b="1" sz="1200"/>
            </a:lvl7pPr>
            <a:lvl8pPr indent="-228600" lvl="7" marL="3657600" algn="l">
              <a:lnSpc>
                <a:spcPct val="120000"/>
              </a:lnSpc>
              <a:spcBef>
                <a:spcPts val="400"/>
              </a:spcBef>
              <a:spcAft>
                <a:spcPts val="0"/>
              </a:spcAft>
              <a:buClr>
                <a:schemeClr val="lt1"/>
              </a:buClr>
              <a:buSzPts val="1500"/>
              <a:buNone/>
              <a:defRPr b="1" sz="1200"/>
            </a:lvl8pPr>
            <a:lvl9pPr indent="-228600" lvl="8" marL="4114800" algn="l">
              <a:lnSpc>
                <a:spcPct val="120000"/>
              </a:lnSpc>
              <a:spcBef>
                <a:spcPts val="400"/>
              </a:spcBef>
              <a:spcAft>
                <a:spcPts val="0"/>
              </a:spcAft>
              <a:buClr>
                <a:schemeClr val="lt1"/>
              </a:buClr>
              <a:buSzPts val="1500"/>
              <a:buNone/>
              <a:defRPr b="1" sz="1200"/>
            </a:lvl9pPr>
          </a:lstStyle>
          <a:p/>
        </p:txBody>
      </p:sp>
      <p:sp>
        <p:nvSpPr>
          <p:cNvPr id="196" name="Google Shape;196;p15"/>
          <p:cNvSpPr txBox="1"/>
          <p:nvPr>
            <p:ph idx="2" type="body"/>
          </p:nvPr>
        </p:nvSpPr>
        <p:spPr>
          <a:xfrm>
            <a:off x="845938" y="2520197"/>
            <a:ext cx="2406600" cy="18231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300"/>
              <a:buNone/>
              <a:defRPr sz="1100"/>
            </a:lvl1pPr>
            <a:lvl2pPr indent="-228600" lvl="1" marL="914400" algn="l">
              <a:lnSpc>
                <a:spcPct val="120000"/>
              </a:lnSpc>
              <a:spcBef>
                <a:spcPts val="400"/>
              </a:spcBef>
              <a:spcAft>
                <a:spcPts val="0"/>
              </a:spcAft>
              <a:buClr>
                <a:schemeClr val="lt1"/>
              </a:buClr>
              <a:buSzPts val="1100"/>
              <a:buNone/>
              <a:defRPr sz="900"/>
            </a:lvl2pPr>
            <a:lvl3pPr indent="-228600" lvl="2" marL="1371600" algn="l">
              <a:lnSpc>
                <a:spcPct val="120000"/>
              </a:lnSpc>
              <a:spcBef>
                <a:spcPts val="400"/>
              </a:spcBef>
              <a:spcAft>
                <a:spcPts val="0"/>
              </a:spcAft>
              <a:buClr>
                <a:schemeClr val="lt1"/>
              </a:buClr>
              <a:buSzPts val="900"/>
              <a:buNone/>
              <a:defRPr sz="800"/>
            </a:lvl3pPr>
            <a:lvl4pPr indent="-228600" lvl="3" marL="1828800" algn="l">
              <a:lnSpc>
                <a:spcPct val="120000"/>
              </a:lnSpc>
              <a:spcBef>
                <a:spcPts val="400"/>
              </a:spcBef>
              <a:spcAft>
                <a:spcPts val="0"/>
              </a:spcAft>
              <a:buClr>
                <a:schemeClr val="lt1"/>
              </a:buClr>
              <a:buSzPts val="800"/>
              <a:buNone/>
              <a:defRPr sz="700"/>
            </a:lvl4pPr>
            <a:lvl5pPr indent="-228600" lvl="4" marL="2286000" algn="l">
              <a:lnSpc>
                <a:spcPct val="120000"/>
              </a:lnSpc>
              <a:spcBef>
                <a:spcPts val="400"/>
              </a:spcBef>
              <a:spcAft>
                <a:spcPts val="0"/>
              </a:spcAft>
              <a:buClr>
                <a:schemeClr val="lt1"/>
              </a:buClr>
              <a:buSzPts val="800"/>
              <a:buNone/>
              <a:defRPr sz="700"/>
            </a:lvl5pPr>
            <a:lvl6pPr indent="-228600" lvl="5" marL="2743200" algn="l">
              <a:lnSpc>
                <a:spcPct val="120000"/>
              </a:lnSpc>
              <a:spcBef>
                <a:spcPts val="400"/>
              </a:spcBef>
              <a:spcAft>
                <a:spcPts val="0"/>
              </a:spcAft>
              <a:buClr>
                <a:schemeClr val="lt1"/>
              </a:buClr>
              <a:buSzPts val="800"/>
              <a:buNone/>
              <a:defRPr sz="700"/>
            </a:lvl6pPr>
            <a:lvl7pPr indent="-228600" lvl="6" marL="3200400" algn="l">
              <a:lnSpc>
                <a:spcPct val="120000"/>
              </a:lnSpc>
              <a:spcBef>
                <a:spcPts val="400"/>
              </a:spcBef>
              <a:spcAft>
                <a:spcPts val="0"/>
              </a:spcAft>
              <a:buClr>
                <a:schemeClr val="lt1"/>
              </a:buClr>
              <a:buSzPts val="800"/>
              <a:buNone/>
              <a:defRPr sz="700"/>
            </a:lvl7pPr>
            <a:lvl8pPr indent="-228600" lvl="7" marL="3657600" algn="l">
              <a:lnSpc>
                <a:spcPct val="120000"/>
              </a:lnSpc>
              <a:spcBef>
                <a:spcPts val="400"/>
              </a:spcBef>
              <a:spcAft>
                <a:spcPts val="0"/>
              </a:spcAft>
              <a:buClr>
                <a:schemeClr val="lt1"/>
              </a:buClr>
              <a:buSzPts val="800"/>
              <a:buNone/>
              <a:defRPr sz="700"/>
            </a:lvl8pPr>
            <a:lvl9pPr indent="-228600" lvl="8" marL="4114800" algn="l">
              <a:lnSpc>
                <a:spcPct val="120000"/>
              </a:lnSpc>
              <a:spcBef>
                <a:spcPts val="400"/>
              </a:spcBef>
              <a:spcAft>
                <a:spcPts val="0"/>
              </a:spcAft>
              <a:buClr>
                <a:schemeClr val="lt1"/>
              </a:buClr>
              <a:buSzPts val="800"/>
              <a:buNone/>
              <a:defRPr sz="700"/>
            </a:lvl9pPr>
          </a:lstStyle>
          <a:p/>
        </p:txBody>
      </p:sp>
      <p:sp>
        <p:nvSpPr>
          <p:cNvPr id="197" name="Google Shape;197;p15"/>
          <p:cNvSpPr txBox="1"/>
          <p:nvPr>
            <p:ph idx="3" type="body"/>
          </p:nvPr>
        </p:nvSpPr>
        <p:spPr>
          <a:xfrm>
            <a:off x="3386075" y="2008226"/>
            <a:ext cx="2388300" cy="514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2300"/>
              <a:buNone/>
              <a:defRPr b="0" sz="1800" cap="none">
                <a:solidFill>
                  <a:schemeClr val="lt1"/>
                </a:solidFill>
              </a:defRPr>
            </a:lvl1pPr>
            <a:lvl2pPr indent="-228600" lvl="1" marL="914400" algn="l">
              <a:lnSpc>
                <a:spcPct val="120000"/>
              </a:lnSpc>
              <a:spcBef>
                <a:spcPts val="400"/>
              </a:spcBef>
              <a:spcAft>
                <a:spcPts val="0"/>
              </a:spcAft>
              <a:buClr>
                <a:schemeClr val="lt1"/>
              </a:buClr>
              <a:buSzPts val="1900"/>
              <a:buNone/>
              <a:defRPr b="1" sz="1500"/>
            </a:lvl2pPr>
            <a:lvl3pPr indent="-228600" lvl="2" marL="1371600" algn="l">
              <a:lnSpc>
                <a:spcPct val="120000"/>
              </a:lnSpc>
              <a:spcBef>
                <a:spcPts val="400"/>
              </a:spcBef>
              <a:spcAft>
                <a:spcPts val="0"/>
              </a:spcAft>
              <a:buClr>
                <a:schemeClr val="lt1"/>
              </a:buClr>
              <a:buSzPts val="1700"/>
              <a:buNone/>
              <a:defRPr b="1" sz="1400"/>
            </a:lvl3pPr>
            <a:lvl4pPr indent="-228600" lvl="3" marL="1828800" algn="l">
              <a:lnSpc>
                <a:spcPct val="120000"/>
              </a:lnSpc>
              <a:spcBef>
                <a:spcPts val="400"/>
              </a:spcBef>
              <a:spcAft>
                <a:spcPts val="0"/>
              </a:spcAft>
              <a:buClr>
                <a:schemeClr val="lt1"/>
              </a:buClr>
              <a:buSzPts val="1500"/>
              <a:buNone/>
              <a:defRPr b="1" sz="1200"/>
            </a:lvl4pPr>
            <a:lvl5pPr indent="-228600" lvl="4" marL="2286000" algn="l">
              <a:lnSpc>
                <a:spcPct val="120000"/>
              </a:lnSpc>
              <a:spcBef>
                <a:spcPts val="400"/>
              </a:spcBef>
              <a:spcAft>
                <a:spcPts val="0"/>
              </a:spcAft>
              <a:buClr>
                <a:schemeClr val="lt1"/>
              </a:buClr>
              <a:buSzPts val="1500"/>
              <a:buNone/>
              <a:defRPr b="1" sz="1200"/>
            </a:lvl5pPr>
            <a:lvl6pPr indent="-228600" lvl="5" marL="2743200" algn="l">
              <a:lnSpc>
                <a:spcPct val="120000"/>
              </a:lnSpc>
              <a:spcBef>
                <a:spcPts val="400"/>
              </a:spcBef>
              <a:spcAft>
                <a:spcPts val="0"/>
              </a:spcAft>
              <a:buClr>
                <a:schemeClr val="lt1"/>
              </a:buClr>
              <a:buSzPts val="1500"/>
              <a:buNone/>
              <a:defRPr b="1" sz="1200"/>
            </a:lvl6pPr>
            <a:lvl7pPr indent="-228600" lvl="6" marL="3200400" algn="l">
              <a:lnSpc>
                <a:spcPct val="120000"/>
              </a:lnSpc>
              <a:spcBef>
                <a:spcPts val="400"/>
              </a:spcBef>
              <a:spcAft>
                <a:spcPts val="0"/>
              </a:spcAft>
              <a:buClr>
                <a:schemeClr val="lt1"/>
              </a:buClr>
              <a:buSzPts val="1500"/>
              <a:buNone/>
              <a:defRPr b="1" sz="1200"/>
            </a:lvl7pPr>
            <a:lvl8pPr indent="-228600" lvl="7" marL="3657600" algn="l">
              <a:lnSpc>
                <a:spcPct val="120000"/>
              </a:lnSpc>
              <a:spcBef>
                <a:spcPts val="400"/>
              </a:spcBef>
              <a:spcAft>
                <a:spcPts val="0"/>
              </a:spcAft>
              <a:buClr>
                <a:schemeClr val="lt1"/>
              </a:buClr>
              <a:buSzPts val="1500"/>
              <a:buNone/>
              <a:defRPr b="1" sz="1200"/>
            </a:lvl8pPr>
            <a:lvl9pPr indent="-228600" lvl="8" marL="4114800" algn="l">
              <a:lnSpc>
                <a:spcPct val="120000"/>
              </a:lnSpc>
              <a:spcBef>
                <a:spcPts val="400"/>
              </a:spcBef>
              <a:spcAft>
                <a:spcPts val="0"/>
              </a:spcAft>
              <a:buClr>
                <a:schemeClr val="lt1"/>
              </a:buClr>
              <a:buSzPts val="1500"/>
              <a:buNone/>
              <a:defRPr b="1" sz="1200"/>
            </a:lvl9pPr>
          </a:lstStyle>
          <a:p/>
        </p:txBody>
      </p:sp>
      <p:sp>
        <p:nvSpPr>
          <p:cNvPr id="198" name="Google Shape;198;p15"/>
          <p:cNvSpPr txBox="1"/>
          <p:nvPr>
            <p:ph idx="4" type="body"/>
          </p:nvPr>
        </p:nvSpPr>
        <p:spPr>
          <a:xfrm>
            <a:off x="3378160" y="2522576"/>
            <a:ext cx="2397000" cy="18231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300"/>
              <a:buNone/>
              <a:defRPr sz="1100"/>
            </a:lvl1pPr>
            <a:lvl2pPr indent="-228600" lvl="1" marL="914400" algn="l">
              <a:lnSpc>
                <a:spcPct val="120000"/>
              </a:lnSpc>
              <a:spcBef>
                <a:spcPts val="400"/>
              </a:spcBef>
              <a:spcAft>
                <a:spcPts val="0"/>
              </a:spcAft>
              <a:buClr>
                <a:schemeClr val="lt1"/>
              </a:buClr>
              <a:buSzPts val="1100"/>
              <a:buNone/>
              <a:defRPr sz="900"/>
            </a:lvl2pPr>
            <a:lvl3pPr indent="-228600" lvl="2" marL="1371600" algn="l">
              <a:lnSpc>
                <a:spcPct val="120000"/>
              </a:lnSpc>
              <a:spcBef>
                <a:spcPts val="400"/>
              </a:spcBef>
              <a:spcAft>
                <a:spcPts val="0"/>
              </a:spcAft>
              <a:buClr>
                <a:schemeClr val="lt1"/>
              </a:buClr>
              <a:buSzPts val="900"/>
              <a:buNone/>
              <a:defRPr sz="800"/>
            </a:lvl3pPr>
            <a:lvl4pPr indent="-228600" lvl="3" marL="1828800" algn="l">
              <a:lnSpc>
                <a:spcPct val="120000"/>
              </a:lnSpc>
              <a:spcBef>
                <a:spcPts val="400"/>
              </a:spcBef>
              <a:spcAft>
                <a:spcPts val="0"/>
              </a:spcAft>
              <a:buClr>
                <a:schemeClr val="lt1"/>
              </a:buClr>
              <a:buSzPts val="800"/>
              <a:buNone/>
              <a:defRPr sz="700"/>
            </a:lvl4pPr>
            <a:lvl5pPr indent="-228600" lvl="4" marL="2286000" algn="l">
              <a:lnSpc>
                <a:spcPct val="120000"/>
              </a:lnSpc>
              <a:spcBef>
                <a:spcPts val="400"/>
              </a:spcBef>
              <a:spcAft>
                <a:spcPts val="0"/>
              </a:spcAft>
              <a:buClr>
                <a:schemeClr val="lt1"/>
              </a:buClr>
              <a:buSzPts val="800"/>
              <a:buNone/>
              <a:defRPr sz="700"/>
            </a:lvl5pPr>
            <a:lvl6pPr indent="-228600" lvl="5" marL="2743200" algn="l">
              <a:lnSpc>
                <a:spcPct val="120000"/>
              </a:lnSpc>
              <a:spcBef>
                <a:spcPts val="400"/>
              </a:spcBef>
              <a:spcAft>
                <a:spcPts val="0"/>
              </a:spcAft>
              <a:buClr>
                <a:schemeClr val="lt1"/>
              </a:buClr>
              <a:buSzPts val="800"/>
              <a:buNone/>
              <a:defRPr sz="700"/>
            </a:lvl6pPr>
            <a:lvl7pPr indent="-228600" lvl="6" marL="3200400" algn="l">
              <a:lnSpc>
                <a:spcPct val="120000"/>
              </a:lnSpc>
              <a:spcBef>
                <a:spcPts val="400"/>
              </a:spcBef>
              <a:spcAft>
                <a:spcPts val="0"/>
              </a:spcAft>
              <a:buClr>
                <a:schemeClr val="lt1"/>
              </a:buClr>
              <a:buSzPts val="800"/>
              <a:buNone/>
              <a:defRPr sz="700"/>
            </a:lvl7pPr>
            <a:lvl8pPr indent="-228600" lvl="7" marL="3657600" algn="l">
              <a:lnSpc>
                <a:spcPct val="120000"/>
              </a:lnSpc>
              <a:spcBef>
                <a:spcPts val="400"/>
              </a:spcBef>
              <a:spcAft>
                <a:spcPts val="0"/>
              </a:spcAft>
              <a:buClr>
                <a:schemeClr val="lt1"/>
              </a:buClr>
              <a:buSzPts val="800"/>
              <a:buNone/>
              <a:defRPr sz="700"/>
            </a:lvl8pPr>
            <a:lvl9pPr indent="-228600" lvl="8" marL="4114800" algn="l">
              <a:lnSpc>
                <a:spcPct val="120000"/>
              </a:lnSpc>
              <a:spcBef>
                <a:spcPts val="400"/>
              </a:spcBef>
              <a:spcAft>
                <a:spcPts val="0"/>
              </a:spcAft>
              <a:buClr>
                <a:schemeClr val="lt1"/>
              </a:buClr>
              <a:buSzPts val="800"/>
              <a:buNone/>
              <a:defRPr sz="700"/>
            </a:lvl9pPr>
          </a:lstStyle>
          <a:p/>
        </p:txBody>
      </p:sp>
      <p:sp>
        <p:nvSpPr>
          <p:cNvPr id="199" name="Google Shape;199;p15"/>
          <p:cNvSpPr txBox="1"/>
          <p:nvPr>
            <p:ph idx="5" type="body"/>
          </p:nvPr>
        </p:nvSpPr>
        <p:spPr>
          <a:xfrm>
            <a:off x="5889332" y="2005847"/>
            <a:ext cx="2396100" cy="514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2300"/>
              <a:buNone/>
              <a:defRPr b="0" sz="1800" cap="none">
                <a:solidFill>
                  <a:schemeClr val="lt1"/>
                </a:solidFill>
              </a:defRPr>
            </a:lvl1pPr>
            <a:lvl2pPr indent="-228600" lvl="1" marL="914400" algn="l">
              <a:lnSpc>
                <a:spcPct val="120000"/>
              </a:lnSpc>
              <a:spcBef>
                <a:spcPts val="400"/>
              </a:spcBef>
              <a:spcAft>
                <a:spcPts val="0"/>
              </a:spcAft>
              <a:buClr>
                <a:schemeClr val="lt1"/>
              </a:buClr>
              <a:buSzPts val="1900"/>
              <a:buNone/>
              <a:defRPr b="1" sz="1500"/>
            </a:lvl2pPr>
            <a:lvl3pPr indent="-228600" lvl="2" marL="1371600" algn="l">
              <a:lnSpc>
                <a:spcPct val="120000"/>
              </a:lnSpc>
              <a:spcBef>
                <a:spcPts val="400"/>
              </a:spcBef>
              <a:spcAft>
                <a:spcPts val="0"/>
              </a:spcAft>
              <a:buClr>
                <a:schemeClr val="lt1"/>
              </a:buClr>
              <a:buSzPts val="1700"/>
              <a:buNone/>
              <a:defRPr b="1" sz="1400"/>
            </a:lvl3pPr>
            <a:lvl4pPr indent="-228600" lvl="3" marL="1828800" algn="l">
              <a:lnSpc>
                <a:spcPct val="120000"/>
              </a:lnSpc>
              <a:spcBef>
                <a:spcPts val="400"/>
              </a:spcBef>
              <a:spcAft>
                <a:spcPts val="0"/>
              </a:spcAft>
              <a:buClr>
                <a:schemeClr val="lt1"/>
              </a:buClr>
              <a:buSzPts val="1500"/>
              <a:buNone/>
              <a:defRPr b="1" sz="1200"/>
            </a:lvl4pPr>
            <a:lvl5pPr indent="-228600" lvl="4" marL="2286000" algn="l">
              <a:lnSpc>
                <a:spcPct val="120000"/>
              </a:lnSpc>
              <a:spcBef>
                <a:spcPts val="400"/>
              </a:spcBef>
              <a:spcAft>
                <a:spcPts val="0"/>
              </a:spcAft>
              <a:buClr>
                <a:schemeClr val="lt1"/>
              </a:buClr>
              <a:buSzPts val="1500"/>
              <a:buNone/>
              <a:defRPr b="1" sz="1200"/>
            </a:lvl5pPr>
            <a:lvl6pPr indent="-228600" lvl="5" marL="2743200" algn="l">
              <a:lnSpc>
                <a:spcPct val="120000"/>
              </a:lnSpc>
              <a:spcBef>
                <a:spcPts val="400"/>
              </a:spcBef>
              <a:spcAft>
                <a:spcPts val="0"/>
              </a:spcAft>
              <a:buClr>
                <a:schemeClr val="lt1"/>
              </a:buClr>
              <a:buSzPts val="1500"/>
              <a:buNone/>
              <a:defRPr b="1" sz="1200"/>
            </a:lvl6pPr>
            <a:lvl7pPr indent="-228600" lvl="6" marL="3200400" algn="l">
              <a:lnSpc>
                <a:spcPct val="120000"/>
              </a:lnSpc>
              <a:spcBef>
                <a:spcPts val="400"/>
              </a:spcBef>
              <a:spcAft>
                <a:spcPts val="0"/>
              </a:spcAft>
              <a:buClr>
                <a:schemeClr val="lt1"/>
              </a:buClr>
              <a:buSzPts val="1500"/>
              <a:buNone/>
              <a:defRPr b="1" sz="1200"/>
            </a:lvl7pPr>
            <a:lvl8pPr indent="-228600" lvl="7" marL="3657600" algn="l">
              <a:lnSpc>
                <a:spcPct val="120000"/>
              </a:lnSpc>
              <a:spcBef>
                <a:spcPts val="400"/>
              </a:spcBef>
              <a:spcAft>
                <a:spcPts val="0"/>
              </a:spcAft>
              <a:buClr>
                <a:schemeClr val="lt1"/>
              </a:buClr>
              <a:buSzPts val="1500"/>
              <a:buNone/>
              <a:defRPr b="1" sz="1200"/>
            </a:lvl8pPr>
            <a:lvl9pPr indent="-228600" lvl="8" marL="4114800" algn="l">
              <a:lnSpc>
                <a:spcPct val="120000"/>
              </a:lnSpc>
              <a:spcBef>
                <a:spcPts val="400"/>
              </a:spcBef>
              <a:spcAft>
                <a:spcPts val="0"/>
              </a:spcAft>
              <a:buClr>
                <a:schemeClr val="lt1"/>
              </a:buClr>
              <a:buSzPts val="1500"/>
              <a:buNone/>
              <a:defRPr b="1" sz="1200"/>
            </a:lvl9pPr>
          </a:lstStyle>
          <a:p/>
        </p:txBody>
      </p:sp>
      <p:sp>
        <p:nvSpPr>
          <p:cNvPr id="200" name="Google Shape;200;p15"/>
          <p:cNvSpPr txBox="1"/>
          <p:nvPr>
            <p:ph idx="6" type="body"/>
          </p:nvPr>
        </p:nvSpPr>
        <p:spPr>
          <a:xfrm>
            <a:off x="5889332" y="2520197"/>
            <a:ext cx="2396100" cy="18231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300"/>
              <a:buNone/>
              <a:defRPr sz="1100"/>
            </a:lvl1pPr>
            <a:lvl2pPr indent="-228600" lvl="1" marL="914400" algn="l">
              <a:lnSpc>
                <a:spcPct val="120000"/>
              </a:lnSpc>
              <a:spcBef>
                <a:spcPts val="400"/>
              </a:spcBef>
              <a:spcAft>
                <a:spcPts val="0"/>
              </a:spcAft>
              <a:buClr>
                <a:schemeClr val="lt1"/>
              </a:buClr>
              <a:buSzPts val="1100"/>
              <a:buNone/>
              <a:defRPr sz="900"/>
            </a:lvl2pPr>
            <a:lvl3pPr indent="-228600" lvl="2" marL="1371600" algn="l">
              <a:lnSpc>
                <a:spcPct val="120000"/>
              </a:lnSpc>
              <a:spcBef>
                <a:spcPts val="400"/>
              </a:spcBef>
              <a:spcAft>
                <a:spcPts val="0"/>
              </a:spcAft>
              <a:buClr>
                <a:schemeClr val="lt1"/>
              </a:buClr>
              <a:buSzPts val="900"/>
              <a:buNone/>
              <a:defRPr sz="800"/>
            </a:lvl3pPr>
            <a:lvl4pPr indent="-228600" lvl="3" marL="1828800" algn="l">
              <a:lnSpc>
                <a:spcPct val="120000"/>
              </a:lnSpc>
              <a:spcBef>
                <a:spcPts val="400"/>
              </a:spcBef>
              <a:spcAft>
                <a:spcPts val="0"/>
              </a:spcAft>
              <a:buClr>
                <a:schemeClr val="lt1"/>
              </a:buClr>
              <a:buSzPts val="800"/>
              <a:buNone/>
              <a:defRPr sz="700"/>
            </a:lvl4pPr>
            <a:lvl5pPr indent="-228600" lvl="4" marL="2286000" algn="l">
              <a:lnSpc>
                <a:spcPct val="120000"/>
              </a:lnSpc>
              <a:spcBef>
                <a:spcPts val="400"/>
              </a:spcBef>
              <a:spcAft>
                <a:spcPts val="0"/>
              </a:spcAft>
              <a:buClr>
                <a:schemeClr val="lt1"/>
              </a:buClr>
              <a:buSzPts val="800"/>
              <a:buNone/>
              <a:defRPr sz="700"/>
            </a:lvl5pPr>
            <a:lvl6pPr indent="-228600" lvl="5" marL="2743200" algn="l">
              <a:lnSpc>
                <a:spcPct val="120000"/>
              </a:lnSpc>
              <a:spcBef>
                <a:spcPts val="400"/>
              </a:spcBef>
              <a:spcAft>
                <a:spcPts val="0"/>
              </a:spcAft>
              <a:buClr>
                <a:schemeClr val="lt1"/>
              </a:buClr>
              <a:buSzPts val="800"/>
              <a:buNone/>
              <a:defRPr sz="700"/>
            </a:lvl6pPr>
            <a:lvl7pPr indent="-228600" lvl="6" marL="3200400" algn="l">
              <a:lnSpc>
                <a:spcPct val="120000"/>
              </a:lnSpc>
              <a:spcBef>
                <a:spcPts val="400"/>
              </a:spcBef>
              <a:spcAft>
                <a:spcPts val="0"/>
              </a:spcAft>
              <a:buClr>
                <a:schemeClr val="lt1"/>
              </a:buClr>
              <a:buSzPts val="800"/>
              <a:buNone/>
              <a:defRPr sz="700"/>
            </a:lvl7pPr>
            <a:lvl8pPr indent="-228600" lvl="7" marL="3657600" algn="l">
              <a:lnSpc>
                <a:spcPct val="120000"/>
              </a:lnSpc>
              <a:spcBef>
                <a:spcPts val="400"/>
              </a:spcBef>
              <a:spcAft>
                <a:spcPts val="0"/>
              </a:spcAft>
              <a:buClr>
                <a:schemeClr val="lt1"/>
              </a:buClr>
              <a:buSzPts val="800"/>
              <a:buNone/>
              <a:defRPr sz="700"/>
            </a:lvl8pPr>
            <a:lvl9pPr indent="-228600" lvl="8" marL="4114800" algn="l">
              <a:lnSpc>
                <a:spcPct val="120000"/>
              </a:lnSpc>
              <a:spcBef>
                <a:spcPts val="400"/>
              </a:spcBef>
              <a:spcAft>
                <a:spcPts val="0"/>
              </a:spcAft>
              <a:buClr>
                <a:schemeClr val="lt1"/>
              </a:buClr>
              <a:buSzPts val="800"/>
              <a:buNone/>
              <a:defRPr sz="700"/>
            </a:lvl9pPr>
          </a:lstStyle>
          <a:p/>
        </p:txBody>
      </p:sp>
      <p:sp>
        <p:nvSpPr>
          <p:cNvPr id="201" name="Google Shape;201;p15"/>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15"/>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15"/>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856058" y="457200"/>
            <a:ext cx="7429500" cy="1428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6" name="Google Shape;206;p16"/>
          <p:cNvSpPr txBox="1"/>
          <p:nvPr>
            <p:ph idx="1" type="body"/>
          </p:nvPr>
        </p:nvSpPr>
        <p:spPr>
          <a:xfrm>
            <a:off x="856060" y="3303447"/>
            <a:ext cx="23964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900"/>
              <a:buNone/>
              <a:defRPr b="0" sz="1500" cap="none">
                <a:solidFill>
                  <a:schemeClr val="lt1"/>
                </a:solidFill>
              </a:defRPr>
            </a:lvl1pPr>
            <a:lvl2pPr indent="-228600" lvl="1" marL="914400" algn="l">
              <a:lnSpc>
                <a:spcPct val="120000"/>
              </a:lnSpc>
              <a:spcBef>
                <a:spcPts val="400"/>
              </a:spcBef>
              <a:spcAft>
                <a:spcPts val="0"/>
              </a:spcAft>
              <a:buClr>
                <a:schemeClr val="lt1"/>
              </a:buClr>
              <a:buSzPts val="1900"/>
              <a:buNone/>
              <a:defRPr b="1" sz="1500"/>
            </a:lvl2pPr>
            <a:lvl3pPr indent="-228600" lvl="2" marL="1371600" algn="l">
              <a:lnSpc>
                <a:spcPct val="120000"/>
              </a:lnSpc>
              <a:spcBef>
                <a:spcPts val="400"/>
              </a:spcBef>
              <a:spcAft>
                <a:spcPts val="0"/>
              </a:spcAft>
              <a:buClr>
                <a:schemeClr val="lt1"/>
              </a:buClr>
              <a:buSzPts val="1700"/>
              <a:buNone/>
              <a:defRPr b="1" sz="1400"/>
            </a:lvl3pPr>
            <a:lvl4pPr indent="-228600" lvl="3" marL="1828800" algn="l">
              <a:lnSpc>
                <a:spcPct val="120000"/>
              </a:lnSpc>
              <a:spcBef>
                <a:spcPts val="400"/>
              </a:spcBef>
              <a:spcAft>
                <a:spcPts val="0"/>
              </a:spcAft>
              <a:buClr>
                <a:schemeClr val="lt1"/>
              </a:buClr>
              <a:buSzPts val="1500"/>
              <a:buNone/>
              <a:defRPr b="1" sz="1200"/>
            </a:lvl4pPr>
            <a:lvl5pPr indent="-228600" lvl="4" marL="2286000" algn="l">
              <a:lnSpc>
                <a:spcPct val="120000"/>
              </a:lnSpc>
              <a:spcBef>
                <a:spcPts val="400"/>
              </a:spcBef>
              <a:spcAft>
                <a:spcPts val="0"/>
              </a:spcAft>
              <a:buClr>
                <a:schemeClr val="lt1"/>
              </a:buClr>
              <a:buSzPts val="1500"/>
              <a:buNone/>
              <a:defRPr b="1" sz="1200"/>
            </a:lvl5pPr>
            <a:lvl6pPr indent="-228600" lvl="5" marL="2743200" algn="l">
              <a:lnSpc>
                <a:spcPct val="120000"/>
              </a:lnSpc>
              <a:spcBef>
                <a:spcPts val="400"/>
              </a:spcBef>
              <a:spcAft>
                <a:spcPts val="0"/>
              </a:spcAft>
              <a:buClr>
                <a:schemeClr val="lt1"/>
              </a:buClr>
              <a:buSzPts val="1500"/>
              <a:buNone/>
              <a:defRPr b="1" sz="1200"/>
            </a:lvl6pPr>
            <a:lvl7pPr indent="-228600" lvl="6" marL="3200400" algn="l">
              <a:lnSpc>
                <a:spcPct val="120000"/>
              </a:lnSpc>
              <a:spcBef>
                <a:spcPts val="400"/>
              </a:spcBef>
              <a:spcAft>
                <a:spcPts val="0"/>
              </a:spcAft>
              <a:buClr>
                <a:schemeClr val="lt1"/>
              </a:buClr>
              <a:buSzPts val="1500"/>
              <a:buNone/>
              <a:defRPr b="1" sz="1200"/>
            </a:lvl7pPr>
            <a:lvl8pPr indent="-228600" lvl="7" marL="3657600" algn="l">
              <a:lnSpc>
                <a:spcPct val="120000"/>
              </a:lnSpc>
              <a:spcBef>
                <a:spcPts val="400"/>
              </a:spcBef>
              <a:spcAft>
                <a:spcPts val="0"/>
              </a:spcAft>
              <a:buClr>
                <a:schemeClr val="lt1"/>
              </a:buClr>
              <a:buSzPts val="1500"/>
              <a:buNone/>
              <a:defRPr b="1" sz="1200"/>
            </a:lvl8pPr>
            <a:lvl9pPr indent="-228600" lvl="8" marL="4114800" algn="l">
              <a:lnSpc>
                <a:spcPct val="120000"/>
              </a:lnSpc>
              <a:spcBef>
                <a:spcPts val="400"/>
              </a:spcBef>
              <a:spcAft>
                <a:spcPts val="0"/>
              </a:spcAft>
              <a:buClr>
                <a:schemeClr val="lt1"/>
              </a:buClr>
              <a:buSzPts val="1500"/>
              <a:buNone/>
              <a:defRPr b="1" sz="1200"/>
            </a:lvl9pPr>
          </a:lstStyle>
          <a:p/>
        </p:txBody>
      </p:sp>
      <p:sp>
        <p:nvSpPr>
          <p:cNvPr id="207" name="Google Shape;207;p16"/>
          <p:cNvSpPr/>
          <p:nvPr>
            <p:ph idx="2" type="pic"/>
          </p:nvPr>
        </p:nvSpPr>
        <p:spPr>
          <a:xfrm>
            <a:off x="856060" y="2000249"/>
            <a:ext cx="2396400"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34275" lIns="68575" spcFirstLastPara="1" rIns="68575" wrap="square" tIns="34275">
            <a:noAutofit/>
          </a:bodyPr>
          <a:lstStyle>
            <a:lvl1pPr lvl="0" marR="0" rtl="0" algn="l">
              <a:lnSpc>
                <a:spcPct val="120000"/>
              </a:lnSpc>
              <a:spcBef>
                <a:spcPts val="8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400"/>
              </a:spcBef>
              <a:spcAft>
                <a:spcPts val="0"/>
              </a:spcAft>
              <a:buClr>
                <a:schemeClr val="lt1"/>
              </a:buClr>
              <a:buSzPts val="1900"/>
              <a:buFont typeface="Arial"/>
              <a:buChar char="•"/>
              <a:defRPr b="0" i="0" sz="15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400"/>
              </a:spcBef>
              <a:spcAft>
                <a:spcPts val="0"/>
              </a:spcAft>
              <a:buClr>
                <a:schemeClr val="lt1"/>
              </a:buClr>
              <a:buSzPts val="1700"/>
              <a:buFont typeface="Arial"/>
              <a:buChar char="•"/>
              <a:defRPr b="0" i="0" sz="1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856060" y="3735643"/>
            <a:ext cx="2396400" cy="6135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300"/>
              <a:buNone/>
              <a:defRPr sz="1100"/>
            </a:lvl1pPr>
            <a:lvl2pPr indent="-228600" lvl="1" marL="914400" algn="l">
              <a:lnSpc>
                <a:spcPct val="120000"/>
              </a:lnSpc>
              <a:spcBef>
                <a:spcPts val="400"/>
              </a:spcBef>
              <a:spcAft>
                <a:spcPts val="0"/>
              </a:spcAft>
              <a:buClr>
                <a:schemeClr val="lt1"/>
              </a:buClr>
              <a:buSzPts val="1100"/>
              <a:buNone/>
              <a:defRPr sz="900"/>
            </a:lvl2pPr>
            <a:lvl3pPr indent="-228600" lvl="2" marL="1371600" algn="l">
              <a:lnSpc>
                <a:spcPct val="120000"/>
              </a:lnSpc>
              <a:spcBef>
                <a:spcPts val="400"/>
              </a:spcBef>
              <a:spcAft>
                <a:spcPts val="0"/>
              </a:spcAft>
              <a:buClr>
                <a:schemeClr val="lt1"/>
              </a:buClr>
              <a:buSzPts val="900"/>
              <a:buNone/>
              <a:defRPr sz="800"/>
            </a:lvl3pPr>
            <a:lvl4pPr indent="-228600" lvl="3" marL="1828800" algn="l">
              <a:lnSpc>
                <a:spcPct val="120000"/>
              </a:lnSpc>
              <a:spcBef>
                <a:spcPts val="400"/>
              </a:spcBef>
              <a:spcAft>
                <a:spcPts val="0"/>
              </a:spcAft>
              <a:buClr>
                <a:schemeClr val="lt1"/>
              </a:buClr>
              <a:buSzPts val="800"/>
              <a:buNone/>
              <a:defRPr sz="700"/>
            </a:lvl4pPr>
            <a:lvl5pPr indent="-228600" lvl="4" marL="2286000" algn="l">
              <a:lnSpc>
                <a:spcPct val="120000"/>
              </a:lnSpc>
              <a:spcBef>
                <a:spcPts val="400"/>
              </a:spcBef>
              <a:spcAft>
                <a:spcPts val="0"/>
              </a:spcAft>
              <a:buClr>
                <a:schemeClr val="lt1"/>
              </a:buClr>
              <a:buSzPts val="800"/>
              <a:buNone/>
              <a:defRPr sz="700"/>
            </a:lvl5pPr>
            <a:lvl6pPr indent="-228600" lvl="5" marL="2743200" algn="l">
              <a:lnSpc>
                <a:spcPct val="120000"/>
              </a:lnSpc>
              <a:spcBef>
                <a:spcPts val="400"/>
              </a:spcBef>
              <a:spcAft>
                <a:spcPts val="0"/>
              </a:spcAft>
              <a:buClr>
                <a:schemeClr val="lt1"/>
              </a:buClr>
              <a:buSzPts val="800"/>
              <a:buNone/>
              <a:defRPr sz="700"/>
            </a:lvl6pPr>
            <a:lvl7pPr indent="-228600" lvl="6" marL="3200400" algn="l">
              <a:lnSpc>
                <a:spcPct val="120000"/>
              </a:lnSpc>
              <a:spcBef>
                <a:spcPts val="400"/>
              </a:spcBef>
              <a:spcAft>
                <a:spcPts val="0"/>
              </a:spcAft>
              <a:buClr>
                <a:schemeClr val="lt1"/>
              </a:buClr>
              <a:buSzPts val="800"/>
              <a:buNone/>
              <a:defRPr sz="700"/>
            </a:lvl7pPr>
            <a:lvl8pPr indent="-228600" lvl="7" marL="3657600" algn="l">
              <a:lnSpc>
                <a:spcPct val="120000"/>
              </a:lnSpc>
              <a:spcBef>
                <a:spcPts val="400"/>
              </a:spcBef>
              <a:spcAft>
                <a:spcPts val="0"/>
              </a:spcAft>
              <a:buClr>
                <a:schemeClr val="lt1"/>
              </a:buClr>
              <a:buSzPts val="800"/>
              <a:buNone/>
              <a:defRPr sz="700"/>
            </a:lvl8pPr>
            <a:lvl9pPr indent="-228600" lvl="8" marL="4114800" algn="l">
              <a:lnSpc>
                <a:spcPct val="120000"/>
              </a:lnSpc>
              <a:spcBef>
                <a:spcPts val="400"/>
              </a:spcBef>
              <a:spcAft>
                <a:spcPts val="0"/>
              </a:spcAft>
              <a:buClr>
                <a:schemeClr val="lt1"/>
              </a:buClr>
              <a:buSzPts val="800"/>
              <a:buNone/>
              <a:defRPr sz="700"/>
            </a:lvl9pPr>
          </a:lstStyle>
          <a:p/>
        </p:txBody>
      </p:sp>
      <p:sp>
        <p:nvSpPr>
          <p:cNvPr id="209" name="Google Shape;209;p16"/>
          <p:cNvSpPr txBox="1"/>
          <p:nvPr>
            <p:ph idx="4" type="body"/>
          </p:nvPr>
        </p:nvSpPr>
        <p:spPr>
          <a:xfrm>
            <a:off x="3366790" y="3303447"/>
            <a:ext cx="24003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900"/>
              <a:buNone/>
              <a:defRPr b="0" sz="1500" cap="none">
                <a:solidFill>
                  <a:schemeClr val="lt1"/>
                </a:solidFill>
              </a:defRPr>
            </a:lvl1pPr>
            <a:lvl2pPr indent="-228600" lvl="1" marL="914400" algn="l">
              <a:lnSpc>
                <a:spcPct val="120000"/>
              </a:lnSpc>
              <a:spcBef>
                <a:spcPts val="400"/>
              </a:spcBef>
              <a:spcAft>
                <a:spcPts val="0"/>
              </a:spcAft>
              <a:buClr>
                <a:schemeClr val="lt1"/>
              </a:buClr>
              <a:buSzPts val="1900"/>
              <a:buNone/>
              <a:defRPr b="1" sz="1500"/>
            </a:lvl2pPr>
            <a:lvl3pPr indent="-228600" lvl="2" marL="1371600" algn="l">
              <a:lnSpc>
                <a:spcPct val="120000"/>
              </a:lnSpc>
              <a:spcBef>
                <a:spcPts val="400"/>
              </a:spcBef>
              <a:spcAft>
                <a:spcPts val="0"/>
              </a:spcAft>
              <a:buClr>
                <a:schemeClr val="lt1"/>
              </a:buClr>
              <a:buSzPts val="1700"/>
              <a:buNone/>
              <a:defRPr b="1" sz="1400"/>
            </a:lvl3pPr>
            <a:lvl4pPr indent="-228600" lvl="3" marL="1828800" algn="l">
              <a:lnSpc>
                <a:spcPct val="120000"/>
              </a:lnSpc>
              <a:spcBef>
                <a:spcPts val="400"/>
              </a:spcBef>
              <a:spcAft>
                <a:spcPts val="0"/>
              </a:spcAft>
              <a:buClr>
                <a:schemeClr val="lt1"/>
              </a:buClr>
              <a:buSzPts val="1500"/>
              <a:buNone/>
              <a:defRPr b="1" sz="1200"/>
            </a:lvl4pPr>
            <a:lvl5pPr indent="-228600" lvl="4" marL="2286000" algn="l">
              <a:lnSpc>
                <a:spcPct val="120000"/>
              </a:lnSpc>
              <a:spcBef>
                <a:spcPts val="400"/>
              </a:spcBef>
              <a:spcAft>
                <a:spcPts val="0"/>
              </a:spcAft>
              <a:buClr>
                <a:schemeClr val="lt1"/>
              </a:buClr>
              <a:buSzPts val="1500"/>
              <a:buNone/>
              <a:defRPr b="1" sz="1200"/>
            </a:lvl5pPr>
            <a:lvl6pPr indent="-228600" lvl="5" marL="2743200" algn="l">
              <a:lnSpc>
                <a:spcPct val="120000"/>
              </a:lnSpc>
              <a:spcBef>
                <a:spcPts val="400"/>
              </a:spcBef>
              <a:spcAft>
                <a:spcPts val="0"/>
              </a:spcAft>
              <a:buClr>
                <a:schemeClr val="lt1"/>
              </a:buClr>
              <a:buSzPts val="1500"/>
              <a:buNone/>
              <a:defRPr b="1" sz="1200"/>
            </a:lvl6pPr>
            <a:lvl7pPr indent="-228600" lvl="6" marL="3200400" algn="l">
              <a:lnSpc>
                <a:spcPct val="120000"/>
              </a:lnSpc>
              <a:spcBef>
                <a:spcPts val="400"/>
              </a:spcBef>
              <a:spcAft>
                <a:spcPts val="0"/>
              </a:spcAft>
              <a:buClr>
                <a:schemeClr val="lt1"/>
              </a:buClr>
              <a:buSzPts val="1500"/>
              <a:buNone/>
              <a:defRPr b="1" sz="1200"/>
            </a:lvl7pPr>
            <a:lvl8pPr indent="-228600" lvl="7" marL="3657600" algn="l">
              <a:lnSpc>
                <a:spcPct val="120000"/>
              </a:lnSpc>
              <a:spcBef>
                <a:spcPts val="400"/>
              </a:spcBef>
              <a:spcAft>
                <a:spcPts val="0"/>
              </a:spcAft>
              <a:buClr>
                <a:schemeClr val="lt1"/>
              </a:buClr>
              <a:buSzPts val="1500"/>
              <a:buNone/>
              <a:defRPr b="1" sz="1200"/>
            </a:lvl8pPr>
            <a:lvl9pPr indent="-228600" lvl="8" marL="4114800" algn="l">
              <a:lnSpc>
                <a:spcPct val="120000"/>
              </a:lnSpc>
              <a:spcBef>
                <a:spcPts val="400"/>
              </a:spcBef>
              <a:spcAft>
                <a:spcPts val="0"/>
              </a:spcAft>
              <a:buClr>
                <a:schemeClr val="lt1"/>
              </a:buClr>
              <a:buSzPts val="1500"/>
              <a:buNone/>
              <a:defRPr b="1" sz="1200"/>
            </a:lvl9pPr>
          </a:lstStyle>
          <a:p/>
        </p:txBody>
      </p:sp>
      <p:sp>
        <p:nvSpPr>
          <p:cNvPr id="210" name="Google Shape;210;p16"/>
          <p:cNvSpPr/>
          <p:nvPr>
            <p:ph idx="5" type="pic"/>
          </p:nvPr>
        </p:nvSpPr>
        <p:spPr>
          <a:xfrm>
            <a:off x="3366790" y="2000249"/>
            <a:ext cx="2399100"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34275" lIns="68575" spcFirstLastPara="1" rIns="68575" wrap="square" tIns="34275">
            <a:noAutofit/>
          </a:bodyPr>
          <a:lstStyle>
            <a:lvl1pPr lvl="0" marR="0" rtl="0" algn="l">
              <a:lnSpc>
                <a:spcPct val="120000"/>
              </a:lnSpc>
              <a:spcBef>
                <a:spcPts val="8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400"/>
              </a:spcBef>
              <a:spcAft>
                <a:spcPts val="0"/>
              </a:spcAft>
              <a:buClr>
                <a:schemeClr val="lt1"/>
              </a:buClr>
              <a:buSzPts val="1900"/>
              <a:buFont typeface="Arial"/>
              <a:buChar char="•"/>
              <a:defRPr b="0" i="0" sz="15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400"/>
              </a:spcBef>
              <a:spcAft>
                <a:spcPts val="0"/>
              </a:spcAft>
              <a:buClr>
                <a:schemeClr val="lt1"/>
              </a:buClr>
              <a:buSzPts val="1700"/>
              <a:buFont typeface="Arial"/>
              <a:buChar char="•"/>
              <a:defRPr b="0" i="0" sz="1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3365695" y="3735643"/>
            <a:ext cx="2400300" cy="6078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300"/>
              <a:buNone/>
              <a:defRPr sz="1100"/>
            </a:lvl1pPr>
            <a:lvl2pPr indent="-228600" lvl="1" marL="914400" algn="l">
              <a:lnSpc>
                <a:spcPct val="120000"/>
              </a:lnSpc>
              <a:spcBef>
                <a:spcPts val="400"/>
              </a:spcBef>
              <a:spcAft>
                <a:spcPts val="0"/>
              </a:spcAft>
              <a:buClr>
                <a:schemeClr val="lt1"/>
              </a:buClr>
              <a:buSzPts val="1100"/>
              <a:buNone/>
              <a:defRPr sz="900"/>
            </a:lvl2pPr>
            <a:lvl3pPr indent="-228600" lvl="2" marL="1371600" algn="l">
              <a:lnSpc>
                <a:spcPct val="120000"/>
              </a:lnSpc>
              <a:spcBef>
                <a:spcPts val="400"/>
              </a:spcBef>
              <a:spcAft>
                <a:spcPts val="0"/>
              </a:spcAft>
              <a:buClr>
                <a:schemeClr val="lt1"/>
              </a:buClr>
              <a:buSzPts val="900"/>
              <a:buNone/>
              <a:defRPr sz="800"/>
            </a:lvl3pPr>
            <a:lvl4pPr indent="-228600" lvl="3" marL="1828800" algn="l">
              <a:lnSpc>
                <a:spcPct val="120000"/>
              </a:lnSpc>
              <a:spcBef>
                <a:spcPts val="400"/>
              </a:spcBef>
              <a:spcAft>
                <a:spcPts val="0"/>
              </a:spcAft>
              <a:buClr>
                <a:schemeClr val="lt1"/>
              </a:buClr>
              <a:buSzPts val="800"/>
              <a:buNone/>
              <a:defRPr sz="700"/>
            </a:lvl4pPr>
            <a:lvl5pPr indent="-228600" lvl="4" marL="2286000" algn="l">
              <a:lnSpc>
                <a:spcPct val="120000"/>
              </a:lnSpc>
              <a:spcBef>
                <a:spcPts val="400"/>
              </a:spcBef>
              <a:spcAft>
                <a:spcPts val="0"/>
              </a:spcAft>
              <a:buClr>
                <a:schemeClr val="lt1"/>
              </a:buClr>
              <a:buSzPts val="800"/>
              <a:buNone/>
              <a:defRPr sz="700"/>
            </a:lvl5pPr>
            <a:lvl6pPr indent="-228600" lvl="5" marL="2743200" algn="l">
              <a:lnSpc>
                <a:spcPct val="120000"/>
              </a:lnSpc>
              <a:spcBef>
                <a:spcPts val="400"/>
              </a:spcBef>
              <a:spcAft>
                <a:spcPts val="0"/>
              </a:spcAft>
              <a:buClr>
                <a:schemeClr val="lt1"/>
              </a:buClr>
              <a:buSzPts val="800"/>
              <a:buNone/>
              <a:defRPr sz="700"/>
            </a:lvl6pPr>
            <a:lvl7pPr indent="-228600" lvl="6" marL="3200400" algn="l">
              <a:lnSpc>
                <a:spcPct val="120000"/>
              </a:lnSpc>
              <a:spcBef>
                <a:spcPts val="400"/>
              </a:spcBef>
              <a:spcAft>
                <a:spcPts val="0"/>
              </a:spcAft>
              <a:buClr>
                <a:schemeClr val="lt1"/>
              </a:buClr>
              <a:buSzPts val="800"/>
              <a:buNone/>
              <a:defRPr sz="700"/>
            </a:lvl7pPr>
            <a:lvl8pPr indent="-228600" lvl="7" marL="3657600" algn="l">
              <a:lnSpc>
                <a:spcPct val="120000"/>
              </a:lnSpc>
              <a:spcBef>
                <a:spcPts val="400"/>
              </a:spcBef>
              <a:spcAft>
                <a:spcPts val="0"/>
              </a:spcAft>
              <a:buClr>
                <a:schemeClr val="lt1"/>
              </a:buClr>
              <a:buSzPts val="800"/>
              <a:buNone/>
              <a:defRPr sz="700"/>
            </a:lvl8pPr>
            <a:lvl9pPr indent="-228600" lvl="8" marL="4114800" algn="l">
              <a:lnSpc>
                <a:spcPct val="120000"/>
              </a:lnSpc>
              <a:spcBef>
                <a:spcPts val="400"/>
              </a:spcBef>
              <a:spcAft>
                <a:spcPts val="0"/>
              </a:spcAft>
              <a:buClr>
                <a:schemeClr val="lt1"/>
              </a:buClr>
              <a:buSzPts val="800"/>
              <a:buNone/>
              <a:defRPr sz="700"/>
            </a:lvl9pPr>
          </a:lstStyle>
          <a:p/>
        </p:txBody>
      </p:sp>
      <p:sp>
        <p:nvSpPr>
          <p:cNvPr id="212" name="Google Shape;212;p16"/>
          <p:cNvSpPr txBox="1"/>
          <p:nvPr>
            <p:ph idx="7" type="body"/>
          </p:nvPr>
        </p:nvSpPr>
        <p:spPr>
          <a:xfrm>
            <a:off x="5889425" y="3303446"/>
            <a:ext cx="2393100" cy="4323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900"/>
              <a:buNone/>
              <a:defRPr b="0" sz="1500" cap="none">
                <a:solidFill>
                  <a:schemeClr val="lt1"/>
                </a:solidFill>
              </a:defRPr>
            </a:lvl1pPr>
            <a:lvl2pPr indent="-228600" lvl="1" marL="914400" algn="l">
              <a:lnSpc>
                <a:spcPct val="120000"/>
              </a:lnSpc>
              <a:spcBef>
                <a:spcPts val="400"/>
              </a:spcBef>
              <a:spcAft>
                <a:spcPts val="0"/>
              </a:spcAft>
              <a:buClr>
                <a:schemeClr val="lt1"/>
              </a:buClr>
              <a:buSzPts val="1900"/>
              <a:buNone/>
              <a:defRPr b="1" sz="1500"/>
            </a:lvl2pPr>
            <a:lvl3pPr indent="-228600" lvl="2" marL="1371600" algn="l">
              <a:lnSpc>
                <a:spcPct val="120000"/>
              </a:lnSpc>
              <a:spcBef>
                <a:spcPts val="400"/>
              </a:spcBef>
              <a:spcAft>
                <a:spcPts val="0"/>
              </a:spcAft>
              <a:buClr>
                <a:schemeClr val="lt1"/>
              </a:buClr>
              <a:buSzPts val="1700"/>
              <a:buNone/>
              <a:defRPr b="1" sz="1400"/>
            </a:lvl3pPr>
            <a:lvl4pPr indent="-228600" lvl="3" marL="1828800" algn="l">
              <a:lnSpc>
                <a:spcPct val="120000"/>
              </a:lnSpc>
              <a:spcBef>
                <a:spcPts val="400"/>
              </a:spcBef>
              <a:spcAft>
                <a:spcPts val="0"/>
              </a:spcAft>
              <a:buClr>
                <a:schemeClr val="lt1"/>
              </a:buClr>
              <a:buSzPts val="1500"/>
              <a:buNone/>
              <a:defRPr b="1" sz="1200"/>
            </a:lvl4pPr>
            <a:lvl5pPr indent="-228600" lvl="4" marL="2286000" algn="l">
              <a:lnSpc>
                <a:spcPct val="120000"/>
              </a:lnSpc>
              <a:spcBef>
                <a:spcPts val="400"/>
              </a:spcBef>
              <a:spcAft>
                <a:spcPts val="0"/>
              </a:spcAft>
              <a:buClr>
                <a:schemeClr val="lt1"/>
              </a:buClr>
              <a:buSzPts val="1500"/>
              <a:buNone/>
              <a:defRPr b="1" sz="1200"/>
            </a:lvl5pPr>
            <a:lvl6pPr indent="-228600" lvl="5" marL="2743200" algn="l">
              <a:lnSpc>
                <a:spcPct val="120000"/>
              </a:lnSpc>
              <a:spcBef>
                <a:spcPts val="400"/>
              </a:spcBef>
              <a:spcAft>
                <a:spcPts val="0"/>
              </a:spcAft>
              <a:buClr>
                <a:schemeClr val="lt1"/>
              </a:buClr>
              <a:buSzPts val="1500"/>
              <a:buNone/>
              <a:defRPr b="1" sz="1200"/>
            </a:lvl6pPr>
            <a:lvl7pPr indent="-228600" lvl="6" marL="3200400" algn="l">
              <a:lnSpc>
                <a:spcPct val="120000"/>
              </a:lnSpc>
              <a:spcBef>
                <a:spcPts val="400"/>
              </a:spcBef>
              <a:spcAft>
                <a:spcPts val="0"/>
              </a:spcAft>
              <a:buClr>
                <a:schemeClr val="lt1"/>
              </a:buClr>
              <a:buSzPts val="1500"/>
              <a:buNone/>
              <a:defRPr b="1" sz="1200"/>
            </a:lvl7pPr>
            <a:lvl8pPr indent="-228600" lvl="7" marL="3657600" algn="l">
              <a:lnSpc>
                <a:spcPct val="120000"/>
              </a:lnSpc>
              <a:spcBef>
                <a:spcPts val="400"/>
              </a:spcBef>
              <a:spcAft>
                <a:spcPts val="0"/>
              </a:spcAft>
              <a:buClr>
                <a:schemeClr val="lt1"/>
              </a:buClr>
              <a:buSzPts val="1500"/>
              <a:buNone/>
              <a:defRPr b="1" sz="1200"/>
            </a:lvl8pPr>
            <a:lvl9pPr indent="-228600" lvl="8" marL="4114800" algn="l">
              <a:lnSpc>
                <a:spcPct val="120000"/>
              </a:lnSpc>
              <a:spcBef>
                <a:spcPts val="400"/>
              </a:spcBef>
              <a:spcAft>
                <a:spcPts val="0"/>
              </a:spcAft>
              <a:buClr>
                <a:schemeClr val="lt1"/>
              </a:buClr>
              <a:buSzPts val="1500"/>
              <a:buNone/>
              <a:defRPr b="1" sz="1200"/>
            </a:lvl9pPr>
          </a:lstStyle>
          <a:p/>
        </p:txBody>
      </p:sp>
      <p:sp>
        <p:nvSpPr>
          <p:cNvPr id="213" name="Google Shape;213;p16"/>
          <p:cNvSpPr/>
          <p:nvPr>
            <p:ph idx="8" type="pic"/>
          </p:nvPr>
        </p:nvSpPr>
        <p:spPr>
          <a:xfrm>
            <a:off x="5889332" y="2000249"/>
            <a:ext cx="2396100" cy="1143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34275" lIns="68575" spcFirstLastPara="1" rIns="68575" wrap="square" tIns="34275">
            <a:noAutofit/>
          </a:bodyPr>
          <a:lstStyle>
            <a:lvl1pPr lvl="0" marR="0" rtl="0" algn="l">
              <a:lnSpc>
                <a:spcPct val="120000"/>
              </a:lnSpc>
              <a:spcBef>
                <a:spcPts val="8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400"/>
              </a:spcBef>
              <a:spcAft>
                <a:spcPts val="0"/>
              </a:spcAft>
              <a:buClr>
                <a:schemeClr val="lt1"/>
              </a:buClr>
              <a:buSzPts val="1900"/>
              <a:buFont typeface="Arial"/>
              <a:buChar char="•"/>
              <a:defRPr b="0" i="0" sz="15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400"/>
              </a:spcBef>
              <a:spcAft>
                <a:spcPts val="0"/>
              </a:spcAft>
              <a:buClr>
                <a:schemeClr val="lt1"/>
              </a:buClr>
              <a:buSzPts val="1700"/>
              <a:buFont typeface="Arial"/>
              <a:buChar char="•"/>
              <a:defRPr b="0" i="0" sz="1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5889332" y="3735640"/>
            <a:ext cx="2396100" cy="6078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300"/>
              <a:buNone/>
              <a:defRPr sz="1100"/>
            </a:lvl1pPr>
            <a:lvl2pPr indent="-228600" lvl="1" marL="914400" algn="l">
              <a:lnSpc>
                <a:spcPct val="120000"/>
              </a:lnSpc>
              <a:spcBef>
                <a:spcPts val="400"/>
              </a:spcBef>
              <a:spcAft>
                <a:spcPts val="0"/>
              </a:spcAft>
              <a:buClr>
                <a:schemeClr val="lt1"/>
              </a:buClr>
              <a:buSzPts val="1100"/>
              <a:buNone/>
              <a:defRPr sz="900"/>
            </a:lvl2pPr>
            <a:lvl3pPr indent="-228600" lvl="2" marL="1371600" algn="l">
              <a:lnSpc>
                <a:spcPct val="120000"/>
              </a:lnSpc>
              <a:spcBef>
                <a:spcPts val="400"/>
              </a:spcBef>
              <a:spcAft>
                <a:spcPts val="0"/>
              </a:spcAft>
              <a:buClr>
                <a:schemeClr val="lt1"/>
              </a:buClr>
              <a:buSzPts val="900"/>
              <a:buNone/>
              <a:defRPr sz="800"/>
            </a:lvl3pPr>
            <a:lvl4pPr indent="-228600" lvl="3" marL="1828800" algn="l">
              <a:lnSpc>
                <a:spcPct val="120000"/>
              </a:lnSpc>
              <a:spcBef>
                <a:spcPts val="400"/>
              </a:spcBef>
              <a:spcAft>
                <a:spcPts val="0"/>
              </a:spcAft>
              <a:buClr>
                <a:schemeClr val="lt1"/>
              </a:buClr>
              <a:buSzPts val="800"/>
              <a:buNone/>
              <a:defRPr sz="700"/>
            </a:lvl4pPr>
            <a:lvl5pPr indent="-228600" lvl="4" marL="2286000" algn="l">
              <a:lnSpc>
                <a:spcPct val="120000"/>
              </a:lnSpc>
              <a:spcBef>
                <a:spcPts val="400"/>
              </a:spcBef>
              <a:spcAft>
                <a:spcPts val="0"/>
              </a:spcAft>
              <a:buClr>
                <a:schemeClr val="lt1"/>
              </a:buClr>
              <a:buSzPts val="800"/>
              <a:buNone/>
              <a:defRPr sz="700"/>
            </a:lvl5pPr>
            <a:lvl6pPr indent="-228600" lvl="5" marL="2743200" algn="l">
              <a:lnSpc>
                <a:spcPct val="120000"/>
              </a:lnSpc>
              <a:spcBef>
                <a:spcPts val="400"/>
              </a:spcBef>
              <a:spcAft>
                <a:spcPts val="0"/>
              </a:spcAft>
              <a:buClr>
                <a:schemeClr val="lt1"/>
              </a:buClr>
              <a:buSzPts val="800"/>
              <a:buNone/>
              <a:defRPr sz="700"/>
            </a:lvl6pPr>
            <a:lvl7pPr indent="-228600" lvl="6" marL="3200400" algn="l">
              <a:lnSpc>
                <a:spcPct val="120000"/>
              </a:lnSpc>
              <a:spcBef>
                <a:spcPts val="400"/>
              </a:spcBef>
              <a:spcAft>
                <a:spcPts val="0"/>
              </a:spcAft>
              <a:buClr>
                <a:schemeClr val="lt1"/>
              </a:buClr>
              <a:buSzPts val="800"/>
              <a:buNone/>
              <a:defRPr sz="700"/>
            </a:lvl7pPr>
            <a:lvl8pPr indent="-228600" lvl="7" marL="3657600" algn="l">
              <a:lnSpc>
                <a:spcPct val="120000"/>
              </a:lnSpc>
              <a:spcBef>
                <a:spcPts val="400"/>
              </a:spcBef>
              <a:spcAft>
                <a:spcPts val="0"/>
              </a:spcAft>
              <a:buClr>
                <a:schemeClr val="lt1"/>
              </a:buClr>
              <a:buSzPts val="800"/>
              <a:buNone/>
              <a:defRPr sz="700"/>
            </a:lvl8pPr>
            <a:lvl9pPr indent="-228600" lvl="8" marL="4114800" algn="l">
              <a:lnSpc>
                <a:spcPct val="120000"/>
              </a:lnSpc>
              <a:spcBef>
                <a:spcPts val="400"/>
              </a:spcBef>
              <a:spcAft>
                <a:spcPts val="0"/>
              </a:spcAft>
              <a:buClr>
                <a:schemeClr val="lt1"/>
              </a:buClr>
              <a:buSzPts val="800"/>
              <a:buNone/>
              <a:defRPr sz="700"/>
            </a:lvl9pPr>
          </a:lstStyle>
          <a:p/>
        </p:txBody>
      </p:sp>
      <p:sp>
        <p:nvSpPr>
          <p:cNvPr id="215" name="Google Shape;215;p16"/>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16"/>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16"/>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0" name="Google Shape;220;p17"/>
          <p:cNvSpPr txBox="1"/>
          <p:nvPr>
            <p:ph idx="1" type="body"/>
          </p:nvPr>
        </p:nvSpPr>
        <p:spPr>
          <a:xfrm rot="5400000">
            <a:off x="3242708" y="-699535"/>
            <a:ext cx="2656200" cy="7429500"/>
          </a:xfrm>
          <a:prstGeom prst="rect">
            <a:avLst/>
          </a:prstGeom>
          <a:noFill/>
          <a:ln>
            <a:noFill/>
          </a:ln>
        </p:spPr>
        <p:txBody>
          <a:bodyPr anchorCtr="0" anchor="t" bIns="34275" lIns="68575" spcFirstLastPara="1" rIns="68575" wrap="square" tIns="34275">
            <a:noAutofit/>
          </a:bodyPr>
          <a:lstStyle>
            <a:lvl1pPr indent="-336550" lvl="0" marL="457200" algn="l">
              <a:lnSpc>
                <a:spcPct val="120000"/>
              </a:lnSpc>
              <a:spcBef>
                <a:spcPts val="800"/>
              </a:spcBef>
              <a:spcAft>
                <a:spcPts val="0"/>
              </a:spcAft>
              <a:buClr>
                <a:schemeClr val="lt1"/>
              </a:buClr>
              <a:buSzPts val="1700"/>
              <a:buChar char="•"/>
              <a:defRPr/>
            </a:lvl1pPr>
            <a:lvl2pPr indent="-336550" lvl="1" marL="914400" algn="l">
              <a:lnSpc>
                <a:spcPct val="120000"/>
              </a:lnSpc>
              <a:spcBef>
                <a:spcPts val="400"/>
              </a:spcBef>
              <a:spcAft>
                <a:spcPts val="0"/>
              </a:spcAft>
              <a:buClr>
                <a:schemeClr val="lt1"/>
              </a:buClr>
              <a:buSzPts val="1700"/>
              <a:buChar char="•"/>
              <a:defRPr/>
            </a:lvl2pPr>
            <a:lvl3pPr indent="-336550" lvl="2" marL="1371600" algn="l">
              <a:lnSpc>
                <a:spcPct val="120000"/>
              </a:lnSpc>
              <a:spcBef>
                <a:spcPts val="400"/>
              </a:spcBef>
              <a:spcAft>
                <a:spcPts val="0"/>
              </a:spcAft>
              <a:buClr>
                <a:schemeClr val="lt1"/>
              </a:buClr>
              <a:buSzPts val="1700"/>
              <a:buChar char="•"/>
              <a:defRPr/>
            </a:lvl3pPr>
            <a:lvl4pPr indent="-336550" lvl="3" marL="1828800" algn="l">
              <a:lnSpc>
                <a:spcPct val="120000"/>
              </a:lnSpc>
              <a:spcBef>
                <a:spcPts val="400"/>
              </a:spcBef>
              <a:spcAft>
                <a:spcPts val="0"/>
              </a:spcAft>
              <a:buClr>
                <a:schemeClr val="lt1"/>
              </a:buClr>
              <a:buSzPts val="1700"/>
              <a:buChar char="•"/>
              <a:defRPr/>
            </a:lvl4pPr>
            <a:lvl5pPr indent="-336550" lvl="4" marL="2286000" algn="l">
              <a:lnSpc>
                <a:spcPct val="120000"/>
              </a:lnSpc>
              <a:spcBef>
                <a:spcPts val="400"/>
              </a:spcBef>
              <a:spcAft>
                <a:spcPts val="0"/>
              </a:spcAft>
              <a:buClr>
                <a:schemeClr val="lt1"/>
              </a:buClr>
              <a:buSzPts val="1700"/>
              <a:buChar char="•"/>
              <a:defRPr/>
            </a:lvl5pPr>
            <a:lvl6pPr indent="-336550" lvl="5" marL="2743200" algn="l">
              <a:lnSpc>
                <a:spcPct val="120000"/>
              </a:lnSpc>
              <a:spcBef>
                <a:spcPts val="400"/>
              </a:spcBef>
              <a:spcAft>
                <a:spcPts val="0"/>
              </a:spcAft>
              <a:buClr>
                <a:schemeClr val="lt1"/>
              </a:buClr>
              <a:buSzPts val="1700"/>
              <a:buChar char="•"/>
              <a:defRPr/>
            </a:lvl6pPr>
            <a:lvl7pPr indent="-336550" lvl="6" marL="3200400" algn="l">
              <a:lnSpc>
                <a:spcPct val="120000"/>
              </a:lnSpc>
              <a:spcBef>
                <a:spcPts val="400"/>
              </a:spcBef>
              <a:spcAft>
                <a:spcPts val="0"/>
              </a:spcAft>
              <a:buClr>
                <a:schemeClr val="lt1"/>
              </a:buClr>
              <a:buSzPts val="1700"/>
              <a:buChar char="•"/>
              <a:defRPr/>
            </a:lvl7pPr>
            <a:lvl8pPr indent="-336550" lvl="7" marL="3657600" algn="l">
              <a:lnSpc>
                <a:spcPct val="120000"/>
              </a:lnSpc>
              <a:spcBef>
                <a:spcPts val="400"/>
              </a:spcBef>
              <a:spcAft>
                <a:spcPts val="0"/>
              </a:spcAft>
              <a:buClr>
                <a:schemeClr val="lt1"/>
              </a:buClr>
              <a:buSzPts val="1700"/>
              <a:buChar char="•"/>
              <a:defRPr/>
            </a:lvl8pPr>
            <a:lvl9pPr indent="-336550" lvl="8" marL="4114800" algn="l">
              <a:lnSpc>
                <a:spcPct val="120000"/>
              </a:lnSpc>
              <a:spcBef>
                <a:spcPts val="400"/>
              </a:spcBef>
              <a:spcAft>
                <a:spcPts val="0"/>
              </a:spcAft>
              <a:buClr>
                <a:schemeClr val="lt1"/>
              </a:buClr>
              <a:buSzPts val="1700"/>
              <a:buChar char="•"/>
              <a:defRPr/>
            </a:lvl9pPr>
          </a:lstStyle>
          <a:p/>
        </p:txBody>
      </p:sp>
      <p:sp>
        <p:nvSpPr>
          <p:cNvPr id="221" name="Google Shape;221;p17"/>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2" name="Google Shape;222;p17"/>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17"/>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5590508" y="1648349"/>
            <a:ext cx="3886200" cy="150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6" name="Google Shape;226;p18"/>
          <p:cNvSpPr txBox="1"/>
          <p:nvPr>
            <p:ph idx="1" type="body"/>
          </p:nvPr>
        </p:nvSpPr>
        <p:spPr>
          <a:xfrm rot="5400000">
            <a:off x="1818750" y="-505351"/>
            <a:ext cx="3886200" cy="5811300"/>
          </a:xfrm>
          <a:prstGeom prst="rect">
            <a:avLst/>
          </a:prstGeom>
          <a:noFill/>
          <a:ln>
            <a:noFill/>
          </a:ln>
        </p:spPr>
        <p:txBody>
          <a:bodyPr anchorCtr="0" anchor="t" bIns="34275" lIns="68575" spcFirstLastPara="1" rIns="68575" wrap="square" tIns="34275">
            <a:noAutofit/>
          </a:bodyPr>
          <a:lstStyle>
            <a:lvl1pPr indent="-336550" lvl="0" marL="457200" algn="l">
              <a:lnSpc>
                <a:spcPct val="120000"/>
              </a:lnSpc>
              <a:spcBef>
                <a:spcPts val="800"/>
              </a:spcBef>
              <a:spcAft>
                <a:spcPts val="0"/>
              </a:spcAft>
              <a:buClr>
                <a:schemeClr val="lt1"/>
              </a:buClr>
              <a:buSzPts val="1700"/>
              <a:buChar char="•"/>
              <a:defRPr/>
            </a:lvl1pPr>
            <a:lvl2pPr indent="-336550" lvl="1" marL="914400" algn="l">
              <a:lnSpc>
                <a:spcPct val="120000"/>
              </a:lnSpc>
              <a:spcBef>
                <a:spcPts val="400"/>
              </a:spcBef>
              <a:spcAft>
                <a:spcPts val="0"/>
              </a:spcAft>
              <a:buClr>
                <a:schemeClr val="lt1"/>
              </a:buClr>
              <a:buSzPts val="1700"/>
              <a:buChar char="•"/>
              <a:defRPr/>
            </a:lvl2pPr>
            <a:lvl3pPr indent="-336550" lvl="2" marL="1371600" algn="l">
              <a:lnSpc>
                <a:spcPct val="120000"/>
              </a:lnSpc>
              <a:spcBef>
                <a:spcPts val="400"/>
              </a:spcBef>
              <a:spcAft>
                <a:spcPts val="0"/>
              </a:spcAft>
              <a:buClr>
                <a:schemeClr val="lt1"/>
              </a:buClr>
              <a:buSzPts val="1700"/>
              <a:buChar char="•"/>
              <a:defRPr/>
            </a:lvl3pPr>
            <a:lvl4pPr indent="-336550" lvl="3" marL="1828800" algn="l">
              <a:lnSpc>
                <a:spcPct val="120000"/>
              </a:lnSpc>
              <a:spcBef>
                <a:spcPts val="400"/>
              </a:spcBef>
              <a:spcAft>
                <a:spcPts val="0"/>
              </a:spcAft>
              <a:buClr>
                <a:schemeClr val="lt1"/>
              </a:buClr>
              <a:buSzPts val="1700"/>
              <a:buChar char="•"/>
              <a:defRPr/>
            </a:lvl4pPr>
            <a:lvl5pPr indent="-336550" lvl="4" marL="2286000" algn="l">
              <a:lnSpc>
                <a:spcPct val="120000"/>
              </a:lnSpc>
              <a:spcBef>
                <a:spcPts val="400"/>
              </a:spcBef>
              <a:spcAft>
                <a:spcPts val="0"/>
              </a:spcAft>
              <a:buClr>
                <a:schemeClr val="lt1"/>
              </a:buClr>
              <a:buSzPts val="1700"/>
              <a:buChar char="•"/>
              <a:defRPr/>
            </a:lvl5pPr>
            <a:lvl6pPr indent="-336550" lvl="5" marL="2743200" algn="l">
              <a:lnSpc>
                <a:spcPct val="120000"/>
              </a:lnSpc>
              <a:spcBef>
                <a:spcPts val="400"/>
              </a:spcBef>
              <a:spcAft>
                <a:spcPts val="0"/>
              </a:spcAft>
              <a:buClr>
                <a:schemeClr val="lt1"/>
              </a:buClr>
              <a:buSzPts val="1700"/>
              <a:buChar char="•"/>
              <a:defRPr/>
            </a:lvl6pPr>
            <a:lvl7pPr indent="-336550" lvl="6" marL="3200400" algn="l">
              <a:lnSpc>
                <a:spcPct val="120000"/>
              </a:lnSpc>
              <a:spcBef>
                <a:spcPts val="400"/>
              </a:spcBef>
              <a:spcAft>
                <a:spcPts val="0"/>
              </a:spcAft>
              <a:buClr>
                <a:schemeClr val="lt1"/>
              </a:buClr>
              <a:buSzPts val="1700"/>
              <a:buChar char="•"/>
              <a:defRPr/>
            </a:lvl7pPr>
            <a:lvl8pPr indent="-336550" lvl="7" marL="3657600" algn="l">
              <a:lnSpc>
                <a:spcPct val="120000"/>
              </a:lnSpc>
              <a:spcBef>
                <a:spcPts val="400"/>
              </a:spcBef>
              <a:spcAft>
                <a:spcPts val="0"/>
              </a:spcAft>
              <a:buClr>
                <a:schemeClr val="lt1"/>
              </a:buClr>
              <a:buSzPts val="1700"/>
              <a:buChar char="•"/>
              <a:defRPr/>
            </a:lvl8pPr>
            <a:lvl9pPr indent="-336550" lvl="8" marL="4114800" algn="l">
              <a:lnSpc>
                <a:spcPct val="120000"/>
              </a:lnSpc>
              <a:spcBef>
                <a:spcPts val="400"/>
              </a:spcBef>
              <a:spcAft>
                <a:spcPts val="0"/>
              </a:spcAft>
              <a:buClr>
                <a:schemeClr val="lt1"/>
              </a:buClr>
              <a:buSzPts val="1700"/>
              <a:buChar char="•"/>
              <a:defRPr/>
            </a:lvl9pPr>
          </a:lstStyle>
          <a:p/>
        </p:txBody>
      </p:sp>
      <p:sp>
        <p:nvSpPr>
          <p:cNvPr id="227" name="Google Shape;227;p18"/>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8" name="Google Shape;228;p18"/>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9" name="Google Shape;229;p18"/>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0" name="Shape 230"/>
        <p:cNvGrpSpPr/>
        <p:nvPr/>
      </p:nvGrpSpPr>
      <p:grpSpPr>
        <a:xfrm>
          <a:off x="0" y="0"/>
          <a:ext cx="0" cy="0"/>
          <a:chOff x="0" y="0"/>
          <a:chExt cx="0" cy="0"/>
        </a:xfrm>
      </p:grpSpPr>
      <p:sp>
        <p:nvSpPr>
          <p:cNvPr id="231" name="Google Shape;231;p19"/>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2" name="Google Shape;232;p19"/>
          <p:cNvSpPr txBox="1"/>
          <p:nvPr>
            <p:ph idx="1" type="body"/>
          </p:nvPr>
        </p:nvSpPr>
        <p:spPr>
          <a:xfrm>
            <a:off x="311700" y="1152475"/>
            <a:ext cx="3999900" cy="3416400"/>
          </a:xfrm>
          <a:prstGeom prst="rect">
            <a:avLst/>
          </a:prstGeom>
        </p:spPr>
        <p:txBody>
          <a:bodyPr anchorCtr="0" anchor="t" bIns="34275" lIns="68575" spcFirstLastPara="1" rIns="68575" wrap="square" tIns="34275">
            <a:no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233" name="Google Shape;233;p19"/>
          <p:cNvSpPr txBox="1"/>
          <p:nvPr>
            <p:ph idx="2" type="body"/>
          </p:nvPr>
        </p:nvSpPr>
        <p:spPr>
          <a:xfrm>
            <a:off x="4832400" y="1152475"/>
            <a:ext cx="3999900" cy="3416400"/>
          </a:xfrm>
          <a:prstGeom prst="rect">
            <a:avLst/>
          </a:prstGeom>
        </p:spPr>
        <p:txBody>
          <a:bodyPr anchorCtr="0" anchor="t" bIns="34275" lIns="68575" spcFirstLastPara="1" rIns="68575" wrap="square" tIns="34275">
            <a:no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234" name="Google Shape;234;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5" name="Shape 235"/>
        <p:cNvGrpSpPr/>
        <p:nvPr/>
      </p:nvGrpSpPr>
      <p:grpSpPr>
        <a:xfrm>
          <a:off x="0" y="0"/>
          <a:ext cx="0" cy="0"/>
          <a:chOff x="0" y="0"/>
          <a:chExt cx="0" cy="0"/>
        </a:xfrm>
      </p:grpSpPr>
      <p:sp>
        <p:nvSpPr>
          <p:cNvPr id="236" name="Google Shape;2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txBox="1"/>
          <p:nvPr>
            <p:ph type="title"/>
          </p:nvPr>
        </p:nvSpPr>
        <p:spPr>
          <a:xfrm>
            <a:off x="265500" y="1233175"/>
            <a:ext cx="4045200" cy="14823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8" name="Google Shape;238;p20"/>
          <p:cNvSpPr txBox="1"/>
          <p:nvPr>
            <p:ph idx="1" type="subTitle"/>
          </p:nvPr>
        </p:nvSpPr>
        <p:spPr>
          <a:xfrm>
            <a:off x="265500" y="2803075"/>
            <a:ext cx="4045200" cy="12351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100"/>
              <a:buNone/>
              <a:defRPr sz="2100"/>
            </a:lvl1pPr>
            <a:lvl2pPr lvl="1" rtl="0" algn="ctr">
              <a:lnSpc>
                <a:spcPct val="100000"/>
              </a:lnSpc>
              <a:spcBef>
                <a:spcPts val="400"/>
              </a:spcBef>
              <a:spcAft>
                <a:spcPts val="0"/>
              </a:spcAft>
              <a:buSzPts val="2100"/>
              <a:buNone/>
              <a:defRPr sz="2100"/>
            </a:lvl2pPr>
            <a:lvl3pPr lvl="2" rtl="0" algn="ctr">
              <a:lnSpc>
                <a:spcPct val="100000"/>
              </a:lnSpc>
              <a:spcBef>
                <a:spcPts val="400"/>
              </a:spcBef>
              <a:spcAft>
                <a:spcPts val="0"/>
              </a:spcAft>
              <a:buSzPts val="2100"/>
              <a:buNone/>
              <a:defRPr sz="2100"/>
            </a:lvl3pPr>
            <a:lvl4pPr lvl="3" rtl="0" algn="ctr">
              <a:lnSpc>
                <a:spcPct val="100000"/>
              </a:lnSpc>
              <a:spcBef>
                <a:spcPts val="400"/>
              </a:spcBef>
              <a:spcAft>
                <a:spcPts val="0"/>
              </a:spcAft>
              <a:buSzPts val="2100"/>
              <a:buNone/>
              <a:defRPr sz="2100"/>
            </a:lvl4pPr>
            <a:lvl5pPr lvl="4" rtl="0" algn="ctr">
              <a:lnSpc>
                <a:spcPct val="100000"/>
              </a:lnSpc>
              <a:spcBef>
                <a:spcPts val="400"/>
              </a:spcBef>
              <a:spcAft>
                <a:spcPts val="0"/>
              </a:spcAft>
              <a:buSzPts val="2100"/>
              <a:buNone/>
              <a:defRPr sz="2100"/>
            </a:lvl5pPr>
            <a:lvl6pPr lvl="5" rtl="0" algn="ctr">
              <a:lnSpc>
                <a:spcPct val="100000"/>
              </a:lnSpc>
              <a:spcBef>
                <a:spcPts val="400"/>
              </a:spcBef>
              <a:spcAft>
                <a:spcPts val="0"/>
              </a:spcAft>
              <a:buSzPts val="2100"/>
              <a:buNone/>
              <a:defRPr sz="2100"/>
            </a:lvl6pPr>
            <a:lvl7pPr lvl="6" rtl="0" algn="ctr">
              <a:lnSpc>
                <a:spcPct val="100000"/>
              </a:lnSpc>
              <a:spcBef>
                <a:spcPts val="400"/>
              </a:spcBef>
              <a:spcAft>
                <a:spcPts val="0"/>
              </a:spcAft>
              <a:buSzPts val="2100"/>
              <a:buNone/>
              <a:defRPr sz="2100"/>
            </a:lvl7pPr>
            <a:lvl8pPr lvl="7" rtl="0" algn="ctr">
              <a:lnSpc>
                <a:spcPct val="100000"/>
              </a:lnSpc>
              <a:spcBef>
                <a:spcPts val="400"/>
              </a:spcBef>
              <a:spcAft>
                <a:spcPts val="0"/>
              </a:spcAft>
              <a:buSzPts val="2100"/>
              <a:buNone/>
              <a:defRPr sz="2100"/>
            </a:lvl8pPr>
            <a:lvl9pPr lvl="8" rtl="0" algn="ctr">
              <a:lnSpc>
                <a:spcPct val="100000"/>
              </a:lnSpc>
              <a:spcBef>
                <a:spcPts val="400"/>
              </a:spcBef>
              <a:spcAft>
                <a:spcPts val="0"/>
              </a:spcAft>
              <a:buSzPts val="2100"/>
              <a:buNone/>
              <a:defRPr sz="2100"/>
            </a:lvl9pPr>
          </a:lstStyle>
          <a:p/>
        </p:txBody>
      </p:sp>
      <p:sp>
        <p:nvSpPr>
          <p:cNvPr id="239" name="Google Shape;239;p20"/>
          <p:cNvSpPr txBox="1"/>
          <p:nvPr>
            <p:ph idx="2" type="body"/>
          </p:nvPr>
        </p:nvSpPr>
        <p:spPr>
          <a:xfrm>
            <a:off x="4939500" y="724075"/>
            <a:ext cx="3837000" cy="3695100"/>
          </a:xfrm>
          <a:prstGeom prst="rect">
            <a:avLst/>
          </a:prstGeom>
        </p:spPr>
        <p:txBody>
          <a:bodyPr anchorCtr="0" anchor="ctr" bIns="34275" lIns="68575" spcFirstLastPara="1" rIns="68575" wrap="square" tIns="34275">
            <a:noAutofit/>
          </a:bodyPr>
          <a:lstStyle>
            <a:lvl1pPr indent="-374650" lvl="0" marL="457200" rtl="0">
              <a:spcBef>
                <a:spcPts val="800"/>
              </a:spcBef>
              <a:spcAft>
                <a:spcPts val="0"/>
              </a:spcAft>
              <a:buSzPts val="2300"/>
              <a:buChar char="•"/>
              <a:defRPr/>
            </a:lvl1pPr>
            <a:lvl2pPr indent="-349250" lvl="1" marL="914400" rtl="0">
              <a:spcBef>
                <a:spcPts val="400"/>
              </a:spcBef>
              <a:spcAft>
                <a:spcPts val="0"/>
              </a:spcAft>
              <a:buSzPts val="1900"/>
              <a:buChar char="•"/>
              <a:defRPr/>
            </a:lvl2pPr>
            <a:lvl3pPr indent="-336550" lvl="2" marL="1371600" rtl="0">
              <a:spcBef>
                <a:spcPts val="400"/>
              </a:spcBef>
              <a:spcAft>
                <a:spcPts val="0"/>
              </a:spcAft>
              <a:buSzPts val="1700"/>
              <a:buChar char="•"/>
              <a:defRPr/>
            </a:lvl3pPr>
            <a:lvl4pPr indent="-323850" lvl="3" marL="1828800" rtl="0">
              <a:spcBef>
                <a:spcPts val="400"/>
              </a:spcBef>
              <a:spcAft>
                <a:spcPts val="0"/>
              </a:spcAft>
              <a:buSzPts val="1500"/>
              <a:buChar char="•"/>
              <a:defRPr/>
            </a:lvl4pPr>
            <a:lvl5pPr indent="-323850" lvl="4" marL="2286000" rtl="0">
              <a:spcBef>
                <a:spcPts val="400"/>
              </a:spcBef>
              <a:spcAft>
                <a:spcPts val="0"/>
              </a:spcAft>
              <a:buSzPts val="1500"/>
              <a:buChar char="•"/>
              <a:defRPr/>
            </a:lvl5pPr>
            <a:lvl6pPr indent="-311150" lvl="5" marL="2743200" rtl="0">
              <a:spcBef>
                <a:spcPts val="400"/>
              </a:spcBef>
              <a:spcAft>
                <a:spcPts val="0"/>
              </a:spcAft>
              <a:buSzPts val="1300"/>
              <a:buChar char="•"/>
              <a:defRPr/>
            </a:lvl6pPr>
            <a:lvl7pPr indent="-311150" lvl="6" marL="3200400" rtl="0">
              <a:spcBef>
                <a:spcPts val="400"/>
              </a:spcBef>
              <a:spcAft>
                <a:spcPts val="0"/>
              </a:spcAft>
              <a:buSzPts val="1300"/>
              <a:buChar char="•"/>
              <a:defRPr/>
            </a:lvl7pPr>
            <a:lvl8pPr indent="-311150" lvl="7" marL="3657600" rtl="0">
              <a:spcBef>
                <a:spcPts val="400"/>
              </a:spcBef>
              <a:spcAft>
                <a:spcPts val="0"/>
              </a:spcAft>
              <a:buSzPts val="1300"/>
              <a:buChar char="•"/>
              <a:defRPr/>
            </a:lvl8pPr>
            <a:lvl9pPr indent="-311150" lvl="8" marL="4114800" rtl="0">
              <a:spcBef>
                <a:spcPts val="400"/>
              </a:spcBef>
              <a:spcAft>
                <a:spcPts val="0"/>
              </a:spcAft>
              <a:buSzPts val="1300"/>
              <a:buChar char="•"/>
              <a:defRPr/>
            </a:lvl9pPr>
          </a:lstStyle>
          <a:p/>
        </p:txBody>
      </p:sp>
      <p:sp>
        <p:nvSpPr>
          <p:cNvPr id="240" name="Google Shape;240;p20"/>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3"/>
          <p:cNvSpPr txBox="1"/>
          <p:nvPr>
            <p:ph idx="1" type="body"/>
          </p:nvPr>
        </p:nvSpPr>
        <p:spPr>
          <a:xfrm>
            <a:off x="856059" y="1687115"/>
            <a:ext cx="7429500" cy="2656200"/>
          </a:xfrm>
          <a:prstGeom prst="rect">
            <a:avLst/>
          </a:prstGeom>
          <a:noFill/>
          <a:ln>
            <a:noFill/>
          </a:ln>
        </p:spPr>
        <p:txBody>
          <a:bodyPr anchorCtr="0" anchor="t" bIns="34275" lIns="68575" spcFirstLastPara="1" rIns="68575" wrap="square" tIns="34275">
            <a:noAutofit/>
          </a:bodyPr>
          <a:lstStyle>
            <a:lvl1pPr indent="-336550" lvl="0" marL="457200" algn="l">
              <a:lnSpc>
                <a:spcPct val="120000"/>
              </a:lnSpc>
              <a:spcBef>
                <a:spcPts val="800"/>
              </a:spcBef>
              <a:spcAft>
                <a:spcPts val="0"/>
              </a:spcAft>
              <a:buClr>
                <a:schemeClr val="lt1"/>
              </a:buClr>
              <a:buSzPts val="1700"/>
              <a:buChar char="•"/>
              <a:defRPr/>
            </a:lvl1pPr>
            <a:lvl2pPr indent="-336550" lvl="1" marL="914400" algn="l">
              <a:lnSpc>
                <a:spcPct val="120000"/>
              </a:lnSpc>
              <a:spcBef>
                <a:spcPts val="400"/>
              </a:spcBef>
              <a:spcAft>
                <a:spcPts val="0"/>
              </a:spcAft>
              <a:buClr>
                <a:schemeClr val="lt1"/>
              </a:buClr>
              <a:buSzPts val="1700"/>
              <a:buChar char="•"/>
              <a:defRPr/>
            </a:lvl2pPr>
            <a:lvl3pPr indent="-336550" lvl="2" marL="1371600" algn="l">
              <a:lnSpc>
                <a:spcPct val="120000"/>
              </a:lnSpc>
              <a:spcBef>
                <a:spcPts val="400"/>
              </a:spcBef>
              <a:spcAft>
                <a:spcPts val="0"/>
              </a:spcAft>
              <a:buClr>
                <a:schemeClr val="lt1"/>
              </a:buClr>
              <a:buSzPts val="1700"/>
              <a:buChar char="•"/>
              <a:defRPr/>
            </a:lvl3pPr>
            <a:lvl4pPr indent="-336550" lvl="3" marL="1828800" algn="l">
              <a:lnSpc>
                <a:spcPct val="120000"/>
              </a:lnSpc>
              <a:spcBef>
                <a:spcPts val="400"/>
              </a:spcBef>
              <a:spcAft>
                <a:spcPts val="0"/>
              </a:spcAft>
              <a:buClr>
                <a:schemeClr val="lt1"/>
              </a:buClr>
              <a:buSzPts val="1700"/>
              <a:buChar char="•"/>
              <a:defRPr/>
            </a:lvl4pPr>
            <a:lvl5pPr indent="-336550" lvl="4" marL="2286000" algn="l">
              <a:lnSpc>
                <a:spcPct val="120000"/>
              </a:lnSpc>
              <a:spcBef>
                <a:spcPts val="400"/>
              </a:spcBef>
              <a:spcAft>
                <a:spcPts val="0"/>
              </a:spcAft>
              <a:buClr>
                <a:schemeClr val="lt1"/>
              </a:buClr>
              <a:buSzPts val="1700"/>
              <a:buChar char="•"/>
              <a:defRPr/>
            </a:lvl5pPr>
            <a:lvl6pPr indent="-336550" lvl="5" marL="2743200" algn="l">
              <a:lnSpc>
                <a:spcPct val="120000"/>
              </a:lnSpc>
              <a:spcBef>
                <a:spcPts val="400"/>
              </a:spcBef>
              <a:spcAft>
                <a:spcPts val="0"/>
              </a:spcAft>
              <a:buClr>
                <a:schemeClr val="lt1"/>
              </a:buClr>
              <a:buSzPts val="1700"/>
              <a:buChar char="•"/>
              <a:defRPr/>
            </a:lvl6pPr>
            <a:lvl7pPr indent="-336550" lvl="6" marL="3200400" algn="l">
              <a:lnSpc>
                <a:spcPct val="120000"/>
              </a:lnSpc>
              <a:spcBef>
                <a:spcPts val="400"/>
              </a:spcBef>
              <a:spcAft>
                <a:spcPts val="0"/>
              </a:spcAft>
              <a:buClr>
                <a:schemeClr val="lt1"/>
              </a:buClr>
              <a:buSzPts val="1700"/>
              <a:buChar char="•"/>
              <a:defRPr/>
            </a:lvl7pPr>
            <a:lvl8pPr indent="-336550" lvl="7" marL="3657600" algn="l">
              <a:lnSpc>
                <a:spcPct val="120000"/>
              </a:lnSpc>
              <a:spcBef>
                <a:spcPts val="400"/>
              </a:spcBef>
              <a:spcAft>
                <a:spcPts val="0"/>
              </a:spcAft>
              <a:buClr>
                <a:schemeClr val="lt1"/>
              </a:buClr>
              <a:buSzPts val="1700"/>
              <a:buChar char="•"/>
              <a:defRPr/>
            </a:lvl8pPr>
            <a:lvl9pPr indent="-336550" lvl="8" marL="4114800" algn="l">
              <a:lnSpc>
                <a:spcPct val="120000"/>
              </a:lnSpc>
              <a:spcBef>
                <a:spcPts val="400"/>
              </a:spcBef>
              <a:spcAft>
                <a:spcPts val="0"/>
              </a:spcAft>
              <a:buClr>
                <a:schemeClr val="lt1"/>
              </a:buClr>
              <a:buSzPts val="1700"/>
              <a:buChar char="•"/>
              <a:defRPr/>
            </a:lvl9pPr>
          </a:lstStyle>
          <a:p/>
        </p:txBody>
      </p:sp>
      <p:sp>
        <p:nvSpPr>
          <p:cNvPr id="117" name="Google Shape;117;p3"/>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3"/>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3"/>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1" name="Shape 241"/>
        <p:cNvGrpSpPr/>
        <p:nvPr/>
      </p:nvGrpSpPr>
      <p:grpSpPr>
        <a:xfrm>
          <a:off x="0" y="0"/>
          <a:ext cx="0" cy="0"/>
          <a:chOff x="0" y="0"/>
          <a:chExt cx="0" cy="0"/>
        </a:xfrm>
      </p:grpSpPr>
      <p:sp>
        <p:nvSpPr>
          <p:cNvPr id="242" name="Google Shape;242;p21"/>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3" name="Google Shape;243;p21"/>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74650" lvl="0" marL="457200" rtl="0">
              <a:spcBef>
                <a:spcPts val="800"/>
              </a:spcBef>
              <a:spcAft>
                <a:spcPts val="0"/>
              </a:spcAft>
              <a:buSzPts val="2300"/>
              <a:buChar char="•"/>
              <a:defRPr/>
            </a:lvl1pPr>
            <a:lvl2pPr indent="-349250" lvl="1" marL="914400" rtl="0">
              <a:spcBef>
                <a:spcPts val="400"/>
              </a:spcBef>
              <a:spcAft>
                <a:spcPts val="0"/>
              </a:spcAft>
              <a:buSzPts val="1900"/>
              <a:buChar char="•"/>
              <a:defRPr/>
            </a:lvl2pPr>
            <a:lvl3pPr indent="-336550" lvl="2" marL="1371600" rtl="0">
              <a:spcBef>
                <a:spcPts val="400"/>
              </a:spcBef>
              <a:spcAft>
                <a:spcPts val="0"/>
              </a:spcAft>
              <a:buSzPts val="1700"/>
              <a:buChar char="•"/>
              <a:defRPr/>
            </a:lvl3pPr>
            <a:lvl4pPr indent="-323850" lvl="3" marL="1828800" rtl="0">
              <a:spcBef>
                <a:spcPts val="400"/>
              </a:spcBef>
              <a:spcAft>
                <a:spcPts val="0"/>
              </a:spcAft>
              <a:buSzPts val="1500"/>
              <a:buChar char="•"/>
              <a:defRPr/>
            </a:lvl4pPr>
            <a:lvl5pPr indent="-323850" lvl="4" marL="2286000" rtl="0">
              <a:spcBef>
                <a:spcPts val="400"/>
              </a:spcBef>
              <a:spcAft>
                <a:spcPts val="0"/>
              </a:spcAft>
              <a:buSzPts val="1500"/>
              <a:buChar char="•"/>
              <a:defRPr/>
            </a:lvl5pPr>
            <a:lvl6pPr indent="-311150" lvl="5" marL="2743200" rtl="0">
              <a:spcBef>
                <a:spcPts val="400"/>
              </a:spcBef>
              <a:spcAft>
                <a:spcPts val="0"/>
              </a:spcAft>
              <a:buSzPts val="1300"/>
              <a:buChar char="•"/>
              <a:defRPr/>
            </a:lvl6pPr>
            <a:lvl7pPr indent="-311150" lvl="6" marL="3200400" rtl="0">
              <a:spcBef>
                <a:spcPts val="400"/>
              </a:spcBef>
              <a:spcAft>
                <a:spcPts val="0"/>
              </a:spcAft>
              <a:buSzPts val="1300"/>
              <a:buChar char="•"/>
              <a:defRPr/>
            </a:lvl7pPr>
            <a:lvl8pPr indent="-311150" lvl="7" marL="3657600" rtl="0">
              <a:spcBef>
                <a:spcPts val="400"/>
              </a:spcBef>
              <a:spcAft>
                <a:spcPts val="0"/>
              </a:spcAft>
              <a:buSzPts val="1300"/>
              <a:buChar char="•"/>
              <a:defRPr/>
            </a:lvl8pPr>
            <a:lvl9pPr indent="-311150" lvl="8" marL="4114800" rtl="0">
              <a:spcBef>
                <a:spcPts val="400"/>
              </a:spcBef>
              <a:spcAft>
                <a:spcPts val="0"/>
              </a:spcAft>
              <a:buSzPts val="1300"/>
              <a:buChar char="•"/>
              <a:defRPr/>
            </a:lvl9pPr>
          </a:lstStyle>
          <a:p/>
        </p:txBody>
      </p:sp>
      <p:sp>
        <p:nvSpPr>
          <p:cNvPr id="244" name="Google Shape;244;p21"/>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856058" y="1064419"/>
            <a:ext cx="74295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4"/>
          <p:cNvSpPr txBox="1"/>
          <p:nvPr>
            <p:ph idx="1" type="body"/>
          </p:nvPr>
        </p:nvSpPr>
        <p:spPr>
          <a:xfrm>
            <a:off x="856058" y="3318272"/>
            <a:ext cx="7429500" cy="10311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700"/>
              <a:buNone/>
              <a:defRPr sz="1400" cap="none">
                <a:solidFill>
                  <a:schemeClr val="lt1"/>
                </a:solidFill>
              </a:defRPr>
            </a:lvl1pPr>
            <a:lvl2pPr indent="-228600" lvl="1" marL="914400" algn="l">
              <a:lnSpc>
                <a:spcPct val="120000"/>
              </a:lnSpc>
              <a:spcBef>
                <a:spcPts val="400"/>
              </a:spcBef>
              <a:spcAft>
                <a:spcPts val="0"/>
              </a:spcAft>
              <a:buClr>
                <a:schemeClr val="lt1"/>
              </a:buClr>
              <a:buSzPts val="1700"/>
              <a:buNone/>
              <a:defRPr sz="1400">
                <a:solidFill>
                  <a:schemeClr val="lt1"/>
                </a:solidFill>
              </a:defRPr>
            </a:lvl2pPr>
            <a:lvl3pPr indent="-228600" lvl="2" marL="1371600" algn="l">
              <a:lnSpc>
                <a:spcPct val="120000"/>
              </a:lnSpc>
              <a:spcBef>
                <a:spcPts val="400"/>
              </a:spcBef>
              <a:spcAft>
                <a:spcPts val="0"/>
              </a:spcAft>
              <a:buClr>
                <a:schemeClr val="lt1"/>
              </a:buClr>
              <a:buSzPts val="1700"/>
              <a:buNone/>
              <a:defRPr sz="1400">
                <a:solidFill>
                  <a:schemeClr val="lt1"/>
                </a:solidFill>
              </a:defRPr>
            </a:lvl3pPr>
            <a:lvl4pPr indent="-228600" lvl="3" marL="1828800" algn="l">
              <a:lnSpc>
                <a:spcPct val="120000"/>
              </a:lnSpc>
              <a:spcBef>
                <a:spcPts val="400"/>
              </a:spcBef>
              <a:spcAft>
                <a:spcPts val="0"/>
              </a:spcAft>
              <a:buClr>
                <a:schemeClr val="lt1"/>
              </a:buClr>
              <a:buSzPts val="1500"/>
              <a:buNone/>
              <a:defRPr sz="1200">
                <a:solidFill>
                  <a:schemeClr val="lt1"/>
                </a:solidFill>
              </a:defRPr>
            </a:lvl4pPr>
            <a:lvl5pPr indent="-228600" lvl="4" marL="2286000" algn="l">
              <a:lnSpc>
                <a:spcPct val="120000"/>
              </a:lnSpc>
              <a:spcBef>
                <a:spcPts val="400"/>
              </a:spcBef>
              <a:spcAft>
                <a:spcPts val="0"/>
              </a:spcAft>
              <a:buClr>
                <a:schemeClr val="lt1"/>
              </a:buClr>
              <a:buSzPts val="1500"/>
              <a:buNone/>
              <a:defRPr sz="1200">
                <a:solidFill>
                  <a:schemeClr val="lt1"/>
                </a:solidFill>
              </a:defRPr>
            </a:lvl5pPr>
            <a:lvl6pPr indent="-228600" lvl="5" marL="2743200" algn="l">
              <a:lnSpc>
                <a:spcPct val="120000"/>
              </a:lnSpc>
              <a:spcBef>
                <a:spcPts val="400"/>
              </a:spcBef>
              <a:spcAft>
                <a:spcPts val="0"/>
              </a:spcAft>
              <a:buClr>
                <a:schemeClr val="lt1"/>
              </a:buClr>
              <a:buSzPts val="1500"/>
              <a:buNone/>
              <a:defRPr sz="1200">
                <a:solidFill>
                  <a:schemeClr val="lt1"/>
                </a:solidFill>
              </a:defRPr>
            </a:lvl6pPr>
            <a:lvl7pPr indent="-228600" lvl="6" marL="3200400" algn="l">
              <a:lnSpc>
                <a:spcPct val="120000"/>
              </a:lnSpc>
              <a:spcBef>
                <a:spcPts val="400"/>
              </a:spcBef>
              <a:spcAft>
                <a:spcPts val="0"/>
              </a:spcAft>
              <a:buClr>
                <a:schemeClr val="lt1"/>
              </a:buClr>
              <a:buSzPts val="1500"/>
              <a:buNone/>
              <a:defRPr sz="1200">
                <a:solidFill>
                  <a:schemeClr val="lt1"/>
                </a:solidFill>
              </a:defRPr>
            </a:lvl7pPr>
            <a:lvl8pPr indent="-228600" lvl="7" marL="3657600" algn="l">
              <a:lnSpc>
                <a:spcPct val="120000"/>
              </a:lnSpc>
              <a:spcBef>
                <a:spcPts val="400"/>
              </a:spcBef>
              <a:spcAft>
                <a:spcPts val="0"/>
              </a:spcAft>
              <a:buClr>
                <a:schemeClr val="lt1"/>
              </a:buClr>
              <a:buSzPts val="1500"/>
              <a:buNone/>
              <a:defRPr sz="1200">
                <a:solidFill>
                  <a:schemeClr val="lt1"/>
                </a:solidFill>
              </a:defRPr>
            </a:lvl8pPr>
            <a:lvl9pPr indent="-228600" lvl="8" marL="4114800" algn="l">
              <a:lnSpc>
                <a:spcPct val="120000"/>
              </a:lnSpc>
              <a:spcBef>
                <a:spcPts val="400"/>
              </a:spcBef>
              <a:spcAft>
                <a:spcPts val="0"/>
              </a:spcAft>
              <a:buClr>
                <a:schemeClr val="lt1"/>
              </a:buClr>
              <a:buSzPts val="1500"/>
              <a:buNone/>
              <a:defRPr sz="1200">
                <a:solidFill>
                  <a:schemeClr val="lt1"/>
                </a:solidFill>
              </a:defRPr>
            </a:lvl9pPr>
          </a:lstStyle>
          <a:p/>
        </p:txBody>
      </p:sp>
      <p:sp>
        <p:nvSpPr>
          <p:cNvPr id="123" name="Google Shape;123;p4"/>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4"/>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4"/>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5"/>
          <p:cNvSpPr txBox="1"/>
          <p:nvPr>
            <p:ph idx="1" type="body"/>
          </p:nvPr>
        </p:nvSpPr>
        <p:spPr>
          <a:xfrm>
            <a:off x="856057" y="1687114"/>
            <a:ext cx="3658800" cy="2656200"/>
          </a:xfrm>
          <a:prstGeom prst="rect">
            <a:avLst/>
          </a:prstGeom>
          <a:noFill/>
          <a:ln>
            <a:noFill/>
          </a:ln>
        </p:spPr>
        <p:txBody>
          <a:bodyPr anchorCtr="0" anchor="t" bIns="34275" lIns="68575" spcFirstLastPara="1" rIns="68575" wrap="square" tIns="34275">
            <a:noAutofit/>
          </a:bodyPr>
          <a:lstStyle>
            <a:lvl1pPr indent="-336550" lvl="0" marL="457200" algn="l">
              <a:lnSpc>
                <a:spcPct val="120000"/>
              </a:lnSpc>
              <a:spcBef>
                <a:spcPts val="800"/>
              </a:spcBef>
              <a:spcAft>
                <a:spcPts val="0"/>
              </a:spcAft>
              <a:buClr>
                <a:schemeClr val="lt1"/>
              </a:buClr>
              <a:buSzPts val="1700"/>
              <a:buChar char="•"/>
              <a:defRPr/>
            </a:lvl1pPr>
            <a:lvl2pPr indent="-336550" lvl="1" marL="914400" algn="l">
              <a:lnSpc>
                <a:spcPct val="120000"/>
              </a:lnSpc>
              <a:spcBef>
                <a:spcPts val="400"/>
              </a:spcBef>
              <a:spcAft>
                <a:spcPts val="0"/>
              </a:spcAft>
              <a:buClr>
                <a:schemeClr val="lt1"/>
              </a:buClr>
              <a:buSzPts val="1700"/>
              <a:buChar char="•"/>
              <a:defRPr/>
            </a:lvl2pPr>
            <a:lvl3pPr indent="-336550" lvl="2" marL="1371600" algn="l">
              <a:lnSpc>
                <a:spcPct val="120000"/>
              </a:lnSpc>
              <a:spcBef>
                <a:spcPts val="400"/>
              </a:spcBef>
              <a:spcAft>
                <a:spcPts val="0"/>
              </a:spcAft>
              <a:buClr>
                <a:schemeClr val="lt1"/>
              </a:buClr>
              <a:buSzPts val="1700"/>
              <a:buChar char="•"/>
              <a:defRPr/>
            </a:lvl3pPr>
            <a:lvl4pPr indent="-336550" lvl="3" marL="1828800" algn="l">
              <a:lnSpc>
                <a:spcPct val="120000"/>
              </a:lnSpc>
              <a:spcBef>
                <a:spcPts val="400"/>
              </a:spcBef>
              <a:spcAft>
                <a:spcPts val="0"/>
              </a:spcAft>
              <a:buClr>
                <a:schemeClr val="lt1"/>
              </a:buClr>
              <a:buSzPts val="1700"/>
              <a:buChar char="•"/>
              <a:defRPr/>
            </a:lvl4pPr>
            <a:lvl5pPr indent="-336550" lvl="4" marL="2286000" algn="l">
              <a:lnSpc>
                <a:spcPct val="120000"/>
              </a:lnSpc>
              <a:spcBef>
                <a:spcPts val="400"/>
              </a:spcBef>
              <a:spcAft>
                <a:spcPts val="0"/>
              </a:spcAft>
              <a:buClr>
                <a:schemeClr val="lt1"/>
              </a:buClr>
              <a:buSzPts val="1700"/>
              <a:buChar char="•"/>
              <a:defRPr/>
            </a:lvl5pPr>
            <a:lvl6pPr indent="-336550" lvl="5" marL="2743200" algn="l">
              <a:lnSpc>
                <a:spcPct val="120000"/>
              </a:lnSpc>
              <a:spcBef>
                <a:spcPts val="400"/>
              </a:spcBef>
              <a:spcAft>
                <a:spcPts val="0"/>
              </a:spcAft>
              <a:buClr>
                <a:schemeClr val="lt1"/>
              </a:buClr>
              <a:buSzPts val="1700"/>
              <a:buChar char="•"/>
              <a:defRPr/>
            </a:lvl6pPr>
            <a:lvl7pPr indent="-336550" lvl="6" marL="3200400" algn="l">
              <a:lnSpc>
                <a:spcPct val="120000"/>
              </a:lnSpc>
              <a:spcBef>
                <a:spcPts val="400"/>
              </a:spcBef>
              <a:spcAft>
                <a:spcPts val="0"/>
              </a:spcAft>
              <a:buClr>
                <a:schemeClr val="lt1"/>
              </a:buClr>
              <a:buSzPts val="1700"/>
              <a:buChar char="•"/>
              <a:defRPr/>
            </a:lvl7pPr>
            <a:lvl8pPr indent="-336550" lvl="7" marL="3657600" algn="l">
              <a:lnSpc>
                <a:spcPct val="120000"/>
              </a:lnSpc>
              <a:spcBef>
                <a:spcPts val="400"/>
              </a:spcBef>
              <a:spcAft>
                <a:spcPts val="0"/>
              </a:spcAft>
              <a:buClr>
                <a:schemeClr val="lt1"/>
              </a:buClr>
              <a:buSzPts val="1700"/>
              <a:buChar char="•"/>
              <a:defRPr/>
            </a:lvl8pPr>
            <a:lvl9pPr indent="-336550" lvl="8" marL="4114800" algn="l">
              <a:lnSpc>
                <a:spcPct val="120000"/>
              </a:lnSpc>
              <a:spcBef>
                <a:spcPts val="400"/>
              </a:spcBef>
              <a:spcAft>
                <a:spcPts val="0"/>
              </a:spcAft>
              <a:buClr>
                <a:schemeClr val="lt1"/>
              </a:buClr>
              <a:buSzPts val="1700"/>
              <a:buChar char="•"/>
              <a:defRPr/>
            </a:lvl9pPr>
          </a:lstStyle>
          <a:p/>
        </p:txBody>
      </p:sp>
      <p:sp>
        <p:nvSpPr>
          <p:cNvPr id="129" name="Google Shape;129;p5"/>
          <p:cNvSpPr txBox="1"/>
          <p:nvPr>
            <p:ph idx="2" type="body"/>
          </p:nvPr>
        </p:nvSpPr>
        <p:spPr>
          <a:xfrm>
            <a:off x="4629150" y="1687114"/>
            <a:ext cx="3656400" cy="2656200"/>
          </a:xfrm>
          <a:prstGeom prst="rect">
            <a:avLst/>
          </a:prstGeom>
          <a:noFill/>
          <a:ln>
            <a:noFill/>
          </a:ln>
        </p:spPr>
        <p:txBody>
          <a:bodyPr anchorCtr="0" anchor="t" bIns="34275" lIns="68575" spcFirstLastPara="1" rIns="68575" wrap="square" tIns="34275">
            <a:noAutofit/>
          </a:bodyPr>
          <a:lstStyle>
            <a:lvl1pPr indent="-336550" lvl="0" marL="457200" algn="l">
              <a:lnSpc>
                <a:spcPct val="120000"/>
              </a:lnSpc>
              <a:spcBef>
                <a:spcPts val="800"/>
              </a:spcBef>
              <a:spcAft>
                <a:spcPts val="0"/>
              </a:spcAft>
              <a:buClr>
                <a:schemeClr val="lt1"/>
              </a:buClr>
              <a:buSzPts val="1700"/>
              <a:buChar char="•"/>
              <a:defRPr/>
            </a:lvl1pPr>
            <a:lvl2pPr indent="-336550" lvl="1" marL="914400" algn="l">
              <a:lnSpc>
                <a:spcPct val="120000"/>
              </a:lnSpc>
              <a:spcBef>
                <a:spcPts val="400"/>
              </a:spcBef>
              <a:spcAft>
                <a:spcPts val="0"/>
              </a:spcAft>
              <a:buClr>
                <a:schemeClr val="lt1"/>
              </a:buClr>
              <a:buSzPts val="1700"/>
              <a:buChar char="•"/>
              <a:defRPr/>
            </a:lvl2pPr>
            <a:lvl3pPr indent="-336550" lvl="2" marL="1371600" algn="l">
              <a:lnSpc>
                <a:spcPct val="120000"/>
              </a:lnSpc>
              <a:spcBef>
                <a:spcPts val="400"/>
              </a:spcBef>
              <a:spcAft>
                <a:spcPts val="0"/>
              </a:spcAft>
              <a:buClr>
                <a:schemeClr val="lt1"/>
              </a:buClr>
              <a:buSzPts val="1700"/>
              <a:buChar char="•"/>
              <a:defRPr/>
            </a:lvl3pPr>
            <a:lvl4pPr indent="-336550" lvl="3" marL="1828800" algn="l">
              <a:lnSpc>
                <a:spcPct val="120000"/>
              </a:lnSpc>
              <a:spcBef>
                <a:spcPts val="400"/>
              </a:spcBef>
              <a:spcAft>
                <a:spcPts val="0"/>
              </a:spcAft>
              <a:buClr>
                <a:schemeClr val="lt1"/>
              </a:buClr>
              <a:buSzPts val="1700"/>
              <a:buChar char="•"/>
              <a:defRPr/>
            </a:lvl4pPr>
            <a:lvl5pPr indent="-336550" lvl="4" marL="2286000" algn="l">
              <a:lnSpc>
                <a:spcPct val="120000"/>
              </a:lnSpc>
              <a:spcBef>
                <a:spcPts val="400"/>
              </a:spcBef>
              <a:spcAft>
                <a:spcPts val="0"/>
              </a:spcAft>
              <a:buClr>
                <a:schemeClr val="lt1"/>
              </a:buClr>
              <a:buSzPts val="1700"/>
              <a:buChar char="•"/>
              <a:defRPr/>
            </a:lvl5pPr>
            <a:lvl6pPr indent="-336550" lvl="5" marL="2743200" algn="l">
              <a:lnSpc>
                <a:spcPct val="120000"/>
              </a:lnSpc>
              <a:spcBef>
                <a:spcPts val="400"/>
              </a:spcBef>
              <a:spcAft>
                <a:spcPts val="0"/>
              </a:spcAft>
              <a:buClr>
                <a:schemeClr val="lt1"/>
              </a:buClr>
              <a:buSzPts val="1700"/>
              <a:buChar char="•"/>
              <a:defRPr/>
            </a:lvl6pPr>
            <a:lvl7pPr indent="-336550" lvl="6" marL="3200400" algn="l">
              <a:lnSpc>
                <a:spcPct val="120000"/>
              </a:lnSpc>
              <a:spcBef>
                <a:spcPts val="400"/>
              </a:spcBef>
              <a:spcAft>
                <a:spcPts val="0"/>
              </a:spcAft>
              <a:buClr>
                <a:schemeClr val="lt1"/>
              </a:buClr>
              <a:buSzPts val="1700"/>
              <a:buChar char="•"/>
              <a:defRPr/>
            </a:lvl7pPr>
            <a:lvl8pPr indent="-336550" lvl="7" marL="3657600" algn="l">
              <a:lnSpc>
                <a:spcPct val="120000"/>
              </a:lnSpc>
              <a:spcBef>
                <a:spcPts val="400"/>
              </a:spcBef>
              <a:spcAft>
                <a:spcPts val="0"/>
              </a:spcAft>
              <a:buClr>
                <a:schemeClr val="lt1"/>
              </a:buClr>
              <a:buSzPts val="1700"/>
              <a:buChar char="•"/>
              <a:defRPr/>
            </a:lvl8pPr>
            <a:lvl9pPr indent="-336550" lvl="8" marL="4114800" algn="l">
              <a:lnSpc>
                <a:spcPct val="120000"/>
              </a:lnSpc>
              <a:spcBef>
                <a:spcPts val="400"/>
              </a:spcBef>
              <a:spcAft>
                <a:spcPts val="0"/>
              </a:spcAft>
              <a:buClr>
                <a:schemeClr val="lt1"/>
              </a:buClr>
              <a:buSzPts val="1700"/>
              <a:buChar char="•"/>
              <a:defRPr/>
            </a:lvl9pPr>
          </a:lstStyle>
          <a:p/>
        </p:txBody>
      </p:sp>
      <p:sp>
        <p:nvSpPr>
          <p:cNvPr id="130" name="Google Shape;130;p5"/>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5"/>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5"/>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856058" y="464344"/>
            <a:ext cx="7429500" cy="1108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6"/>
          <p:cNvSpPr txBox="1"/>
          <p:nvPr>
            <p:ph idx="1" type="body"/>
          </p:nvPr>
        </p:nvSpPr>
        <p:spPr>
          <a:xfrm>
            <a:off x="1027514" y="1687114"/>
            <a:ext cx="3487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2300"/>
              <a:buNone/>
              <a:defRPr b="0" sz="1800" cap="none">
                <a:solidFill>
                  <a:schemeClr val="lt1"/>
                </a:solidFill>
              </a:defRPr>
            </a:lvl1pPr>
            <a:lvl2pPr indent="-228600" lvl="1" marL="914400" algn="l">
              <a:lnSpc>
                <a:spcPct val="120000"/>
              </a:lnSpc>
              <a:spcBef>
                <a:spcPts val="400"/>
              </a:spcBef>
              <a:spcAft>
                <a:spcPts val="0"/>
              </a:spcAft>
              <a:buClr>
                <a:schemeClr val="lt1"/>
              </a:buClr>
              <a:buSzPts val="1900"/>
              <a:buNone/>
              <a:defRPr b="1" sz="1500"/>
            </a:lvl2pPr>
            <a:lvl3pPr indent="-228600" lvl="2" marL="1371600" algn="l">
              <a:lnSpc>
                <a:spcPct val="120000"/>
              </a:lnSpc>
              <a:spcBef>
                <a:spcPts val="400"/>
              </a:spcBef>
              <a:spcAft>
                <a:spcPts val="0"/>
              </a:spcAft>
              <a:buClr>
                <a:schemeClr val="lt1"/>
              </a:buClr>
              <a:buSzPts val="1700"/>
              <a:buNone/>
              <a:defRPr b="1" sz="1400"/>
            </a:lvl3pPr>
            <a:lvl4pPr indent="-228600" lvl="3" marL="1828800" algn="l">
              <a:lnSpc>
                <a:spcPct val="120000"/>
              </a:lnSpc>
              <a:spcBef>
                <a:spcPts val="400"/>
              </a:spcBef>
              <a:spcAft>
                <a:spcPts val="0"/>
              </a:spcAft>
              <a:buClr>
                <a:schemeClr val="lt1"/>
              </a:buClr>
              <a:buSzPts val="1500"/>
              <a:buNone/>
              <a:defRPr b="1" sz="1200"/>
            </a:lvl4pPr>
            <a:lvl5pPr indent="-228600" lvl="4" marL="2286000" algn="l">
              <a:lnSpc>
                <a:spcPct val="120000"/>
              </a:lnSpc>
              <a:spcBef>
                <a:spcPts val="400"/>
              </a:spcBef>
              <a:spcAft>
                <a:spcPts val="0"/>
              </a:spcAft>
              <a:buClr>
                <a:schemeClr val="lt1"/>
              </a:buClr>
              <a:buSzPts val="1500"/>
              <a:buNone/>
              <a:defRPr b="1" sz="1200"/>
            </a:lvl5pPr>
            <a:lvl6pPr indent="-228600" lvl="5" marL="2743200" algn="l">
              <a:lnSpc>
                <a:spcPct val="120000"/>
              </a:lnSpc>
              <a:spcBef>
                <a:spcPts val="400"/>
              </a:spcBef>
              <a:spcAft>
                <a:spcPts val="0"/>
              </a:spcAft>
              <a:buClr>
                <a:schemeClr val="lt1"/>
              </a:buClr>
              <a:buSzPts val="1500"/>
              <a:buNone/>
              <a:defRPr b="1" sz="1200"/>
            </a:lvl6pPr>
            <a:lvl7pPr indent="-228600" lvl="6" marL="3200400" algn="l">
              <a:lnSpc>
                <a:spcPct val="120000"/>
              </a:lnSpc>
              <a:spcBef>
                <a:spcPts val="400"/>
              </a:spcBef>
              <a:spcAft>
                <a:spcPts val="0"/>
              </a:spcAft>
              <a:buClr>
                <a:schemeClr val="lt1"/>
              </a:buClr>
              <a:buSzPts val="1500"/>
              <a:buNone/>
              <a:defRPr b="1" sz="1200"/>
            </a:lvl7pPr>
            <a:lvl8pPr indent="-228600" lvl="7" marL="3657600" algn="l">
              <a:lnSpc>
                <a:spcPct val="120000"/>
              </a:lnSpc>
              <a:spcBef>
                <a:spcPts val="400"/>
              </a:spcBef>
              <a:spcAft>
                <a:spcPts val="0"/>
              </a:spcAft>
              <a:buClr>
                <a:schemeClr val="lt1"/>
              </a:buClr>
              <a:buSzPts val="1500"/>
              <a:buNone/>
              <a:defRPr b="1" sz="1200"/>
            </a:lvl8pPr>
            <a:lvl9pPr indent="-228600" lvl="8" marL="4114800" algn="l">
              <a:lnSpc>
                <a:spcPct val="120000"/>
              </a:lnSpc>
              <a:spcBef>
                <a:spcPts val="400"/>
              </a:spcBef>
              <a:spcAft>
                <a:spcPts val="0"/>
              </a:spcAft>
              <a:buClr>
                <a:schemeClr val="lt1"/>
              </a:buClr>
              <a:buSzPts val="1500"/>
              <a:buNone/>
              <a:defRPr b="1" sz="1200"/>
            </a:lvl9pPr>
          </a:lstStyle>
          <a:p/>
        </p:txBody>
      </p:sp>
      <p:sp>
        <p:nvSpPr>
          <p:cNvPr id="136" name="Google Shape;136;p6"/>
          <p:cNvSpPr txBox="1"/>
          <p:nvPr>
            <p:ph idx="2" type="body"/>
          </p:nvPr>
        </p:nvSpPr>
        <p:spPr>
          <a:xfrm>
            <a:off x="856057" y="2305048"/>
            <a:ext cx="3658800" cy="2038500"/>
          </a:xfrm>
          <a:prstGeom prst="rect">
            <a:avLst/>
          </a:prstGeom>
          <a:noFill/>
          <a:ln>
            <a:noFill/>
          </a:ln>
        </p:spPr>
        <p:txBody>
          <a:bodyPr anchorCtr="0" anchor="t" bIns="34275" lIns="68575" spcFirstLastPara="1" rIns="68575" wrap="square" tIns="34275">
            <a:noAutofit/>
          </a:bodyPr>
          <a:lstStyle>
            <a:lvl1pPr indent="-336550" lvl="0" marL="457200" algn="l">
              <a:lnSpc>
                <a:spcPct val="120000"/>
              </a:lnSpc>
              <a:spcBef>
                <a:spcPts val="800"/>
              </a:spcBef>
              <a:spcAft>
                <a:spcPts val="0"/>
              </a:spcAft>
              <a:buClr>
                <a:schemeClr val="lt1"/>
              </a:buClr>
              <a:buSzPts val="1700"/>
              <a:buChar char="•"/>
              <a:defRPr/>
            </a:lvl1pPr>
            <a:lvl2pPr indent="-336550" lvl="1" marL="914400" algn="l">
              <a:lnSpc>
                <a:spcPct val="120000"/>
              </a:lnSpc>
              <a:spcBef>
                <a:spcPts val="400"/>
              </a:spcBef>
              <a:spcAft>
                <a:spcPts val="0"/>
              </a:spcAft>
              <a:buClr>
                <a:schemeClr val="lt1"/>
              </a:buClr>
              <a:buSzPts val="1700"/>
              <a:buChar char="•"/>
              <a:defRPr/>
            </a:lvl2pPr>
            <a:lvl3pPr indent="-336550" lvl="2" marL="1371600" algn="l">
              <a:lnSpc>
                <a:spcPct val="120000"/>
              </a:lnSpc>
              <a:spcBef>
                <a:spcPts val="400"/>
              </a:spcBef>
              <a:spcAft>
                <a:spcPts val="0"/>
              </a:spcAft>
              <a:buClr>
                <a:schemeClr val="lt1"/>
              </a:buClr>
              <a:buSzPts val="1700"/>
              <a:buChar char="•"/>
              <a:defRPr/>
            </a:lvl3pPr>
            <a:lvl4pPr indent="-336550" lvl="3" marL="1828800" algn="l">
              <a:lnSpc>
                <a:spcPct val="120000"/>
              </a:lnSpc>
              <a:spcBef>
                <a:spcPts val="400"/>
              </a:spcBef>
              <a:spcAft>
                <a:spcPts val="0"/>
              </a:spcAft>
              <a:buClr>
                <a:schemeClr val="lt1"/>
              </a:buClr>
              <a:buSzPts val="1700"/>
              <a:buChar char="•"/>
              <a:defRPr/>
            </a:lvl4pPr>
            <a:lvl5pPr indent="-336550" lvl="4" marL="2286000" algn="l">
              <a:lnSpc>
                <a:spcPct val="120000"/>
              </a:lnSpc>
              <a:spcBef>
                <a:spcPts val="400"/>
              </a:spcBef>
              <a:spcAft>
                <a:spcPts val="0"/>
              </a:spcAft>
              <a:buClr>
                <a:schemeClr val="lt1"/>
              </a:buClr>
              <a:buSzPts val="1700"/>
              <a:buChar char="•"/>
              <a:defRPr/>
            </a:lvl5pPr>
            <a:lvl6pPr indent="-336550" lvl="5" marL="2743200" algn="l">
              <a:lnSpc>
                <a:spcPct val="120000"/>
              </a:lnSpc>
              <a:spcBef>
                <a:spcPts val="400"/>
              </a:spcBef>
              <a:spcAft>
                <a:spcPts val="0"/>
              </a:spcAft>
              <a:buClr>
                <a:schemeClr val="lt1"/>
              </a:buClr>
              <a:buSzPts val="1700"/>
              <a:buChar char="•"/>
              <a:defRPr/>
            </a:lvl6pPr>
            <a:lvl7pPr indent="-336550" lvl="6" marL="3200400" algn="l">
              <a:lnSpc>
                <a:spcPct val="120000"/>
              </a:lnSpc>
              <a:spcBef>
                <a:spcPts val="400"/>
              </a:spcBef>
              <a:spcAft>
                <a:spcPts val="0"/>
              </a:spcAft>
              <a:buClr>
                <a:schemeClr val="lt1"/>
              </a:buClr>
              <a:buSzPts val="1700"/>
              <a:buChar char="•"/>
              <a:defRPr/>
            </a:lvl7pPr>
            <a:lvl8pPr indent="-336550" lvl="7" marL="3657600" algn="l">
              <a:lnSpc>
                <a:spcPct val="120000"/>
              </a:lnSpc>
              <a:spcBef>
                <a:spcPts val="400"/>
              </a:spcBef>
              <a:spcAft>
                <a:spcPts val="0"/>
              </a:spcAft>
              <a:buClr>
                <a:schemeClr val="lt1"/>
              </a:buClr>
              <a:buSzPts val="1700"/>
              <a:buChar char="•"/>
              <a:defRPr/>
            </a:lvl8pPr>
            <a:lvl9pPr indent="-336550" lvl="8" marL="4114800" algn="l">
              <a:lnSpc>
                <a:spcPct val="120000"/>
              </a:lnSpc>
              <a:spcBef>
                <a:spcPts val="400"/>
              </a:spcBef>
              <a:spcAft>
                <a:spcPts val="0"/>
              </a:spcAft>
              <a:buClr>
                <a:schemeClr val="lt1"/>
              </a:buClr>
              <a:buSzPts val="1700"/>
              <a:buChar char="•"/>
              <a:defRPr/>
            </a:lvl9pPr>
          </a:lstStyle>
          <a:p/>
        </p:txBody>
      </p:sp>
      <p:sp>
        <p:nvSpPr>
          <p:cNvPr id="137" name="Google Shape;137;p6"/>
          <p:cNvSpPr txBox="1"/>
          <p:nvPr>
            <p:ph idx="3" type="body"/>
          </p:nvPr>
        </p:nvSpPr>
        <p:spPr>
          <a:xfrm>
            <a:off x="4800606" y="1687114"/>
            <a:ext cx="34851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2300"/>
              <a:buNone/>
              <a:defRPr b="0" sz="1800" cap="none">
                <a:solidFill>
                  <a:schemeClr val="lt1"/>
                </a:solidFill>
              </a:defRPr>
            </a:lvl1pPr>
            <a:lvl2pPr indent="-228600" lvl="1" marL="914400" algn="l">
              <a:lnSpc>
                <a:spcPct val="120000"/>
              </a:lnSpc>
              <a:spcBef>
                <a:spcPts val="400"/>
              </a:spcBef>
              <a:spcAft>
                <a:spcPts val="0"/>
              </a:spcAft>
              <a:buClr>
                <a:schemeClr val="lt1"/>
              </a:buClr>
              <a:buSzPts val="1900"/>
              <a:buNone/>
              <a:defRPr b="1" sz="1500"/>
            </a:lvl2pPr>
            <a:lvl3pPr indent="-228600" lvl="2" marL="1371600" algn="l">
              <a:lnSpc>
                <a:spcPct val="120000"/>
              </a:lnSpc>
              <a:spcBef>
                <a:spcPts val="400"/>
              </a:spcBef>
              <a:spcAft>
                <a:spcPts val="0"/>
              </a:spcAft>
              <a:buClr>
                <a:schemeClr val="lt1"/>
              </a:buClr>
              <a:buSzPts val="1700"/>
              <a:buNone/>
              <a:defRPr b="1" sz="1400"/>
            </a:lvl3pPr>
            <a:lvl4pPr indent="-228600" lvl="3" marL="1828800" algn="l">
              <a:lnSpc>
                <a:spcPct val="120000"/>
              </a:lnSpc>
              <a:spcBef>
                <a:spcPts val="400"/>
              </a:spcBef>
              <a:spcAft>
                <a:spcPts val="0"/>
              </a:spcAft>
              <a:buClr>
                <a:schemeClr val="lt1"/>
              </a:buClr>
              <a:buSzPts val="1500"/>
              <a:buNone/>
              <a:defRPr b="1" sz="1200"/>
            </a:lvl4pPr>
            <a:lvl5pPr indent="-228600" lvl="4" marL="2286000" algn="l">
              <a:lnSpc>
                <a:spcPct val="120000"/>
              </a:lnSpc>
              <a:spcBef>
                <a:spcPts val="400"/>
              </a:spcBef>
              <a:spcAft>
                <a:spcPts val="0"/>
              </a:spcAft>
              <a:buClr>
                <a:schemeClr val="lt1"/>
              </a:buClr>
              <a:buSzPts val="1500"/>
              <a:buNone/>
              <a:defRPr b="1" sz="1200"/>
            </a:lvl5pPr>
            <a:lvl6pPr indent="-228600" lvl="5" marL="2743200" algn="l">
              <a:lnSpc>
                <a:spcPct val="120000"/>
              </a:lnSpc>
              <a:spcBef>
                <a:spcPts val="400"/>
              </a:spcBef>
              <a:spcAft>
                <a:spcPts val="0"/>
              </a:spcAft>
              <a:buClr>
                <a:schemeClr val="lt1"/>
              </a:buClr>
              <a:buSzPts val="1500"/>
              <a:buNone/>
              <a:defRPr b="1" sz="1200"/>
            </a:lvl6pPr>
            <a:lvl7pPr indent="-228600" lvl="6" marL="3200400" algn="l">
              <a:lnSpc>
                <a:spcPct val="120000"/>
              </a:lnSpc>
              <a:spcBef>
                <a:spcPts val="400"/>
              </a:spcBef>
              <a:spcAft>
                <a:spcPts val="0"/>
              </a:spcAft>
              <a:buClr>
                <a:schemeClr val="lt1"/>
              </a:buClr>
              <a:buSzPts val="1500"/>
              <a:buNone/>
              <a:defRPr b="1" sz="1200"/>
            </a:lvl7pPr>
            <a:lvl8pPr indent="-228600" lvl="7" marL="3657600" algn="l">
              <a:lnSpc>
                <a:spcPct val="120000"/>
              </a:lnSpc>
              <a:spcBef>
                <a:spcPts val="400"/>
              </a:spcBef>
              <a:spcAft>
                <a:spcPts val="0"/>
              </a:spcAft>
              <a:buClr>
                <a:schemeClr val="lt1"/>
              </a:buClr>
              <a:buSzPts val="1500"/>
              <a:buNone/>
              <a:defRPr b="1" sz="1200"/>
            </a:lvl8pPr>
            <a:lvl9pPr indent="-228600" lvl="8" marL="4114800" algn="l">
              <a:lnSpc>
                <a:spcPct val="120000"/>
              </a:lnSpc>
              <a:spcBef>
                <a:spcPts val="400"/>
              </a:spcBef>
              <a:spcAft>
                <a:spcPts val="0"/>
              </a:spcAft>
              <a:buClr>
                <a:schemeClr val="lt1"/>
              </a:buClr>
              <a:buSzPts val="1500"/>
              <a:buNone/>
              <a:defRPr b="1" sz="1200"/>
            </a:lvl9pPr>
          </a:lstStyle>
          <a:p/>
        </p:txBody>
      </p:sp>
      <p:sp>
        <p:nvSpPr>
          <p:cNvPr id="138" name="Google Shape;138;p6"/>
          <p:cNvSpPr txBox="1"/>
          <p:nvPr>
            <p:ph idx="4" type="body"/>
          </p:nvPr>
        </p:nvSpPr>
        <p:spPr>
          <a:xfrm>
            <a:off x="4629150" y="2305048"/>
            <a:ext cx="3656400" cy="2038500"/>
          </a:xfrm>
          <a:prstGeom prst="rect">
            <a:avLst/>
          </a:prstGeom>
          <a:noFill/>
          <a:ln>
            <a:noFill/>
          </a:ln>
        </p:spPr>
        <p:txBody>
          <a:bodyPr anchorCtr="0" anchor="t" bIns="34275" lIns="68575" spcFirstLastPara="1" rIns="68575" wrap="square" tIns="34275">
            <a:noAutofit/>
          </a:bodyPr>
          <a:lstStyle>
            <a:lvl1pPr indent="-336550" lvl="0" marL="457200" algn="l">
              <a:lnSpc>
                <a:spcPct val="120000"/>
              </a:lnSpc>
              <a:spcBef>
                <a:spcPts val="800"/>
              </a:spcBef>
              <a:spcAft>
                <a:spcPts val="0"/>
              </a:spcAft>
              <a:buClr>
                <a:schemeClr val="lt1"/>
              </a:buClr>
              <a:buSzPts val="1700"/>
              <a:buChar char="•"/>
              <a:defRPr/>
            </a:lvl1pPr>
            <a:lvl2pPr indent="-336550" lvl="1" marL="914400" algn="l">
              <a:lnSpc>
                <a:spcPct val="120000"/>
              </a:lnSpc>
              <a:spcBef>
                <a:spcPts val="400"/>
              </a:spcBef>
              <a:spcAft>
                <a:spcPts val="0"/>
              </a:spcAft>
              <a:buClr>
                <a:schemeClr val="lt1"/>
              </a:buClr>
              <a:buSzPts val="1700"/>
              <a:buChar char="•"/>
              <a:defRPr/>
            </a:lvl2pPr>
            <a:lvl3pPr indent="-336550" lvl="2" marL="1371600" algn="l">
              <a:lnSpc>
                <a:spcPct val="120000"/>
              </a:lnSpc>
              <a:spcBef>
                <a:spcPts val="400"/>
              </a:spcBef>
              <a:spcAft>
                <a:spcPts val="0"/>
              </a:spcAft>
              <a:buClr>
                <a:schemeClr val="lt1"/>
              </a:buClr>
              <a:buSzPts val="1700"/>
              <a:buChar char="•"/>
              <a:defRPr/>
            </a:lvl3pPr>
            <a:lvl4pPr indent="-336550" lvl="3" marL="1828800" algn="l">
              <a:lnSpc>
                <a:spcPct val="120000"/>
              </a:lnSpc>
              <a:spcBef>
                <a:spcPts val="400"/>
              </a:spcBef>
              <a:spcAft>
                <a:spcPts val="0"/>
              </a:spcAft>
              <a:buClr>
                <a:schemeClr val="lt1"/>
              </a:buClr>
              <a:buSzPts val="1700"/>
              <a:buChar char="•"/>
              <a:defRPr/>
            </a:lvl4pPr>
            <a:lvl5pPr indent="-336550" lvl="4" marL="2286000" algn="l">
              <a:lnSpc>
                <a:spcPct val="120000"/>
              </a:lnSpc>
              <a:spcBef>
                <a:spcPts val="400"/>
              </a:spcBef>
              <a:spcAft>
                <a:spcPts val="0"/>
              </a:spcAft>
              <a:buClr>
                <a:schemeClr val="lt1"/>
              </a:buClr>
              <a:buSzPts val="1700"/>
              <a:buChar char="•"/>
              <a:defRPr/>
            </a:lvl5pPr>
            <a:lvl6pPr indent="-336550" lvl="5" marL="2743200" algn="l">
              <a:lnSpc>
                <a:spcPct val="120000"/>
              </a:lnSpc>
              <a:spcBef>
                <a:spcPts val="400"/>
              </a:spcBef>
              <a:spcAft>
                <a:spcPts val="0"/>
              </a:spcAft>
              <a:buClr>
                <a:schemeClr val="lt1"/>
              </a:buClr>
              <a:buSzPts val="1700"/>
              <a:buChar char="•"/>
              <a:defRPr/>
            </a:lvl6pPr>
            <a:lvl7pPr indent="-336550" lvl="6" marL="3200400" algn="l">
              <a:lnSpc>
                <a:spcPct val="120000"/>
              </a:lnSpc>
              <a:spcBef>
                <a:spcPts val="400"/>
              </a:spcBef>
              <a:spcAft>
                <a:spcPts val="0"/>
              </a:spcAft>
              <a:buClr>
                <a:schemeClr val="lt1"/>
              </a:buClr>
              <a:buSzPts val="1700"/>
              <a:buChar char="•"/>
              <a:defRPr/>
            </a:lvl7pPr>
            <a:lvl8pPr indent="-336550" lvl="7" marL="3657600" algn="l">
              <a:lnSpc>
                <a:spcPct val="120000"/>
              </a:lnSpc>
              <a:spcBef>
                <a:spcPts val="400"/>
              </a:spcBef>
              <a:spcAft>
                <a:spcPts val="0"/>
              </a:spcAft>
              <a:buClr>
                <a:schemeClr val="lt1"/>
              </a:buClr>
              <a:buSzPts val="1700"/>
              <a:buChar char="•"/>
              <a:defRPr/>
            </a:lvl8pPr>
            <a:lvl9pPr indent="-336550" lvl="8" marL="4114800" algn="l">
              <a:lnSpc>
                <a:spcPct val="120000"/>
              </a:lnSpc>
              <a:spcBef>
                <a:spcPts val="400"/>
              </a:spcBef>
              <a:spcAft>
                <a:spcPts val="0"/>
              </a:spcAft>
              <a:buClr>
                <a:schemeClr val="lt1"/>
              </a:buClr>
              <a:buSzPts val="1700"/>
              <a:buChar char="•"/>
              <a:defRPr/>
            </a:lvl9pPr>
          </a:lstStyle>
          <a:p/>
        </p:txBody>
      </p:sp>
      <p:sp>
        <p:nvSpPr>
          <p:cNvPr id="139" name="Google Shape;139;p6"/>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6"/>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6"/>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4" name="Google Shape;144;p7"/>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7"/>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7"/>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8"/>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8"/>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860029" y="457201"/>
            <a:ext cx="2892000" cy="123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9"/>
          <p:cNvSpPr txBox="1"/>
          <p:nvPr>
            <p:ph idx="1" type="body"/>
          </p:nvPr>
        </p:nvSpPr>
        <p:spPr>
          <a:xfrm>
            <a:off x="3867150" y="444500"/>
            <a:ext cx="4418400" cy="3898800"/>
          </a:xfrm>
          <a:prstGeom prst="rect">
            <a:avLst/>
          </a:prstGeom>
          <a:noFill/>
          <a:ln>
            <a:noFill/>
          </a:ln>
        </p:spPr>
        <p:txBody>
          <a:bodyPr anchorCtr="0" anchor="ctr" bIns="34275" lIns="68575" spcFirstLastPara="1" rIns="68575" wrap="square" tIns="34275">
            <a:noAutofit/>
          </a:bodyPr>
          <a:lstStyle>
            <a:lvl1pPr indent="-336550" lvl="0" marL="457200" algn="l">
              <a:lnSpc>
                <a:spcPct val="120000"/>
              </a:lnSpc>
              <a:spcBef>
                <a:spcPts val="800"/>
              </a:spcBef>
              <a:spcAft>
                <a:spcPts val="0"/>
              </a:spcAft>
              <a:buClr>
                <a:schemeClr val="lt1"/>
              </a:buClr>
              <a:buSzPts val="1700"/>
              <a:buChar char="•"/>
              <a:defRPr/>
            </a:lvl1pPr>
            <a:lvl2pPr indent="-336550" lvl="1" marL="914400" algn="l">
              <a:lnSpc>
                <a:spcPct val="120000"/>
              </a:lnSpc>
              <a:spcBef>
                <a:spcPts val="400"/>
              </a:spcBef>
              <a:spcAft>
                <a:spcPts val="0"/>
              </a:spcAft>
              <a:buClr>
                <a:schemeClr val="lt1"/>
              </a:buClr>
              <a:buSzPts val="1700"/>
              <a:buChar char="•"/>
              <a:defRPr/>
            </a:lvl2pPr>
            <a:lvl3pPr indent="-336550" lvl="2" marL="1371600" algn="l">
              <a:lnSpc>
                <a:spcPct val="120000"/>
              </a:lnSpc>
              <a:spcBef>
                <a:spcPts val="400"/>
              </a:spcBef>
              <a:spcAft>
                <a:spcPts val="0"/>
              </a:spcAft>
              <a:buClr>
                <a:schemeClr val="lt1"/>
              </a:buClr>
              <a:buSzPts val="1700"/>
              <a:buChar char="•"/>
              <a:defRPr/>
            </a:lvl3pPr>
            <a:lvl4pPr indent="-336550" lvl="3" marL="1828800" algn="l">
              <a:lnSpc>
                <a:spcPct val="120000"/>
              </a:lnSpc>
              <a:spcBef>
                <a:spcPts val="400"/>
              </a:spcBef>
              <a:spcAft>
                <a:spcPts val="0"/>
              </a:spcAft>
              <a:buClr>
                <a:schemeClr val="lt1"/>
              </a:buClr>
              <a:buSzPts val="1700"/>
              <a:buChar char="•"/>
              <a:defRPr/>
            </a:lvl4pPr>
            <a:lvl5pPr indent="-336550" lvl="4" marL="2286000" algn="l">
              <a:lnSpc>
                <a:spcPct val="120000"/>
              </a:lnSpc>
              <a:spcBef>
                <a:spcPts val="400"/>
              </a:spcBef>
              <a:spcAft>
                <a:spcPts val="0"/>
              </a:spcAft>
              <a:buClr>
                <a:schemeClr val="lt1"/>
              </a:buClr>
              <a:buSzPts val="1700"/>
              <a:buChar char="•"/>
              <a:defRPr/>
            </a:lvl5pPr>
            <a:lvl6pPr indent="-336550" lvl="5" marL="2743200" algn="l">
              <a:lnSpc>
                <a:spcPct val="120000"/>
              </a:lnSpc>
              <a:spcBef>
                <a:spcPts val="400"/>
              </a:spcBef>
              <a:spcAft>
                <a:spcPts val="0"/>
              </a:spcAft>
              <a:buClr>
                <a:schemeClr val="lt1"/>
              </a:buClr>
              <a:buSzPts val="1700"/>
              <a:buChar char="•"/>
              <a:defRPr/>
            </a:lvl6pPr>
            <a:lvl7pPr indent="-336550" lvl="6" marL="3200400" algn="l">
              <a:lnSpc>
                <a:spcPct val="120000"/>
              </a:lnSpc>
              <a:spcBef>
                <a:spcPts val="400"/>
              </a:spcBef>
              <a:spcAft>
                <a:spcPts val="0"/>
              </a:spcAft>
              <a:buClr>
                <a:schemeClr val="lt1"/>
              </a:buClr>
              <a:buSzPts val="1700"/>
              <a:buChar char="•"/>
              <a:defRPr/>
            </a:lvl7pPr>
            <a:lvl8pPr indent="-336550" lvl="7" marL="3657600" algn="l">
              <a:lnSpc>
                <a:spcPct val="120000"/>
              </a:lnSpc>
              <a:spcBef>
                <a:spcPts val="400"/>
              </a:spcBef>
              <a:spcAft>
                <a:spcPts val="0"/>
              </a:spcAft>
              <a:buClr>
                <a:schemeClr val="lt1"/>
              </a:buClr>
              <a:buSzPts val="1700"/>
              <a:buChar char="•"/>
              <a:defRPr/>
            </a:lvl8pPr>
            <a:lvl9pPr indent="-336550" lvl="8" marL="4114800" algn="l">
              <a:lnSpc>
                <a:spcPct val="120000"/>
              </a:lnSpc>
              <a:spcBef>
                <a:spcPts val="400"/>
              </a:spcBef>
              <a:spcAft>
                <a:spcPts val="0"/>
              </a:spcAft>
              <a:buClr>
                <a:schemeClr val="lt1"/>
              </a:buClr>
              <a:buSzPts val="1700"/>
              <a:buChar char="•"/>
              <a:defRPr/>
            </a:lvl9pPr>
          </a:lstStyle>
          <a:p/>
        </p:txBody>
      </p:sp>
      <p:sp>
        <p:nvSpPr>
          <p:cNvPr id="154" name="Google Shape;154;p9"/>
          <p:cNvSpPr txBox="1"/>
          <p:nvPr>
            <p:ph idx="2" type="body"/>
          </p:nvPr>
        </p:nvSpPr>
        <p:spPr>
          <a:xfrm>
            <a:off x="860029" y="1687114"/>
            <a:ext cx="2892000" cy="26562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500"/>
              <a:buNone/>
              <a:defRPr sz="1200"/>
            </a:lvl1pPr>
            <a:lvl2pPr indent="-228600" lvl="1" marL="914400" algn="l">
              <a:lnSpc>
                <a:spcPct val="120000"/>
              </a:lnSpc>
              <a:spcBef>
                <a:spcPts val="400"/>
              </a:spcBef>
              <a:spcAft>
                <a:spcPts val="0"/>
              </a:spcAft>
              <a:buClr>
                <a:schemeClr val="lt1"/>
              </a:buClr>
              <a:buSzPts val="1300"/>
              <a:buNone/>
              <a:defRPr sz="1100"/>
            </a:lvl2pPr>
            <a:lvl3pPr indent="-228600" lvl="2" marL="1371600" algn="l">
              <a:lnSpc>
                <a:spcPct val="120000"/>
              </a:lnSpc>
              <a:spcBef>
                <a:spcPts val="400"/>
              </a:spcBef>
              <a:spcAft>
                <a:spcPts val="0"/>
              </a:spcAft>
              <a:buClr>
                <a:schemeClr val="lt1"/>
              </a:buClr>
              <a:buSzPts val="1100"/>
              <a:buNone/>
              <a:defRPr sz="900"/>
            </a:lvl3pPr>
            <a:lvl4pPr indent="-228600" lvl="3" marL="1828800" algn="l">
              <a:lnSpc>
                <a:spcPct val="120000"/>
              </a:lnSpc>
              <a:spcBef>
                <a:spcPts val="400"/>
              </a:spcBef>
              <a:spcAft>
                <a:spcPts val="0"/>
              </a:spcAft>
              <a:buClr>
                <a:schemeClr val="lt1"/>
              </a:buClr>
              <a:buSzPts val="900"/>
              <a:buNone/>
              <a:defRPr sz="800"/>
            </a:lvl4pPr>
            <a:lvl5pPr indent="-228600" lvl="4" marL="2286000" algn="l">
              <a:lnSpc>
                <a:spcPct val="120000"/>
              </a:lnSpc>
              <a:spcBef>
                <a:spcPts val="400"/>
              </a:spcBef>
              <a:spcAft>
                <a:spcPts val="0"/>
              </a:spcAft>
              <a:buClr>
                <a:schemeClr val="lt1"/>
              </a:buClr>
              <a:buSzPts val="900"/>
              <a:buNone/>
              <a:defRPr sz="800"/>
            </a:lvl5pPr>
            <a:lvl6pPr indent="-228600" lvl="5" marL="2743200" algn="l">
              <a:lnSpc>
                <a:spcPct val="120000"/>
              </a:lnSpc>
              <a:spcBef>
                <a:spcPts val="400"/>
              </a:spcBef>
              <a:spcAft>
                <a:spcPts val="0"/>
              </a:spcAft>
              <a:buClr>
                <a:schemeClr val="lt1"/>
              </a:buClr>
              <a:buSzPts val="900"/>
              <a:buNone/>
              <a:defRPr sz="800"/>
            </a:lvl6pPr>
            <a:lvl7pPr indent="-228600" lvl="6" marL="3200400" algn="l">
              <a:lnSpc>
                <a:spcPct val="120000"/>
              </a:lnSpc>
              <a:spcBef>
                <a:spcPts val="400"/>
              </a:spcBef>
              <a:spcAft>
                <a:spcPts val="0"/>
              </a:spcAft>
              <a:buClr>
                <a:schemeClr val="lt1"/>
              </a:buClr>
              <a:buSzPts val="900"/>
              <a:buNone/>
              <a:defRPr sz="800"/>
            </a:lvl7pPr>
            <a:lvl8pPr indent="-228600" lvl="7" marL="3657600" algn="l">
              <a:lnSpc>
                <a:spcPct val="120000"/>
              </a:lnSpc>
              <a:spcBef>
                <a:spcPts val="400"/>
              </a:spcBef>
              <a:spcAft>
                <a:spcPts val="0"/>
              </a:spcAft>
              <a:buClr>
                <a:schemeClr val="lt1"/>
              </a:buClr>
              <a:buSzPts val="900"/>
              <a:buNone/>
              <a:defRPr sz="800"/>
            </a:lvl8pPr>
            <a:lvl9pPr indent="-228600" lvl="8" marL="4114800" algn="l">
              <a:lnSpc>
                <a:spcPct val="120000"/>
              </a:lnSpc>
              <a:spcBef>
                <a:spcPts val="400"/>
              </a:spcBef>
              <a:spcAft>
                <a:spcPts val="0"/>
              </a:spcAft>
              <a:buClr>
                <a:schemeClr val="lt1"/>
              </a:buClr>
              <a:buSzPts val="900"/>
              <a:buNone/>
              <a:defRPr sz="800"/>
            </a:lvl9pPr>
          </a:lstStyle>
          <a:p/>
        </p:txBody>
      </p:sp>
      <p:sp>
        <p:nvSpPr>
          <p:cNvPr id="155" name="Google Shape;155;p9"/>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9"/>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9"/>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856060" y="457200"/>
            <a:ext cx="4450800" cy="123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0" name="Google Shape;160;p10"/>
          <p:cNvSpPr/>
          <p:nvPr>
            <p:ph idx="2" type="pic"/>
          </p:nvPr>
        </p:nvSpPr>
        <p:spPr>
          <a:xfrm>
            <a:off x="5535541" y="457201"/>
            <a:ext cx="2750100" cy="3886200"/>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34275" lIns="68575" spcFirstLastPara="1" rIns="68575" wrap="square" tIns="34275">
            <a:noAutofit/>
          </a:bodyPr>
          <a:lstStyle>
            <a:lvl1pPr lvl="0" marR="0" rtl="0" algn="l">
              <a:lnSpc>
                <a:spcPct val="120000"/>
              </a:lnSpc>
              <a:spcBef>
                <a:spcPts val="8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400"/>
              </a:spcBef>
              <a:spcAft>
                <a:spcPts val="0"/>
              </a:spcAft>
              <a:buClr>
                <a:schemeClr val="lt1"/>
              </a:buClr>
              <a:buSzPts val="2600"/>
              <a:buFont typeface="Arial"/>
              <a:buNone/>
              <a:defRPr b="0" i="0" sz="21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400"/>
              </a:spcBef>
              <a:spcAft>
                <a:spcPts val="0"/>
              </a:spcAft>
              <a:buClr>
                <a:schemeClr val="lt1"/>
              </a:buClr>
              <a:buSzPts val="23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4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4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4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4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4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400"/>
              </a:spcBef>
              <a:spcAft>
                <a:spcPts val="0"/>
              </a:spcAft>
              <a:buClr>
                <a:schemeClr val="lt1"/>
              </a:buClr>
              <a:buSzPts val="1900"/>
              <a:buFont typeface="Arial"/>
              <a:buNone/>
              <a:defRPr b="0" i="0" sz="15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856057" y="1687114"/>
            <a:ext cx="4450800" cy="2656200"/>
          </a:xfrm>
          <a:prstGeom prst="rect">
            <a:avLst/>
          </a:prstGeom>
          <a:noFill/>
          <a:ln>
            <a:noFill/>
          </a:ln>
        </p:spPr>
        <p:txBody>
          <a:bodyPr anchorCtr="0" anchor="t" bIns="34275" lIns="68575" spcFirstLastPara="1" rIns="68575" wrap="square" tIns="34275">
            <a:noAutofit/>
          </a:bodyPr>
          <a:lstStyle>
            <a:lvl1pPr indent="-228600" lvl="0" marL="457200" algn="l">
              <a:lnSpc>
                <a:spcPct val="120000"/>
              </a:lnSpc>
              <a:spcBef>
                <a:spcPts val="800"/>
              </a:spcBef>
              <a:spcAft>
                <a:spcPts val="0"/>
              </a:spcAft>
              <a:buClr>
                <a:schemeClr val="lt1"/>
              </a:buClr>
              <a:buSzPts val="1500"/>
              <a:buNone/>
              <a:defRPr sz="1200"/>
            </a:lvl1pPr>
            <a:lvl2pPr indent="-228600" lvl="1" marL="914400" algn="l">
              <a:lnSpc>
                <a:spcPct val="120000"/>
              </a:lnSpc>
              <a:spcBef>
                <a:spcPts val="400"/>
              </a:spcBef>
              <a:spcAft>
                <a:spcPts val="0"/>
              </a:spcAft>
              <a:buClr>
                <a:schemeClr val="lt1"/>
              </a:buClr>
              <a:buSzPts val="1300"/>
              <a:buNone/>
              <a:defRPr sz="1100"/>
            </a:lvl2pPr>
            <a:lvl3pPr indent="-228600" lvl="2" marL="1371600" algn="l">
              <a:lnSpc>
                <a:spcPct val="120000"/>
              </a:lnSpc>
              <a:spcBef>
                <a:spcPts val="400"/>
              </a:spcBef>
              <a:spcAft>
                <a:spcPts val="0"/>
              </a:spcAft>
              <a:buClr>
                <a:schemeClr val="lt1"/>
              </a:buClr>
              <a:buSzPts val="1100"/>
              <a:buNone/>
              <a:defRPr sz="900"/>
            </a:lvl3pPr>
            <a:lvl4pPr indent="-228600" lvl="3" marL="1828800" algn="l">
              <a:lnSpc>
                <a:spcPct val="120000"/>
              </a:lnSpc>
              <a:spcBef>
                <a:spcPts val="400"/>
              </a:spcBef>
              <a:spcAft>
                <a:spcPts val="0"/>
              </a:spcAft>
              <a:buClr>
                <a:schemeClr val="lt1"/>
              </a:buClr>
              <a:buSzPts val="900"/>
              <a:buNone/>
              <a:defRPr sz="800"/>
            </a:lvl4pPr>
            <a:lvl5pPr indent="-228600" lvl="4" marL="2286000" algn="l">
              <a:lnSpc>
                <a:spcPct val="120000"/>
              </a:lnSpc>
              <a:spcBef>
                <a:spcPts val="400"/>
              </a:spcBef>
              <a:spcAft>
                <a:spcPts val="0"/>
              </a:spcAft>
              <a:buClr>
                <a:schemeClr val="lt1"/>
              </a:buClr>
              <a:buSzPts val="900"/>
              <a:buNone/>
              <a:defRPr sz="800"/>
            </a:lvl5pPr>
            <a:lvl6pPr indent="-228600" lvl="5" marL="2743200" algn="l">
              <a:lnSpc>
                <a:spcPct val="120000"/>
              </a:lnSpc>
              <a:spcBef>
                <a:spcPts val="400"/>
              </a:spcBef>
              <a:spcAft>
                <a:spcPts val="0"/>
              </a:spcAft>
              <a:buClr>
                <a:schemeClr val="lt1"/>
              </a:buClr>
              <a:buSzPts val="900"/>
              <a:buNone/>
              <a:defRPr sz="800"/>
            </a:lvl6pPr>
            <a:lvl7pPr indent="-228600" lvl="6" marL="3200400" algn="l">
              <a:lnSpc>
                <a:spcPct val="120000"/>
              </a:lnSpc>
              <a:spcBef>
                <a:spcPts val="400"/>
              </a:spcBef>
              <a:spcAft>
                <a:spcPts val="0"/>
              </a:spcAft>
              <a:buClr>
                <a:schemeClr val="lt1"/>
              </a:buClr>
              <a:buSzPts val="900"/>
              <a:buNone/>
              <a:defRPr sz="800"/>
            </a:lvl7pPr>
            <a:lvl8pPr indent="-228600" lvl="7" marL="3657600" algn="l">
              <a:lnSpc>
                <a:spcPct val="120000"/>
              </a:lnSpc>
              <a:spcBef>
                <a:spcPts val="400"/>
              </a:spcBef>
              <a:spcAft>
                <a:spcPts val="0"/>
              </a:spcAft>
              <a:buClr>
                <a:schemeClr val="lt1"/>
              </a:buClr>
              <a:buSzPts val="900"/>
              <a:buNone/>
              <a:defRPr sz="800"/>
            </a:lvl8pPr>
            <a:lvl9pPr indent="-228600" lvl="8" marL="4114800" algn="l">
              <a:lnSpc>
                <a:spcPct val="120000"/>
              </a:lnSpc>
              <a:spcBef>
                <a:spcPts val="400"/>
              </a:spcBef>
              <a:spcAft>
                <a:spcPts val="0"/>
              </a:spcAft>
              <a:buClr>
                <a:schemeClr val="lt1"/>
              </a:buClr>
              <a:buSzPts val="900"/>
              <a:buNone/>
              <a:defRPr sz="800"/>
            </a:lvl9pPr>
          </a:lstStyle>
          <a:p/>
        </p:txBody>
      </p:sp>
      <p:sp>
        <p:nvSpPr>
          <p:cNvPr id="162" name="Google Shape;162;p10"/>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0"/>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0"/>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slideLayout" Target="../slideLayouts/slideLayout20.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23" Type="http://schemas.openxmlformats.org/officeDocument/2006/relationships/theme" Target="../theme/theme1.xml"/><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9144000" cy="5143500"/>
          </a:xfrm>
          <a:prstGeom prst="rect">
            <a:avLst/>
          </a:prstGeom>
          <a:noFill/>
          <a:ln>
            <a:noFill/>
          </a:ln>
        </p:spPr>
      </p:pic>
      <p:grpSp>
        <p:nvGrpSpPr>
          <p:cNvPr id="7" name="Google Shape;7;p1"/>
          <p:cNvGrpSpPr/>
          <p:nvPr/>
        </p:nvGrpSpPr>
        <p:grpSpPr>
          <a:xfrm>
            <a:off x="-10716" y="0"/>
            <a:ext cx="9040416" cy="5143500"/>
            <a:chOff x="-14288" y="0"/>
            <a:chExt cx="12053888" cy="6858000"/>
          </a:xfrm>
        </p:grpSpPr>
        <p:grpSp>
          <p:nvGrpSpPr>
            <p:cNvPr id="8" name="Google Shape;8;p1"/>
            <p:cNvGrpSpPr/>
            <p:nvPr/>
          </p:nvGrpSpPr>
          <p:grpSpPr>
            <a:xfrm>
              <a:off x="-14288" y="0"/>
              <a:ext cx="1220788" cy="6858000"/>
              <a:chOff x="-14288" y="0"/>
              <a:chExt cx="1220788" cy="6858000"/>
            </a:xfrm>
          </p:grpSpPr>
          <p:sp>
            <p:nvSpPr>
              <p:cNvPr id="9" name="Google Shape;9;p1"/>
              <p:cNvSpPr/>
              <p:nvPr/>
            </p:nvSpPr>
            <p:spPr>
              <a:xfrm>
                <a:off x="114300" y="4763"/>
                <a:ext cx="23700" cy="2181300"/>
              </a:xfrm>
              <a:prstGeom prst="rect">
                <a:avLst/>
              </a:pr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700" cy="2181300"/>
              </a:xfrm>
              <a:prstGeom prst="rect">
                <a:avLst/>
              </a:pr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5"/>
              <a:chOff x="11364912" y="0"/>
              <a:chExt cx="674688" cy="6848475"/>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700" cy="252300"/>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700"/>
              <a:buFont typeface="Twentieth Century"/>
              <a:buNone/>
              <a:defRPr b="0" i="0" sz="27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8" name="Google Shape;48;p1"/>
          <p:cNvSpPr txBox="1"/>
          <p:nvPr>
            <p:ph idx="1" type="body"/>
          </p:nvPr>
        </p:nvSpPr>
        <p:spPr>
          <a:xfrm>
            <a:off x="856059" y="1687115"/>
            <a:ext cx="7429500" cy="2656200"/>
          </a:xfrm>
          <a:prstGeom prst="rect">
            <a:avLst/>
          </a:prstGeom>
          <a:noFill/>
          <a:ln>
            <a:noFill/>
          </a:ln>
        </p:spPr>
        <p:txBody>
          <a:bodyPr anchorCtr="0" anchor="t" bIns="34275" lIns="68575" spcFirstLastPara="1" rIns="68575" wrap="square" tIns="34275">
            <a:noAutofit/>
          </a:bodyPr>
          <a:lstStyle>
            <a:lvl1pPr indent="-374650" lvl="0" marL="457200" marR="0" rtl="0" algn="l">
              <a:lnSpc>
                <a:spcPct val="120000"/>
              </a:lnSpc>
              <a:spcBef>
                <a:spcPts val="800"/>
              </a:spcBef>
              <a:spcAft>
                <a:spcPts val="0"/>
              </a:spcAft>
              <a:buClr>
                <a:schemeClr val="lt1"/>
              </a:buClr>
              <a:buSzPts val="2300"/>
              <a:buFont typeface="Arial"/>
              <a:buChar char="•"/>
              <a:defRPr b="0" i="0" sz="1800" u="none" cap="none" strike="noStrike">
                <a:solidFill>
                  <a:schemeClr val="lt1"/>
                </a:solidFill>
                <a:latin typeface="Twentieth Century"/>
                <a:ea typeface="Twentieth Century"/>
                <a:cs typeface="Twentieth Century"/>
                <a:sym typeface="Twentieth Century"/>
              </a:defRPr>
            </a:lvl1pPr>
            <a:lvl2pPr indent="-349250" lvl="1" marL="914400" marR="0" rtl="0" algn="l">
              <a:lnSpc>
                <a:spcPct val="120000"/>
              </a:lnSpc>
              <a:spcBef>
                <a:spcPts val="400"/>
              </a:spcBef>
              <a:spcAft>
                <a:spcPts val="0"/>
              </a:spcAft>
              <a:buClr>
                <a:schemeClr val="lt1"/>
              </a:buClr>
              <a:buSzPts val="1900"/>
              <a:buFont typeface="Arial"/>
              <a:buChar char="•"/>
              <a:defRPr b="0" i="0" sz="1500" u="none" cap="none" strike="noStrike">
                <a:solidFill>
                  <a:schemeClr val="lt1"/>
                </a:solidFill>
                <a:latin typeface="Twentieth Century"/>
                <a:ea typeface="Twentieth Century"/>
                <a:cs typeface="Twentieth Century"/>
                <a:sym typeface="Twentieth Century"/>
              </a:defRPr>
            </a:lvl2pPr>
            <a:lvl3pPr indent="-336550" lvl="2" marL="1371600" marR="0" rtl="0" algn="l">
              <a:lnSpc>
                <a:spcPct val="120000"/>
              </a:lnSpc>
              <a:spcBef>
                <a:spcPts val="400"/>
              </a:spcBef>
              <a:spcAft>
                <a:spcPts val="0"/>
              </a:spcAft>
              <a:buClr>
                <a:schemeClr val="lt1"/>
              </a:buClr>
              <a:buSzPts val="1700"/>
              <a:buFont typeface="Arial"/>
              <a:buChar char="•"/>
              <a:defRPr b="0" i="0" sz="1400" u="none" cap="none" strike="noStrike">
                <a:solidFill>
                  <a:schemeClr val="lt1"/>
                </a:solidFill>
                <a:latin typeface="Twentieth Century"/>
                <a:ea typeface="Twentieth Century"/>
                <a:cs typeface="Twentieth Century"/>
                <a:sym typeface="Twentieth Century"/>
              </a:defRPr>
            </a:lvl3pPr>
            <a:lvl4pPr indent="-323850" lvl="3" marL="1828800"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4pPr>
            <a:lvl5pPr indent="-323850" lvl="4" marL="2286000" marR="0" rtl="0" algn="l">
              <a:lnSpc>
                <a:spcPct val="120000"/>
              </a:lnSpc>
              <a:spcBef>
                <a:spcPts val="400"/>
              </a:spcBef>
              <a:spcAft>
                <a:spcPts val="0"/>
              </a:spcAft>
              <a:buClr>
                <a:schemeClr val="lt1"/>
              </a:buClr>
              <a:buSzPts val="1500"/>
              <a:buFont typeface="Arial"/>
              <a:buChar char="•"/>
              <a:defRPr b="0" i="0" sz="1200" u="none" cap="none" strike="noStrike">
                <a:solidFill>
                  <a:schemeClr val="lt1"/>
                </a:solidFill>
                <a:latin typeface="Twentieth Century"/>
                <a:ea typeface="Twentieth Century"/>
                <a:cs typeface="Twentieth Century"/>
                <a:sym typeface="Twentieth Century"/>
              </a:defRPr>
            </a:lvl5pPr>
            <a:lvl6pPr indent="-311150" lvl="5" marL="2743200"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6pPr>
            <a:lvl7pPr indent="-311150" lvl="6" marL="3200400"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7pPr>
            <a:lvl8pPr indent="-311150" lvl="7" marL="3657600"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8pPr>
            <a:lvl9pPr indent="-311150" lvl="8" marL="4114800" marR="0" rtl="0" algn="l">
              <a:lnSpc>
                <a:spcPct val="120000"/>
              </a:lnSpc>
              <a:spcBef>
                <a:spcPts val="400"/>
              </a:spcBef>
              <a:spcAft>
                <a:spcPts val="0"/>
              </a:spcAft>
              <a:buClr>
                <a:schemeClr val="lt1"/>
              </a:buClr>
              <a:buSzPts val="1300"/>
              <a:buFont typeface="Arial"/>
              <a:buChar char="•"/>
              <a:defRPr b="0" i="0" sz="11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80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drive.google.com/file/d/1T8R-ljNP4ccEfeiy9A7RbfF3AYYYz7rS/view"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ctrTitle"/>
          </p:nvPr>
        </p:nvSpPr>
        <p:spPr>
          <a:xfrm>
            <a:off x="1407318" y="841772"/>
            <a:ext cx="6593700" cy="1790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AVERT</a:t>
            </a:r>
            <a:endParaRPr/>
          </a:p>
        </p:txBody>
      </p:sp>
      <p:sp>
        <p:nvSpPr>
          <p:cNvPr id="250" name="Google Shape;250;p22"/>
          <p:cNvSpPr txBox="1"/>
          <p:nvPr>
            <p:ph idx="1" type="subTitle"/>
          </p:nvPr>
        </p:nvSpPr>
        <p:spPr>
          <a:xfrm>
            <a:off x="1407318" y="2701528"/>
            <a:ext cx="6593700" cy="1241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solidFill>
                  <a:schemeClr val="lt1"/>
                </a:solidFill>
              </a:rPr>
              <a:t>All Valuable Electronics Restart Time</a:t>
            </a:r>
            <a:endParaRPr>
              <a:solidFill>
                <a:schemeClr val="lt1"/>
              </a:solidFill>
            </a:endParaRPr>
          </a:p>
          <a:p>
            <a:pPr indent="0" lvl="0" marL="0" rtl="0" algn="l">
              <a:spcBef>
                <a:spcPts val="800"/>
              </a:spcBef>
              <a:spcAft>
                <a:spcPts val="0"/>
              </a:spcAft>
              <a:buNone/>
            </a:pPr>
            <a:r>
              <a:rPr i="1" lang="en" sz="2400"/>
              <a:t>Tracy Fu, Tommy Murray, Matthew Palermo, Collin Strauch</a:t>
            </a:r>
            <a:endParaRPr i="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Team Info</a:t>
            </a:r>
            <a:endParaRPr/>
          </a:p>
        </p:txBody>
      </p:sp>
      <p:sp>
        <p:nvSpPr>
          <p:cNvPr id="256" name="Google Shape;256;p23"/>
          <p:cNvSpPr txBox="1"/>
          <p:nvPr>
            <p:ph idx="1" type="body"/>
          </p:nvPr>
        </p:nvSpPr>
        <p:spPr>
          <a:xfrm>
            <a:off x="311700" y="1152475"/>
            <a:ext cx="39999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Tracy Fu - OO Development, OO Design</a:t>
            </a:r>
            <a:endParaRPr/>
          </a:p>
          <a:p>
            <a:pPr indent="0" lvl="0" marL="0" rtl="0" algn="l">
              <a:spcBef>
                <a:spcPts val="800"/>
              </a:spcBef>
              <a:spcAft>
                <a:spcPts val="0"/>
              </a:spcAft>
              <a:buNone/>
            </a:pPr>
            <a:r>
              <a:rPr lang="en"/>
              <a:t>Tommy Murray - Asset production, UI Designer</a:t>
            </a:r>
            <a:endParaRPr/>
          </a:p>
          <a:p>
            <a:pPr indent="0" lvl="0" marL="0" rtl="0" algn="l">
              <a:spcBef>
                <a:spcPts val="800"/>
              </a:spcBef>
              <a:spcAft>
                <a:spcPts val="0"/>
              </a:spcAft>
              <a:buNone/>
            </a:pPr>
            <a:r>
              <a:rPr lang="en"/>
              <a:t>Matthew Palermo - Version Control Master, OO Design </a:t>
            </a:r>
            <a:endParaRPr/>
          </a:p>
          <a:p>
            <a:pPr indent="0" lvl="0" marL="0" rtl="0" algn="l">
              <a:spcBef>
                <a:spcPts val="800"/>
              </a:spcBef>
              <a:spcAft>
                <a:spcPts val="0"/>
              </a:spcAft>
              <a:buNone/>
            </a:pPr>
            <a:r>
              <a:rPr lang="en"/>
              <a:t>Collin Strauch - External Tool Development, OO Development</a:t>
            </a:r>
            <a:endParaRPr/>
          </a:p>
        </p:txBody>
      </p:sp>
      <p:sp>
        <p:nvSpPr>
          <p:cNvPr id="257" name="Google Shape;257;p23"/>
          <p:cNvSpPr txBox="1"/>
          <p:nvPr>
            <p:ph idx="2" type="body"/>
          </p:nvPr>
        </p:nvSpPr>
        <p:spPr>
          <a:xfrm>
            <a:off x="4832400" y="1017725"/>
            <a:ext cx="39999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u="sng"/>
              <a:t>Mission Statement</a:t>
            </a:r>
            <a:endParaRPr b="1" u="sng"/>
          </a:p>
          <a:p>
            <a:pPr indent="0" lvl="0" marL="0" rtl="0" algn="l">
              <a:spcBef>
                <a:spcPts val="800"/>
              </a:spcBef>
              <a:spcAft>
                <a:spcPts val="0"/>
              </a:spcAft>
              <a:buNone/>
            </a:pPr>
            <a:r>
              <a:rPr lang="en"/>
              <a:t>The main goal with creating this game, classwork aside, is that we wanted to make a decent portfolio piece. In the game development industry, it is vital to have a stellar portfolio. If this class project would be considered a strong enough piece of work to place on to a portfolio, then it would be very helpful. Since this is the first group project that requires coding we all worked on, we also wanted to have something we could look back on and see how we can change what we implemented for the future.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265500" y="504525"/>
            <a:ext cx="4045200" cy="14823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AVERT</a:t>
            </a:r>
            <a:endParaRPr/>
          </a:p>
        </p:txBody>
      </p:sp>
      <p:sp>
        <p:nvSpPr>
          <p:cNvPr id="263" name="Google Shape;263;p24"/>
          <p:cNvSpPr txBox="1"/>
          <p:nvPr>
            <p:ph idx="1" type="subTitle"/>
          </p:nvPr>
        </p:nvSpPr>
        <p:spPr>
          <a:xfrm>
            <a:off x="351225" y="1986825"/>
            <a:ext cx="4045200" cy="18489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Shoot the target with your laser. In order to do so, you have to place a mirror into a grid, which can be rotated at will. Hit the target to clear the level!</a:t>
            </a:r>
            <a:endParaRPr/>
          </a:p>
        </p:txBody>
      </p:sp>
      <p:pic>
        <p:nvPicPr>
          <p:cNvPr id="264" name="Google Shape;264;p24"/>
          <p:cNvPicPr preferRelativeResize="0"/>
          <p:nvPr/>
        </p:nvPicPr>
        <p:blipFill>
          <a:blip r:embed="rId3">
            <a:alphaModFix/>
          </a:blip>
          <a:stretch>
            <a:fillRect/>
          </a:stretch>
        </p:blipFill>
        <p:spPr>
          <a:xfrm>
            <a:off x="4572000" y="826260"/>
            <a:ext cx="4572000" cy="3490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Key Features</a:t>
            </a:r>
            <a:endParaRPr/>
          </a:p>
        </p:txBody>
      </p:sp>
      <p:sp>
        <p:nvSpPr>
          <p:cNvPr id="270" name="Google Shape;270;p2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The game is in fullscreen. The player can move from one screen to another using the keys. The specified key is in </a:t>
            </a:r>
            <a:r>
              <a:rPr lang="en"/>
              <a:t>parentheses</a:t>
            </a:r>
            <a:r>
              <a:rPr lang="en"/>
              <a:t>.</a:t>
            </a:r>
            <a:endParaRPr/>
          </a:p>
          <a:p>
            <a:pPr indent="0" lvl="0" marL="0" rtl="0" algn="l">
              <a:spcBef>
                <a:spcPts val="800"/>
              </a:spcBef>
              <a:spcAft>
                <a:spcPts val="0"/>
              </a:spcAft>
              <a:buNone/>
            </a:pPr>
            <a:r>
              <a:rPr lang="en"/>
              <a:t>When the player clears a level, they are told what their score is.</a:t>
            </a:r>
            <a:endParaRPr/>
          </a:p>
          <a:p>
            <a:pPr indent="0" lvl="0" marL="0" rtl="0" algn="l">
              <a:spcBef>
                <a:spcPts val="800"/>
              </a:spcBef>
              <a:spcAft>
                <a:spcPts val="0"/>
              </a:spcAft>
              <a:buNone/>
            </a:pPr>
            <a:r>
              <a:rPr lang="en"/>
              <a:t>The player can play any of the 5 levels, and edit them as they want from the external tool level editor.</a:t>
            </a:r>
            <a:endParaRPr/>
          </a:p>
          <a:p>
            <a:pPr indent="0" lvl="0" marL="0" rtl="0" algn="l">
              <a:spcBef>
                <a:spcPts val="800"/>
              </a:spcBef>
              <a:spcAft>
                <a:spcPts val="0"/>
              </a:spcAft>
              <a:buNone/>
            </a:pPr>
            <a:r>
              <a:rPr lang="en"/>
              <a:t>The player fails the level if they miss the target or run out of time.</a:t>
            </a:r>
            <a:endParaRPr/>
          </a:p>
          <a:p>
            <a:pPr indent="0" lvl="0" marL="0" rtl="0" algn="l">
              <a:spcBef>
                <a:spcPts val="800"/>
              </a:spcBef>
              <a:spcAft>
                <a:spcPts val="0"/>
              </a:spcAft>
              <a:buNone/>
            </a:pPr>
            <a:r>
              <a:rPr lang="en"/>
              <a:t>The mirror can be clicked and dragged into the grid, and rotated by clicking the rotation icons.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External Tool</a:t>
            </a:r>
            <a:endParaRPr/>
          </a:p>
        </p:txBody>
      </p:sp>
      <p:sp>
        <p:nvSpPr>
          <p:cNvPr id="276" name="Google Shape;276;p2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This is the Windows UI External tool. It allows the user to customize the number of rows and columns in any level of their choice. They can also edit how many mirrors they are given, as well as editing any part of the grid to hold a target, wall, and the laser shooter. When the user is finished editing the level, it saves to a .txt file after the player clicks save.</a:t>
            </a:r>
            <a:endParaRPr/>
          </a:p>
        </p:txBody>
      </p:sp>
      <p:pic>
        <p:nvPicPr>
          <p:cNvPr id="277" name="Google Shape;277;p26"/>
          <p:cNvPicPr preferRelativeResize="0"/>
          <p:nvPr/>
        </p:nvPicPr>
        <p:blipFill>
          <a:blip r:embed="rId3">
            <a:alphaModFix/>
          </a:blip>
          <a:stretch>
            <a:fillRect/>
          </a:stretch>
        </p:blipFill>
        <p:spPr>
          <a:xfrm>
            <a:off x="4281600" y="3721905"/>
            <a:ext cx="4862399" cy="1421595"/>
          </a:xfrm>
          <a:prstGeom prst="rect">
            <a:avLst/>
          </a:prstGeom>
          <a:noFill/>
          <a:ln>
            <a:noFill/>
          </a:ln>
        </p:spPr>
      </p:pic>
      <p:pic>
        <p:nvPicPr>
          <p:cNvPr id="278" name="Google Shape;278;p26"/>
          <p:cNvPicPr preferRelativeResize="0"/>
          <p:nvPr/>
        </p:nvPicPr>
        <p:blipFill>
          <a:blip r:embed="rId4">
            <a:alphaModFix/>
          </a:blip>
          <a:stretch>
            <a:fillRect/>
          </a:stretch>
        </p:blipFill>
        <p:spPr>
          <a:xfrm>
            <a:off x="0" y="2829127"/>
            <a:ext cx="4281600" cy="23143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OO Lessons Learned</a:t>
            </a:r>
            <a:endParaRPr/>
          </a:p>
        </p:txBody>
      </p:sp>
      <p:sp>
        <p:nvSpPr>
          <p:cNvPr id="284" name="Google Shape;284;p2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MonoGame’s Game1 class is used for the key functions (drawing, updating, and user input).</a:t>
            </a:r>
            <a:endParaRPr/>
          </a:p>
          <a:p>
            <a:pPr indent="0" lvl="0" marL="0" rtl="0" algn="l">
              <a:spcBef>
                <a:spcPts val="800"/>
              </a:spcBef>
              <a:spcAft>
                <a:spcPts val="0"/>
              </a:spcAft>
              <a:buNone/>
            </a:pPr>
            <a:r>
              <a:rPr lang="en"/>
              <a:t>Each shape has a parent class in their own way. If a shape can be moved into the grid, it has a moveable shape parent. If the shape starts already inside the grid, it has a stable shape class.</a:t>
            </a:r>
            <a:endParaRPr/>
          </a:p>
          <a:p>
            <a:pPr indent="0" lvl="0" marL="0" rtl="0" algn="l">
              <a:spcBef>
                <a:spcPts val="800"/>
              </a:spcBef>
              <a:spcAft>
                <a:spcPts val="0"/>
              </a:spcAft>
              <a:buNone/>
            </a:pPr>
            <a:r>
              <a:rPr lang="en"/>
              <a:t>GameConfig is used to load the file when it contains data from the external tool.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Production Lessons Learned</a:t>
            </a:r>
            <a:endParaRPr/>
          </a:p>
        </p:txBody>
      </p:sp>
      <p:sp>
        <p:nvSpPr>
          <p:cNvPr id="290" name="Google Shape;290;p28"/>
          <p:cNvSpPr txBox="1"/>
          <p:nvPr>
            <p:ph idx="1" type="body"/>
          </p:nvPr>
        </p:nvSpPr>
        <p:spPr>
          <a:xfrm>
            <a:off x="311700" y="1017725"/>
            <a:ext cx="8520600" cy="3416400"/>
          </a:xfrm>
          <a:prstGeom prst="rect">
            <a:avLst/>
          </a:prstGeom>
        </p:spPr>
        <p:txBody>
          <a:bodyPr anchorCtr="0" anchor="t" bIns="34275" lIns="68575" spcFirstLastPara="1" rIns="68575" wrap="square" tIns="34275">
            <a:noAutofit/>
          </a:bodyPr>
          <a:lstStyle/>
          <a:p>
            <a:pPr indent="-374650" lvl="0" marL="457200" rtl="0" algn="l">
              <a:spcBef>
                <a:spcPts val="800"/>
              </a:spcBef>
              <a:spcAft>
                <a:spcPts val="0"/>
              </a:spcAft>
              <a:buSzPts val="2300"/>
              <a:buAutoNum type="arabicPeriod"/>
            </a:pPr>
            <a:r>
              <a:rPr lang="en"/>
              <a:t>Time management is super important. Almost all of the game’s required functions were implemented near the end of the due date, which causes stress.</a:t>
            </a:r>
            <a:endParaRPr/>
          </a:p>
          <a:p>
            <a:pPr indent="-374650" lvl="0" marL="457200" rtl="0" algn="l">
              <a:spcBef>
                <a:spcPts val="0"/>
              </a:spcBef>
              <a:spcAft>
                <a:spcPts val="0"/>
              </a:spcAft>
              <a:buSzPts val="2300"/>
              <a:buAutoNum type="arabicPeriod"/>
            </a:pPr>
            <a:r>
              <a:rPr lang="en"/>
              <a:t>Task management. If a Trello board is made, it should not be completely foregone. People should be updating and checking it regularly.</a:t>
            </a:r>
            <a:endParaRPr/>
          </a:p>
          <a:p>
            <a:pPr indent="-374650" lvl="0" marL="457200" rtl="0" algn="l">
              <a:spcBef>
                <a:spcPts val="0"/>
              </a:spcBef>
              <a:spcAft>
                <a:spcPts val="0"/>
              </a:spcAft>
              <a:buSzPts val="2300"/>
              <a:buAutoNum type="arabicPeriod"/>
            </a:pPr>
            <a:r>
              <a:rPr lang="en"/>
              <a:t>Working 100% remotely still requires everyone to be fully involved in the game production. It can be easy to procrastinate due to the different work </a:t>
            </a:r>
            <a:r>
              <a:rPr lang="en"/>
              <a:t>environment, but realizing that the project is still happening should make everyone be certain that they still have work to do.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856060" y="463889"/>
            <a:ext cx="7429500" cy="1108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Demo Video</a:t>
            </a:r>
            <a:endParaRPr/>
          </a:p>
        </p:txBody>
      </p:sp>
      <p:pic>
        <p:nvPicPr>
          <p:cNvPr id="296" name="Google Shape;296;p29" title="Avert 2020-05-03 11-33-58.mp4">
            <a:hlinkClick r:id="rId3"/>
          </p:cNvPr>
          <p:cNvPicPr preferRelativeResize="0"/>
          <p:nvPr/>
        </p:nvPicPr>
        <p:blipFill>
          <a:blip r:embed="rId4">
            <a:alphaModFix/>
          </a:blip>
          <a:stretch>
            <a:fillRect/>
          </a:stretch>
        </p:blipFill>
        <p:spPr>
          <a:xfrm>
            <a:off x="1098388" y="1242750"/>
            <a:ext cx="6947227"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