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7559675" cy="106918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20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7640" y="574020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63880" y="574020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28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28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77640" y="574020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20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78080" y="574020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501280"/>
            <a:ext cx="6803280" cy="62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680328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331992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501280"/>
            <a:ext cx="331992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142200"/>
            <a:ext cx="6803280" cy="1090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63880" y="2501280"/>
            <a:ext cx="331992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77640" y="574020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280"/>
            <a:ext cx="6803280" cy="62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331992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74020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74020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74020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7640" y="574020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63880" y="574020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50128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50128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77640" y="574020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74020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978080" y="574020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680328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331992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280"/>
            <a:ext cx="331992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142200"/>
            <a:ext cx="6803280" cy="1090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63880" y="2501280"/>
            <a:ext cx="331992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77640" y="574020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331992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20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28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20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</a:t>
            </a:r>
            <a:r>
              <a:rPr b="0" lang="en-US" sz="1800" spc="-1" strike="noStrike">
                <a:latin typeface="Arial"/>
              </a:rPr>
              <a:t>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</a:t>
            </a:r>
            <a:r>
              <a:rPr b="0" lang="en-US" sz="1800" spc="-1" strike="noStrike">
                <a:latin typeface="Arial"/>
              </a:rPr>
              <a:t>it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142200"/>
            <a:ext cx="680328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</a:t>
            </a:r>
            <a:r>
              <a:rPr b="0" lang="en-US" sz="1800" spc="-1" strike="noStrike">
                <a:latin typeface="Arial"/>
              </a:rPr>
              <a:t>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</a:t>
            </a:r>
            <a:r>
              <a:rPr b="0" lang="en-US" sz="1800" spc="-1" strike="noStrike">
                <a:latin typeface="Arial"/>
              </a:rPr>
              <a:t>it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501280"/>
            <a:ext cx="6803280" cy="620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22960" y="93384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371600" y="822960"/>
            <a:ext cx="4804200" cy="164556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822960" y="273384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188720" y="2834640"/>
            <a:ext cx="5058000" cy="630648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274320" y="9966960"/>
            <a:ext cx="603468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Fig1. Single-neuron projectome analysis pipelines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22960" y="93384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188720" y="1023480"/>
            <a:ext cx="2011680" cy="98784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822960" y="226584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74320" y="9966960"/>
            <a:ext cx="603468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Fig2. A robust morphology-based clustering method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960" y="550584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813600" y="5917680"/>
            <a:ext cx="6114600" cy="16664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000080" y="2611800"/>
            <a:ext cx="5857920" cy="274320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3090960" y="93384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3474720" y="1005840"/>
            <a:ext cx="3474720" cy="128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2024-02-28T15:18:20Z</dcterms:created>
  <dc:creator/>
  <dc:description/>
  <dc:language>en-US</dc:language>
  <cp:lastModifiedBy/>
  <dcterms:modified xsi:type="dcterms:W3CDTF">2024-02-28T16:31:55Z</dcterms:modified>
  <cp:revision>4</cp:revision>
  <dc:subject/>
  <dc:title/>
</cp:coreProperties>
</file>