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4F42-5321-A53E-5FB6-D7A4C311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4C24C-2E79-30E4-7DD5-5B944E11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A1CE-B9E8-D5C2-B7E9-986D29D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027-2FAA-E15C-FBDC-C9CEECAC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993B-1587-8B98-B1B9-4104A26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57F-6430-7036-0667-530EABEA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9228-D0DD-E567-8758-865D7208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C8BA-2D73-1729-808F-E262D83D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6010-2571-B188-8633-1D34452E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5CA5-172F-D56B-7517-CF0D52EB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D3CA2-5683-E152-6113-70B81E1D2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7CF5-D2D3-C06A-FFE0-34193473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65CE-199E-7DA2-AAF7-818786EE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C18F-D98B-EEB3-2C06-0704A7D4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F17C-D87E-9339-5ED7-9265CB70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C53C-D1BB-6C6A-93D4-9930E80F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EB7E-D701-7558-3B66-694C9B80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DA4C-FA95-4BDB-4BCA-FABCE8C3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939C-91A8-A553-4445-8F2EBF3C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FFDA-38AF-324E-C536-8658E6AF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95E-0E35-C63D-2BDE-2BB74DFA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DC73-1084-BE31-2515-29A60093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46F0-CE95-0C29-4633-0F8DD46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60C1-8147-5541-578C-AAF36B78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91AC-32D3-6ADD-3AD3-42B8F482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543A-43E0-C33F-3D3E-F4A485D9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B63D-51A1-5916-ED06-BD959884F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C7168-D7B6-A89B-687A-3275D5A4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FEDE-A35F-55C2-28A9-0F756C4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33F3F-C566-213B-A787-4C205BD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36C04-CD1A-E1D4-6F12-A11EB42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BD6E-681E-CF8D-2CB0-FEBE495F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15D2-624C-A5A2-1029-6BCD9C03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FA8E7-F1D1-97BC-6FC7-169066B2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1F10B-94F8-0BCB-2DC0-58A8F6A1C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E3729-8B77-94E0-ADC1-BDA93B34D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59A99-ED19-1EE7-CAD7-BC5018A7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5FA54-B6D6-F49D-DC25-38BCDD59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B73D9-CA36-F576-D34E-27A4D90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3118-1081-9433-0589-BD3748A1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B03BD-8DFA-ED5F-075E-0698AB7F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AF75B-2920-D293-72A3-CB9CCC78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502E-1EA2-24CE-FFFF-84FB758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CD12-6C2A-DAC4-170F-742D79C7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2526C-958E-86B4-9107-9A41D4C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5270-0AA2-D57F-1E2A-149B1850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8527-28E9-F9E3-2DF0-E178D9B6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B5BA-B2A3-C1B6-CC7D-671B1442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092A-C75C-868E-1CED-598ABD42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CFEE-B668-08B5-FD58-3D3E4B6B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AB016-9D16-CE07-036E-9A3B41F7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F0ABE-4333-3045-C898-2D3104AC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E515-9D93-B646-E0FA-A90BCA7C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B0579-FCE1-CB7D-7869-550F08B98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B7D8D-4457-EA10-6201-20A71DEC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F2F1-0084-F4FE-BD8E-2416BC1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4CC0-055D-FE8D-CB0B-D33BEC0D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2FE05-2B19-73A0-BA47-DACF7B9C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AF736-E491-3DA4-17F9-B8A0F3D1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28AE-299D-43AE-1DCC-801EC6CB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F89F-A93F-D1D4-D915-E6BDC7E8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D87C-461F-4705-88D4-067F65C7397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FC32-7494-B748-1C9E-E3EF3053B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E010-0440-2ECF-6CDF-7FAFE28B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0E63-BA29-41AF-B85F-696D5C94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C68483C-EFA0-30AF-F1D0-99CFBF80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513" y="0"/>
            <a:ext cx="12192000" cy="43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8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Poosuthasee</dc:creator>
  <cp:lastModifiedBy>Heather Poosuthasee</cp:lastModifiedBy>
  <cp:revision>1</cp:revision>
  <dcterms:created xsi:type="dcterms:W3CDTF">2025-02-16T01:10:00Z</dcterms:created>
  <dcterms:modified xsi:type="dcterms:W3CDTF">2025-02-16T01:47:14Z</dcterms:modified>
</cp:coreProperties>
</file>