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b798b966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b798b966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b798b966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b798b966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b798b966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b798b966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798b966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b798b966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798b966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798b966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798b966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b798b966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798b966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798b966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b798b966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b798b966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b798b966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b798b966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Western Europe, North America and ANZ, and Central and Eastern Europe rank the highest in ladder scores (happiness)!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Sub-Saharan Africa, South Asia, and Middle East and North Africa rank the lowest in ladder scores (happiness)!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Western Europe, North America and ANZ, and East Asia rank the highest in logged GDP per capita (economy)!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Sub-Saharan Africa, South Asia, and Latin America and Carribean rank the lowest in logged GDP per capita (economy)!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b798b966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b798b966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Western Europe, North America and ANZ, and East Asia rank the highest in mean healthy life expectancy!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Sub-Saharan Africa, South Asia, and Commonwealth of Independent States rank the lowest in mean healthy life expectancy!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Western Europe, North America and ANZ, and Central and Eastern Europe rank the highest in mean social support!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Sub-Saharan Africa, South Asia, and Middle East and North Africa rank the lowest in mean mean social support!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b798b966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b798b966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World Happiness Report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Badhan &amp; Tian Xia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402" y="304800"/>
            <a:ext cx="3207200" cy="17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513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Highest/Lowest GDP and Range of Freedom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5" y="1467900"/>
            <a:ext cx="4485399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75" y="3032400"/>
            <a:ext cx="4485400" cy="1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975" y="1096475"/>
            <a:ext cx="3833026" cy="37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 Most and Least Happiest </a:t>
            </a:r>
            <a:r>
              <a:rPr lang="en"/>
              <a:t>Country</a:t>
            </a:r>
            <a:r>
              <a:rPr lang="en"/>
              <a:t> to Our Own!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125" y="1579888"/>
            <a:ext cx="7896900" cy="9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125" y="2785150"/>
            <a:ext cx="7896900" cy="9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25" y="3987238"/>
            <a:ext cx="7896901" cy="8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437400" y="1916800"/>
            <a:ext cx="731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Finland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16450" y="3049125"/>
            <a:ext cx="117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United States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87850" y="4242050"/>
            <a:ext cx="103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Afghanistan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6360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App!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The World Happiness Report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463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32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71"/>
              <a:buFont typeface="Arial"/>
              <a:buChar char="❖"/>
            </a:pPr>
            <a:r>
              <a:rPr lang="en" sz="127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report gains worldwide acknowledgment as organizations and governments utilize reports such as this one to influence their policy-making decisions. </a:t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324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71"/>
              <a:buFont typeface="Arial"/>
              <a:buChar char="❖"/>
            </a:pPr>
            <a:r>
              <a:rPr lang="en" sz="127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national average of the responses to the main life evaluation question asked in the Gallup World Poll, which uses the Cantril Ladder to survey bliss.</a:t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324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71"/>
              <a:buFont typeface="Arial"/>
              <a:buChar char="❖"/>
            </a:pPr>
            <a:r>
              <a:rPr lang="en" sz="127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2021 data that we use in our project utilizes a Happiness score which is explained by GDP per capita, Healthy Life Expectancy, Social Support, Freedom to make life choices, etc.</a:t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324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71"/>
              <a:buFont typeface="Arial"/>
              <a:buChar char="❖"/>
            </a:pPr>
            <a:r>
              <a:rPr lang="en" sz="127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project aims to show the data in a more presentable fashion by including ranges and certain values of countries along with an app!</a:t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1018"/>
              <a:buNone/>
            </a:pPr>
            <a:r>
              <a:t/>
            </a:r>
            <a:endParaRPr sz="127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5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196175"/>
            <a:ext cx="75057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be using data published on Kaggle. The data contains 7 csv files from 2015 to 2022 ranking happiness across different regions and countries in the world.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2021 csv file, more focused on regions since there are too many countries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 Names: Janitor Work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Libraries used: dply, tidyverse, janitor, naniar, ggplot2, shiny, shinydashboard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Removing variables: All variables remained but not all were utilized or presented (No NA’s)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❖"/>
            </a:pPr>
            <a:r>
              <a:rPr lang="en" sz="5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Joining data: None of the other csv files were joined with 2021 as the column names were not similar and R was not allowing us to.</a:t>
            </a:r>
            <a:endParaRPr sz="5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Guess!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Which</a:t>
            </a:r>
            <a:r>
              <a:rPr lang="en" sz="2500"/>
              <a:t> Country in 2021 ranked highest based on overall Happiness?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210425"/>
            <a:ext cx="8744351" cy="4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Countries per Region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448025"/>
            <a:ext cx="75057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of 149 Countries with 10 different regions!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04937"/>
            <a:ext cx="7130450" cy="2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480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Happiness Score/GDP per Region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244300"/>
            <a:ext cx="4353724" cy="31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1244300"/>
            <a:ext cx="4100701" cy="31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09150" y="480100"/>
            <a:ext cx="811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Life Expectancy/Social Support per Region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96138"/>
            <a:ext cx="4433699" cy="323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1196150"/>
            <a:ext cx="4100701" cy="32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391500"/>
            <a:ext cx="75057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Highest/Lowest Ladder Score, Life Expectancy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1046775"/>
            <a:ext cx="2924400" cy="159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899" y="996888"/>
            <a:ext cx="2924400" cy="169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25" y="3051125"/>
            <a:ext cx="3832600" cy="16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6550" y="3101000"/>
            <a:ext cx="3781250" cy="1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5225" y="1046775"/>
            <a:ext cx="1693750" cy="1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