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E7EB7-83D3-6D81-0D51-E29544678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625ED-E5D7-7E7F-3900-1785E691A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9EC85-844D-71DC-D87D-F44A29FF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45A-C9BB-48D3-94C8-3A083946091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73D29-4535-34DE-278B-817A5714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8B42C-7689-829E-51B7-F651F950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8962-3857-4EEB-AC3C-70B5D440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2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E069A-ADB2-B1C1-8594-92F9222E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317EB1-7006-5671-4BF8-253CFBFED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2CC69-C7FC-C9B8-FDF3-ABFD2528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45A-C9BB-48D3-94C8-3A083946091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D4664-F3A6-1438-F636-0EDAFB1F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96570-BB02-D8AC-2ECA-492554C8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8962-3857-4EEB-AC3C-70B5D440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6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D3E560-17F6-1263-E3D4-DD584118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B024FB-4C31-C68F-7BE2-9F50D26AE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38D71-A8A4-B71A-F6D9-2A70E484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45A-C9BB-48D3-94C8-3A083946091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024D8-29D3-3FD9-40E0-A58E9DEF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CE29C-7A07-A62C-6C9B-490F8DCD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8962-3857-4EEB-AC3C-70B5D440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3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67D0E-5B14-A9B5-1741-B27E0E78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5D209-0667-61EF-4870-4734821C9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07784-39D9-799D-C3D6-0463C60D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45A-C9BB-48D3-94C8-3A083946091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D43E1-33B3-7FE4-1461-7457E8A8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37CEA-3D59-5297-A57B-2C78E669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8962-3857-4EEB-AC3C-70B5D440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6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2E72F-FD1A-4F07-C2D1-CF63A4A0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2CE61-BBC4-E36F-1307-EFF55450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6F15A-CDE9-37BD-AE7D-F716282A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45A-C9BB-48D3-94C8-3A083946091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7F56E-06B2-49C3-6551-4DA5A00C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C6C1D-309C-F0AA-FD17-FCBABCEB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8962-3857-4EEB-AC3C-70B5D440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3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CCD4B-429A-3588-4075-0BE65BB0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F3884-BF95-57A8-4345-0DA4B2832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72EA1B-1B37-0175-AF94-22A82769F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7022E-C3C6-B6E7-2236-FE3622FD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45A-C9BB-48D3-94C8-3A083946091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C23F19-E871-A310-EA45-38794164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6C1F1B-A1DE-2656-0748-9B313AF4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8962-3857-4EEB-AC3C-70B5D440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2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D3209-8D3C-E972-688B-1D373CEB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795AB-2FC6-38F7-9E7D-228502B5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8942EE-C9CC-AC3D-C837-40B2DC8B4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3EC97B-277E-C2AC-1F04-1E09636DB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CB130E-378A-495B-3772-B4F1E6968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761D74-431C-AA91-E6CD-2F01C26F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45A-C9BB-48D3-94C8-3A083946091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285F0F-E222-372D-A8EC-906EA9A6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0737ED-5132-BDEC-E3FA-67C862AF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8962-3857-4EEB-AC3C-70B5D440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9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DA45D-4765-5DB3-D6D5-5A467B1E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9B44FD-86B8-1289-529D-DD97A158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45A-C9BB-48D3-94C8-3A083946091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AC5A81-DE96-D400-BBC7-33040B23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F446E9-3854-9364-D48C-459011BE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8962-3857-4EEB-AC3C-70B5D440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30F851-63F4-BECA-CD42-671F66F3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45A-C9BB-48D3-94C8-3A083946091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FFB493-65BA-471B-C692-0DB47F98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D0DB06-202A-3234-9168-9FE05E52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8962-3857-4EEB-AC3C-70B5D440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44957-22D4-B138-8E5B-6BC31FE3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C8CB9-7FD4-47D8-F579-866EB958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233DA4-F90F-8A69-C752-87344B2B7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C00E2-4056-64DC-24E5-619D9BB1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45A-C9BB-48D3-94C8-3A083946091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6D14E-2F64-062C-B899-5EFAFF2E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1496C-5814-E913-37DC-CA063794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8962-3857-4EEB-AC3C-70B5D440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2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E94E-5C9B-C455-B59F-20FBC4E0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27A11C-401E-123B-C83A-CB8D8B506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6B178-B046-F843-1A93-859563252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626F7-2188-A028-387A-AEDAE638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45A-C9BB-48D3-94C8-3A083946091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B5735-5AB6-75DE-C900-E3460FE4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F5FD7E-6CC1-3EDA-311B-CC584EC9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8962-3857-4EEB-AC3C-70B5D440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4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F12022-44DD-119C-FE72-A68FF8A6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54E4D-CF2E-D943-BB22-21F73819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7D95A-D758-9B89-7DE2-D379175DA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C45A-C9BB-48D3-94C8-3A083946091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D0D2E-5F89-ED84-24DC-044CAF60F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A392D-7999-6653-A47B-34DF2A9D0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38962-3857-4EEB-AC3C-70B5D440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02D9F33-6185-91E6-951A-C636F3915080}"/>
              </a:ext>
            </a:extLst>
          </p:cNvPr>
          <p:cNvGrpSpPr/>
          <p:nvPr/>
        </p:nvGrpSpPr>
        <p:grpSpPr>
          <a:xfrm>
            <a:off x="602980" y="997576"/>
            <a:ext cx="9377231" cy="3538322"/>
            <a:chOff x="602980" y="997576"/>
            <a:chExt cx="9377231" cy="35383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14B6212-F309-C12A-513F-D35CCB2E0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4783" y="1018034"/>
              <a:ext cx="5055428" cy="351786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D98BC8B-B5D6-9779-F1D2-2647CC14E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980" y="997576"/>
              <a:ext cx="5055427" cy="3538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450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崔宾阁</dc:creator>
  <cp:lastModifiedBy>崔宾阁</cp:lastModifiedBy>
  <cp:revision>1</cp:revision>
  <dcterms:created xsi:type="dcterms:W3CDTF">2022-08-19T03:51:34Z</dcterms:created>
  <dcterms:modified xsi:type="dcterms:W3CDTF">2022-08-19T03:51:57Z</dcterms:modified>
</cp:coreProperties>
</file>