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C2C06-B296-ADD3-7F02-59A32EBC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317D8-1E99-47D8-4EBD-F5E380D8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81DD-DF98-C9F7-60B7-B48B4734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C8EA1-392B-F561-BB1D-375B774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4A0F9-E9E2-7F97-7EE5-AAD13DCB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7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20E0-3DF8-B681-28A5-568726EA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BD114-520D-C37A-6946-4823F18E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67B3-4236-F0C1-6B64-CA9E3E89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9E50F-E60D-7AB6-F516-EA2104B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95480-0D10-8DC3-7BA7-7BA5DF6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FC5C8F-C50E-1263-634E-48CA9E93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EB9AE-10E8-072E-A1EC-8D1E5823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AC17D-C787-95D2-81D8-C8F018CA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33813-0457-DC0D-08BB-EE38B23E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BA13A-B055-B0DA-6F6A-4BC6D9F4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09C83-3255-F28E-2E4C-924BD7EE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7C4F-AE42-8FDF-CCA8-CF6A8BE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F04D-B5B0-122E-F4CA-8DD70005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8305D-7180-3A05-B15B-E47925D7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C0630-2D75-D412-81DA-A2235697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2290-4D13-386E-5951-2D518140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C2DC0-55D1-AD55-7F47-CCD6F466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F04CE-31DA-CEE5-F83A-DAA2411A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70957-D59D-11E6-68D0-E3E7B6F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C1A35-0BEB-4D82-F38F-9060A722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506D-9028-6AF8-5573-58B89B6F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1E3DB-3C04-029A-3369-AD772D02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90D80-66D5-3B68-8D96-621CA153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D1738-8578-7952-ED3C-949E1ED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646FD-BE16-5526-65AB-FFA4C97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DEB38-CDE1-4748-26EC-192FFC19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CB45F-33A1-2E27-DAA8-1A9427C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BF53-EEA2-490A-0FD7-FFFA2A30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DE67E-CBD7-08A5-0A27-AB5FF56A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0A527-DE75-663C-59D2-DAF5D5F2E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F546EB-612A-676E-9236-23C4F720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775B1-E74C-5559-A292-D62C03CA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750D78-603C-1FFC-AEC6-6CD9525F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0D407F-5B6C-082D-10A1-825B4A75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5418-64AC-9231-5569-8FD02E53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51ABA-7920-55DD-E9FF-AFF3C2D8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348FEF-6828-BE93-1EED-7774C5C1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B8C60-E719-E457-D43C-23E761F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CE3AD5-C180-7B04-3886-B99B3437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ACA144-9B2E-1A91-DF61-2056A47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E95AAD-9C46-CFB8-3C2E-86BB463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1DC2-8096-7906-3557-A048F316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065BF-00CD-C0B1-9B46-8E12C927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DBA04-E879-CFA1-967A-C6848210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986D7-7B86-48F8-22E7-26A9E228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E28B6-35A4-3F63-A751-44369F13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F056-2508-6FAC-9E47-068ABBB7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EDC86-68C4-EAAE-91F8-531B873C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40527-2E9B-B242-0C84-4B3823839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61070-18FA-3F3A-6E57-ABCB7C9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32EA6-94F2-E2BD-F15A-F6D1C17B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04E14-E2B1-8042-EA1F-D69826B9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EF30E-2A2E-1B4D-E4D6-C753B641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20BC69-5B55-BC78-3F07-BC2A9A40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78621-B3E9-F493-8424-04AE5C0C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51B49-3CA2-18A3-0511-9AB8ECB1F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1C77-0319-4615-80D3-D31312729913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481D-795A-5BD4-07B0-3EE471D2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4646-CDBB-9324-02CF-5AE6BE10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B3C1-2E71-4F76-BA85-17D6ABE3E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0306DC-C82A-711F-0684-5EE5DC344A7D}"/>
              </a:ext>
            </a:extLst>
          </p:cNvPr>
          <p:cNvGrpSpPr/>
          <p:nvPr/>
        </p:nvGrpSpPr>
        <p:grpSpPr>
          <a:xfrm>
            <a:off x="1520614" y="461751"/>
            <a:ext cx="6591222" cy="4830685"/>
            <a:chOff x="1520614" y="461751"/>
            <a:chExt cx="4030980" cy="3261995"/>
          </a:xfrm>
        </p:grpSpPr>
        <p:pic>
          <p:nvPicPr>
            <p:cNvPr id="5" name="图片 21">
              <a:extLst>
                <a:ext uri="{FF2B5EF4-FFF2-40B4-BE49-F238E27FC236}">
                  <a16:creationId xmlns:a16="http://schemas.microsoft.com/office/drawing/2014/main" id="{2CA16798-37B7-A265-922E-9ACE634E3950}"/>
                </a:ext>
              </a:extLst>
            </p:cNvPr>
            <p:cNvPicPr/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20614" y="461751"/>
              <a:ext cx="4030980" cy="3261995"/>
            </a:xfrm>
            <a:prstGeom prst="rect">
              <a:avLst/>
            </a:prstGeom>
            <a:noFill/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9DA51A-9FB4-83F5-89F4-EDB53048D41B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3536104" y="461751"/>
              <a:ext cx="0" cy="3261995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72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37,&quot;width&quot;:634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崔宾阁</dc:creator>
  <cp:lastModifiedBy>崔宾阁</cp:lastModifiedBy>
  <cp:revision>1</cp:revision>
  <dcterms:created xsi:type="dcterms:W3CDTF">2022-08-19T03:20:29Z</dcterms:created>
  <dcterms:modified xsi:type="dcterms:W3CDTF">2022-08-19T03:21:53Z</dcterms:modified>
</cp:coreProperties>
</file>