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1" autoAdjust="0"/>
    <p:restoredTop sz="94660"/>
  </p:normalViewPr>
  <p:slideViewPr>
    <p:cSldViewPr snapToGrid="0">
      <p:cViewPr varScale="1">
        <p:scale>
          <a:sx n="61" d="100"/>
          <a:sy n="61" d="100"/>
        </p:scale>
        <p:origin x="36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0BB69C-4724-0835-3983-EB1C6D303A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0083037-F78B-CCCC-A431-89EB4E819F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B0EC52-A3F9-FF75-27D7-F858BEC12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75A5F-759B-4797-ABC9-47C6E50C1E3C}" type="datetimeFigureOut">
              <a:rPr lang="zh-CN" altLang="en-US" smtClean="0"/>
              <a:t>2022/8/19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3DFEED-1391-63DC-E878-7B0EA3CFC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32B3D0-E54D-10A0-9A53-806F69903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35738-973C-4955-B4F7-1DEFB1ABA4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363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A81CB9-8CEF-F9A3-894C-EF1FEBEF9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DD6B3AF-3834-539D-769A-830BDAE615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974AAF-EDC3-A840-C2F9-441E88866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75A5F-759B-4797-ABC9-47C6E50C1E3C}" type="datetimeFigureOut">
              <a:rPr lang="zh-CN" altLang="en-US" smtClean="0"/>
              <a:t>2022/8/19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6ABDB7-F342-F85D-6FB2-D7EB6F95F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562DFC-3BC8-A47C-29A9-70641ACED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35738-973C-4955-B4F7-1DEFB1ABA4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7628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C3DAAD6-B8E7-E6D8-4329-4D3B78DCA6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445429C-25F6-DAA2-BDCC-9755678EF3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1566E2-6202-937C-7A75-6D377258D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75A5F-759B-4797-ABC9-47C6E50C1E3C}" type="datetimeFigureOut">
              <a:rPr lang="zh-CN" altLang="en-US" smtClean="0"/>
              <a:t>2022/8/19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0744F7-3E6B-0B35-A431-45E89551B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39D1F4-1FC8-D9F3-52B8-F14C9143A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35738-973C-4955-B4F7-1DEFB1ABA4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8807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974B78-9A98-A0DA-FFCA-8F322DAFC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73C135-C3E3-884D-BF28-FCA749FDD0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494B92-14E8-7910-9F9D-094F56395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75A5F-759B-4797-ABC9-47C6E50C1E3C}" type="datetimeFigureOut">
              <a:rPr lang="zh-CN" altLang="en-US" smtClean="0"/>
              <a:t>2022/8/19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F6B285-90AC-F86D-DF7D-FA4E7EC33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BF78A5-087D-E1A6-46EF-03363A6F5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35738-973C-4955-B4F7-1DEFB1ABA4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1251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1CC45E-4819-E4D9-9077-E394D04E0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0EA62F0-126F-DDCB-06DD-CF8BFE479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E0F597-D7B6-DB0F-21B3-A829BF73B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75A5F-759B-4797-ABC9-47C6E50C1E3C}" type="datetimeFigureOut">
              <a:rPr lang="zh-CN" altLang="en-US" smtClean="0"/>
              <a:t>2022/8/19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918DAB-92DF-8B15-E667-41DA2F9BF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EC35D2-C91F-28AB-72B0-7817DD01A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35738-973C-4955-B4F7-1DEFB1ABA4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4331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74766B-B09C-63E0-7032-F63793DD8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F5CE08-957F-3733-27CA-224ED2D1BD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05A0E13-73A1-512A-0183-A4D5C904D8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6B22379-60C8-98FF-4D38-0442A318F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75A5F-759B-4797-ABC9-47C6E50C1E3C}" type="datetimeFigureOut">
              <a:rPr lang="zh-CN" altLang="en-US" smtClean="0"/>
              <a:t>2022/8/19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441C41C-A970-CD2C-53DA-BE093F7AA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011DC63-96B9-26C9-D0D1-4A6E6B413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35738-973C-4955-B4F7-1DEFB1ABA4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717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12B481-0830-952A-1663-597110E03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7F21778-0917-F5A5-BF64-1AAB930012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4D65120-1686-82A1-7D62-7BD07AC02F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81BF836-4655-6352-9ABD-82958AB37C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91FF00C-9355-376D-3E70-970272E9C4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3990BEC-946B-6999-5289-49CF72C82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75A5F-759B-4797-ABC9-47C6E50C1E3C}" type="datetimeFigureOut">
              <a:rPr lang="zh-CN" altLang="en-US" smtClean="0"/>
              <a:t>2022/8/19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5C4CED3-10EB-DE06-B5C8-85000F6CC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472B88F-A958-5ABD-1164-03B2BB047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35738-973C-4955-B4F7-1DEFB1ABA4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8949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642684-43B9-8CB6-32DA-702D5A833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8A1B07F-A694-C0E7-09DF-EF65AC0C8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75A5F-759B-4797-ABC9-47C6E50C1E3C}" type="datetimeFigureOut">
              <a:rPr lang="zh-CN" altLang="en-US" smtClean="0"/>
              <a:t>2022/8/19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B43A476-F010-968D-4FF8-E6DFA0D7B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9E7448B-16C2-B1A6-6C18-4BB46511E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35738-973C-4955-B4F7-1DEFB1ABA4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5307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D3CF05F-DDF0-278A-2A32-463664A14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75A5F-759B-4797-ABC9-47C6E50C1E3C}" type="datetimeFigureOut">
              <a:rPr lang="zh-CN" altLang="en-US" smtClean="0"/>
              <a:t>2022/8/19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7CEA55E-CDEC-85B0-49F9-BDBAC3707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4A58E9C-7FAD-CB5B-8DFE-F831B8979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35738-973C-4955-B4F7-1DEFB1ABA4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7077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A91C51-16E8-4F30-A21A-6B5580D4F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4DEE0A-2048-E618-033A-3CE68CD809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4511C30-265B-C291-BD87-C58FF935AF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90E8F08-24A5-FB7D-A087-B075AB2BB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75A5F-759B-4797-ABC9-47C6E50C1E3C}" type="datetimeFigureOut">
              <a:rPr lang="zh-CN" altLang="en-US" smtClean="0"/>
              <a:t>2022/8/19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9DA3284-64DC-670C-91DA-826F69416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0FBD4AA-DC94-DFA6-6F81-D1B7857AA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35738-973C-4955-B4F7-1DEFB1ABA4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8805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022E6C-E690-97F5-993D-3ED56DCD7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72A78FB-C191-62A7-183D-473CF6FAD4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E76FB22-1E0E-C2CB-14A2-A5E7723796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63AA0C0-08BC-B29E-9AD4-4126D4ACC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75A5F-759B-4797-ABC9-47C6E50C1E3C}" type="datetimeFigureOut">
              <a:rPr lang="zh-CN" altLang="en-US" smtClean="0"/>
              <a:t>2022/8/19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20962B2-DB66-9B0D-6F01-FAC2D3C15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5725F25-5F3A-A263-50E7-E5408448C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35738-973C-4955-B4F7-1DEFB1ABA4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1122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941D423-D045-19BF-E4A6-1D5C93744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5CF75DD-5F1F-47E9-B341-7334CB52A8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453EF7-91AA-F271-EDEC-4D1ACA306B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775A5F-759B-4797-ABC9-47C6E50C1E3C}" type="datetimeFigureOut">
              <a:rPr lang="zh-CN" altLang="en-US" smtClean="0"/>
              <a:t>2022/8/19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6A4E4B-9B86-62C7-4BEF-7E1DEEC03F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D91637-A132-419E-3268-BB60E46031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B35738-973C-4955-B4F7-1DEFB1ABA4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9610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13" Type="http://schemas.openxmlformats.org/officeDocument/2006/relationships/image" Target="../media/image8.wmf"/><Relationship Id="rId3" Type="http://schemas.microsoft.com/office/2007/relationships/hdphoto" Target="../media/hdphoto1.wdp"/><Relationship Id="rId7" Type="http://schemas.microsoft.com/office/2007/relationships/hdphoto" Target="../media/hdphoto3.wdp"/><Relationship Id="rId12" Type="http://schemas.openxmlformats.org/officeDocument/2006/relationships/oleObject" Target="../embeddings/oleObject1.bin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7.emf"/><Relationship Id="rId5" Type="http://schemas.microsoft.com/office/2007/relationships/hdphoto" Target="../media/hdphoto2.wdp"/><Relationship Id="rId10" Type="http://schemas.openxmlformats.org/officeDocument/2006/relationships/image" Target="../media/image6.emf"/><Relationship Id="rId4" Type="http://schemas.openxmlformats.org/officeDocument/2006/relationships/image" Target="../media/image2.png"/><Relationship Id="rId9" Type="http://schemas.openxmlformats.org/officeDocument/2006/relationships/image" Target="../media/image5.emf"/><Relationship Id="rId14" Type="http://schemas.openxmlformats.org/officeDocument/2006/relationships/image" Target="../media/image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E51FB420-E1E9-6FC8-27D0-779F0F847F1D}"/>
              </a:ext>
            </a:extLst>
          </p:cNvPr>
          <p:cNvGrpSpPr/>
          <p:nvPr/>
        </p:nvGrpSpPr>
        <p:grpSpPr>
          <a:xfrm>
            <a:off x="-180365" y="872764"/>
            <a:ext cx="11649936" cy="5875494"/>
            <a:chOff x="-180365" y="872764"/>
            <a:chExt cx="11649936" cy="5875494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9D5069E4-4F21-5082-62A4-9C20276A391C}"/>
                </a:ext>
              </a:extLst>
            </p:cNvPr>
            <p:cNvGrpSpPr/>
            <p:nvPr/>
          </p:nvGrpSpPr>
          <p:grpSpPr>
            <a:xfrm>
              <a:off x="-180365" y="872764"/>
              <a:ext cx="11649936" cy="5875494"/>
              <a:chOff x="-180365" y="872764"/>
              <a:chExt cx="11649936" cy="5875494"/>
            </a:xfrm>
          </p:grpSpPr>
          <p:pic>
            <p:nvPicPr>
              <p:cNvPr id="8" name="图片 7">
                <a:extLst>
                  <a:ext uri="{FF2B5EF4-FFF2-40B4-BE49-F238E27FC236}">
                    <a16:creationId xmlns:a16="http://schemas.microsoft.com/office/drawing/2014/main" id="{B7646EA1-50E9-4E1D-8854-CCD503C5699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bright="2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6799"/>
              <a:stretch/>
            </p:blipFill>
            <p:spPr>
              <a:xfrm>
                <a:off x="7638590" y="1029632"/>
                <a:ext cx="3505098" cy="2637943"/>
              </a:xfrm>
              <a:prstGeom prst="rect">
                <a:avLst/>
              </a:prstGeom>
            </p:spPr>
          </p:pic>
          <p:pic>
            <p:nvPicPr>
              <p:cNvPr id="9" name="图片 8">
                <a:extLst>
                  <a:ext uri="{FF2B5EF4-FFF2-40B4-BE49-F238E27FC236}">
                    <a16:creationId xmlns:a16="http://schemas.microsoft.com/office/drawing/2014/main" id="{131F2E48-7C40-761E-E6F8-1DBF79AB399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rightnessContrast bright="18000"/>
                        </a14:imgEffect>
                      </a14:imgLayer>
                    </a14:imgProps>
                  </a:ext>
                </a:extLst>
              </a:blip>
              <a:srcRect b="6906"/>
              <a:stretch/>
            </p:blipFill>
            <p:spPr>
              <a:xfrm>
                <a:off x="3933821" y="1015202"/>
                <a:ext cx="3531581" cy="2651039"/>
              </a:xfrm>
              <a:prstGeom prst="rect">
                <a:avLst/>
              </a:prstGeom>
            </p:spPr>
          </p:pic>
          <p:pic>
            <p:nvPicPr>
              <p:cNvPr id="10" name="图片 9">
                <a:extLst>
                  <a:ext uri="{FF2B5EF4-FFF2-40B4-BE49-F238E27FC236}">
                    <a16:creationId xmlns:a16="http://schemas.microsoft.com/office/drawing/2014/main" id="{60518C3D-7163-2F6E-5B18-B259E442446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rightnessContrast bright="10000" contrast="40000"/>
                        </a14:imgEffect>
                      </a14:imgLayer>
                    </a14:imgProps>
                  </a:ext>
                </a:extLst>
              </a:blip>
              <a:srcRect b="6690"/>
              <a:stretch/>
            </p:blipFill>
            <p:spPr>
              <a:xfrm>
                <a:off x="242976" y="1015202"/>
                <a:ext cx="3520692" cy="2666649"/>
              </a:xfrm>
              <a:prstGeom prst="rect">
                <a:avLst/>
              </a:prstGeom>
            </p:spPr>
          </p:pic>
          <p:grpSp>
            <p:nvGrpSpPr>
              <p:cNvPr id="11" name="组合 10">
                <a:extLst>
                  <a:ext uri="{FF2B5EF4-FFF2-40B4-BE49-F238E27FC236}">
                    <a16:creationId xmlns:a16="http://schemas.microsoft.com/office/drawing/2014/main" id="{470CB82F-3CD0-A12A-F1A5-D98B4FB84D85}"/>
                  </a:ext>
                </a:extLst>
              </p:cNvPr>
              <p:cNvGrpSpPr/>
              <p:nvPr/>
            </p:nvGrpSpPr>
            <p:grpSpPr>
              <a:xfrm>
                <a:off x="-180365" y="888418"/>
                <a:ext cx="11649936" cy="5859840"/>
                <a:chOff x="-148834" y="785942"/>
                <a:chExt cx="11649936" cy="5859840"/>
              </a:xfrm>
            </p:grpSpPr>
            <p:grpSp>
              <p:nvGrpSpPr>
                <p:cNvPr id="15" name="组合 14">
                  <a:extLst>
                    <a:ext uri="{FF2B5EF4-FFF2-40B4-BE49-F238E27FC236}">
                      <a16:creationId xmlns:a16="http://schemas.microsoft.com/office/drawing/2014/main" id="{82F28511-4FBB-E174-07EF-49948A349F06}"/>
                    </a:ext>
                  </a:extLst>
                </p:cNvPr>
                <p:cNvGrpSpPr/>
                <p:nvPr/>
              </p:nvGrpSpPr>
              <p:grpSpPr>
                <a:xfrm>
                  <a:off x="-148834" y="3367124"/>
                  <a:ext cx="4276884" cy="3278658"/>
                  <a:chOff x="-148834" y="3367124"/>
                  <a:chExt cx="4276884" cy="3278658"/>
                </a:xfrm>
              </p:grpSpPr>
              <p:pic>
                <p:nvPicPr>
                  <p:cNvPr id="42" name="图片 41">
                    <a:extLst>
                      <a:ext uri="{FF2B5EF4-FFF2-40B4-BE49-F238E27FC236}">
                        <a16:creationId xmlns:a16="http://schemas.microsoft.com/office/drawing/2014/main" id="{34A6FDEE-35C9-352D-53D8-85EA23F74FB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-148834" y="3367124"/>
                    <a:ext cx="4276884" cy="3278658"/>
                  </a:xfrm>
                  <a:prstGeom prst="rect">
                    <a:avLst/>
                  </a:prstGeom>
                </p:spPr>
              </p:pic>
              <p:sp>
                <p:nvSpPr>
                  <p:cNvPr id="43" name="文本框 42">
                    <a:extLst>
                      <a:ext uri="{FF2B5EF4-FFF2-40B4-BE49-F238E27FC236}">
                        <a16:creationId xmlns:a16="http://schemas.microsoft.com/office/drawing/2014/main" id="{E87A760E-1582-1325-6E8D-D43AC945BE9E}"/>
                      </a:ext>
                    </a:extLst>
                  </p:cNvPr>
                  <p:cNvSpPr txBox="1"/>
                  <p:nvPr/>
                </p:nvSpPr>
                <p:spPr>
                  <a:xfrm>
                    <a:off x="569003" y="3684670"/>
                    <a:ext cx="522515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z="2800" dirty="0"/>
                      <a:t>d</a:t>
                    </a:r>
                    <a:endParaRPr lang="zh-CN" altLang="en-US" sz="2800" dirty="0"/>
                  </a:p>
                </p:txBody>
              </p:sp>
            </p:grpSp>
            <p:grpSp>
              <p:nvGrpSpPr>
                <p:cNvPr id="16" name="组合 15">
                  <a:extLst>
                    <a:ext uri="{FF2B5EF4-FFF2-40B4-BE49-F238E27FC236}">
                      <a16:creationId xmlns:a16="http://schemas.microsoft.com/office/drawing/2014/main" id="{3F0BE566-D265-3414-F780-58A463303351}"/>
                    </a:ext>
                  </a:extLst>
                </p:cNvPr>
                <p:cNvGrpSpPr/>
                <p:nvPr/>
              </p:nvGrpSpPr>
              <p:grpSpPr>
                <a:xfrm>
                  <a:off x="3563075" y="3367124"/>
                  <a:ext cx="4276884" cy="3278658"/>
                  <a:chOff x="3563075" y="3367124"/>
                  <a:chExt cx="4276884" cy="3278658"/>
                </a:xfrm>
              </p:grpSpPr>
              <p:pic>
                <p:nvPicPr>
                  <p:cNvPr id="40" name="图片 39">
                    <a:extLst>
                      <a:ext uri="{FF2B5EF4-FFF2-40B4-BE49-F238E27FC236}">
                        <a16:creationId xmlns:a16="http://schemas.microsoft.com/office/drawing/2014/main" id="{17D3B5E8-2654-CB96-DF1E-9F4DFB010C7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3563075" y="3367124"/>
                    <a:ext cx="4276884" cy="3278658"/>
                  </a:xfrm>
                  <a:prstGeom prst="rect">
                    <a:avLst/>
                  </a:prstGeom>
                </p:spPr>
              </p:pic>
              <p:sp>
                <p:nvSpPr>
                  <p:cNvPr id="41" name="文本框 40">
                    <a:extLst>
                      <a:ext uri="{FF2B5EF4-FFF2-40B4-BE49-F238E27FC236}">
                        <a16:creationId xmlns:a16="http://schemas.microsoft.com/office/drawing/2014/main" id="{93E8475E-2A45-72E7-1FF2-ED98590EBC08}"/>
                      </a:ext>
                    </a:extLst>
                  </p:cNvPr>
                  <p:cNvSpPr txBox="1"/>
                  <p:nvPr/>
                </p:nvSpPr>
                <p:spPr>
                  <a:xfrm>
                    <a:off x="4309289" y="3639756"/>
                    <a:ext cx="522515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z="2800" dirty="0"/>
                      <a:t>e</a:t>
                    </a:r>
                    <a:endParaRPr lang="zh-CN" altLang="en-US" sz="2800" dirty="0"/>
                  </a:p>
                </p:txBody>
              </p:sp>
            </p:grpSp>
            <p:grpSp>
              <p:nvGrpSpPr>
                <p:cNvPr id="17" name="组合 16">
                  <a:extLst>
                    <a:ext uri="{FF2B5EF4-FFF2-40B4-BE49-F238E27FC236}">
                      <a16:creationId xmlns:a16="http://schemas.microsoft.com/office/drawing/2014/main" id="{1634C5C7-998A-7640-8F0F-067D77F5FFD5}"/>
                    </a:ext>
                  </a:extLst>
                </p:cNvPr>
                <p:cNvGrpSpPr/>
                <p:nvPr/>
              </p:nvGrpSpPr>
              <p:grpSpPr>
                <a:xfrm>
                  <a:off x="7224218" y="3355023"/>
                  <a:ext cx="4276884" cy="3278657"/>
                  <a:chOff x="7224218" y="3355023"/>
                  <a:chExt cx="4276884" cy="3278657"/>
                </a:xfrm>
              </p:grpSpPr>
              <p:pic>
                <p:nvPicPr>
                  <p:cNvPr id="38" name="图片 37">
                    <a:extLst>
                      <a:ext uri="{FF2B5EF4-FFF2-40B4-BE49-F238E27FC236}">
                        <a16:creationId xmlns:a16="http://schemas.microsoft.com/office/drawing/2014/main" id="{35752584-F293-A0C7-9BF2-B3821C3DA5F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7224218" y="3355023"/>
                    <a:ext cx="4276884" cy="3278657"/>
                  </a:xfrm>
                  <a:prstGeom prst="rect">
                    <a:avLst/>
                  </a:prstGeom>
                </p:spPr>
              </p:pic>
              <p:sp>
                <p:nvSpPr>
                  <p:cNvPr id="39" name="文本框 38">
                    <a:extLst>
                      <a:ext uri="{FF2B5EF4-FFF2-40B4-BE49-F238E27FC236}">
                        <a16:creationId xmlns:a16="http://schemas.microsoft.com/office/drawing/2014/main" id="{4E6A5471-AA93-FDBA-ECD7-5A45FAE3809F}"/>
                      </a:ext>
                    </a:extLst>
                  </p:cNvPr>
                  <p:cNvSpPr txBox="1"/>
                  <p:nvPr/>
                </p:nvSpPr>
                <p:spPr>
                  <a:xfrm>
                    <a:off x="7986823" y="3694503"/>
                    <a:ext cx="522515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z="2800" dirty="0"/>
                      <a:t>f</a:t>
                    </a:r>
                    <a:endParaRPr lang="zh-CN" altLang="en-US" sz="2800" dirty="0"/>
                  </a:p>
                </p:txBody>
              </p:sp>
            </p:grpSp>
            <p:grpSp>
              <p:nvGrpSpPr>
                <p:cNvPr id="18" name="组合 17">
                  <a:extLst>
                    <a:ext uri="{FF2B5EF4-FFF2-40B4-BE49-F238E27FC236}">
                      <a16:creationId xmlns:a16="http://schemas.microsoft.com/office/drawing/2014/main" id="{DBD84C7A-DECC-3DAF-649A-0EDF352D555C}"/>
                    </a:ext>
                  </a:extLst>
                </p:cNvPr>
                <p:cNvGrpSpPr/>
                <p:nvPr/>
              </p:nvGrpSpPr>
              <p:grpSpPr>
                <a:xfrm>
                  <a:off x="262908" y="785942"/>
                  <a:ext cx="3403373" cy="2777897"/>
                  <a:chOff x="265166" y="780644"/>
                  <a:chExt cx="3403373" cy="2777897"/>
                </a:xfrm>
              </p:grpSpPr>
              <p:grpSp>
                <p:nvGrpSpPr>
                  <p:cNvPr id="31" name="组合 30">
                    <a:extLst>
                      <a:ext uri="{FF2B5EF4-FFF2-40B4-BE49-F238E27FC236}">
                        <a16:creationId xmlns:a16="http://schemas.microsoft.com/office/drawing/2014/main" id="{64B6F5CD-41EC-7A46-4401-3A26C230F4ED}"/>
                      </a:ext>
                    </a:extLst>
                  </p:cNvPr>
                  <p:cNvGrpSpPr/>
                  <p:nvPr/>
                </p:nvGrpSpPr>
                <p:grpSpPr>
                  <a:xfrm>
                    <a:off x="2664248" y="3189209"/>
                    <a:ext cx="1004291" cy="369332"/>
                    <a:chOff x="2461899" y="4694783"/>
                    <a:chExt cx="1004291" cy="369332"/>
                  </a:xfrm>
                </p:grpSpPr>
                <p:cxnSp>
                  <p:nvCxnSpPr>
                    <p:cNvPr id="36" name="直接连接符 35">
                      <a:extLst>
                        <a:ext uri="{FF2B5EF4-FFF2-40B4-BE49-F238E27FC236}">
                          <a16:creationId xmlns:a16="http://schemas.microsoft.com/office/drawing/2014/main" id="{0BB4DCCE-CF0B-39B4-F5DF-B346A0B3FFB9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461899" y="4996755"/>
                      <a:ext cx="985823" cy="0"/>
                    </a:xfrm>
                    <a:prstGeom prst="line">
                      <a:avLst/>
                    </a:prstGeom>
                    <a:ln w="1270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37" name="文本框 36">
                      <a:extLst>
                        <a:ext uri="{FF2B5EF4-FFF2-40B4-BE49-F238E27FC236}">
                          <a16:creationId xmlns:a16="http://schemas.microsoft.com/office/drawing/2014/main" id="{7F57B281-57B1-6B65-C1B9-613FA0A9AA5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541688" y="4694783"/>
                      <a:ext cx="924502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zh-CN" dirty="0"/>
                        <a:t>500 nm</a:t>
                      </a:r>
                      <a:endParaRPr lang="zh-CN" altLang="en-US" dirty="0"/>
                    </a:p>
                  </p:txBody>
                </p:sp>
              </p:grpSp>
              <p:sp>
                <p:nvSpPr>
                  <p:cNvPr id="32" name="文本框 31">
                    <a:extLst>
                      <a:ext uri="{FF2B5EF4-FFF2-40B4-BE49-F238E27FC236}">
                        <a16:creationId xmlns:a16="http://schemas.microsoft.com/office/drawing/2014/main" id="{B0C86FDC-DADC-B7D6-3F25-397132034971}"/>
                      </a:ext>
                    </a:extLst>
                  </p:cNvPr>
                  <p:cNvSpPr txBox="1"/>
                  <p:nvPr/>
                </p:nvSpPr>
                <p:spPr>
                  <a:xfrm>
                    <a:off x="265166" y="780644"/>
                    <a:ext cx="522515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z="2800" b="1" dirty="0"/>
                      <a:t>a</a:t>
                    </a:r>
                    <a:endParaRPr lang="zh-CN" altLang="en-US" sz="2800" b="1" dirty="0"/>
                  </a:p>
                </p:txBody>
              </p:sp>
              <p:sp>
                <p:nvSpPr>
                  <p:cNvPr id="33" name="矩形 32">
                    <a:extLst>
                      <a:ext uri="{FF2B5EF4-FFF2-40B4-BE49-F238E27FC236}">
                        <a16:creationId xmlns:a16="http://schemas.microsoft.com/office/drawing/2014/main" id="{D4713278-4EB4-898D-82F1-4CC81687C0F0}"/>
                      </a:ext>
                    </a:extLst>
                  </p:cNvPr>
                  <p:cNvSpPr/>
                  <p:nvPr/>
                </p:nvSpPr>
                <p:spPr>
                  <a:xfrm>
                    <a:off x="1880365" y="2699285"/>
                    <a:ext cx="202946" cy="200066"/>
                  </a:xfrm>
                  <a:prstGeom prst="rect">
                    <a:avLst/>
                  </a:prstGeom>
                  <a:noFill/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34" name="直接箭头连接符 33">
                    <a:extLst>
                      <a:ext uri="{FF2B5EF4-FFF2-40B4-BE49-F238E27FC236}">
                        <a16:creationId xmlns:a16="http://schemas.microsoft.com/office/drawing/2014/main" id="{8DC827E7-45A1-881C-53E3-E22DD537D044}"/>
                      </a:ext>
                    </a:extLst>
                  </p:cNvPr>
                  <p:cNvCxnSpPr/>
                  <p:nvPr/>
                </p:nvCxnSpPr>
                <p:spPr>
                  <a:xfrm>
                    <a:off x="1963337" y="2908674"/>
                    <a:ext cx="0" cy="354456"/>
                  </a:xfrm>
                  <a:prstGeom prst="straightConnector1">
                    <a:avLst/>
                  </a:prstGeom>
                  <a:ln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5" name="文本框 34">
                    <a:extLst>
                      <a:ext uri="{FF2B5EF4-FFF2-40B4-BE49-F238E27FC236}">
                        <a16:creationId xmlns:a16="http://schemas.microsoft.com/office/drawing/2014/main" id="{020330BA-B752-7F54-9234-510DB0FF0FFA}"/>
                      </a:ext>
                    </a:extLst>
                  </p:cNvPr>
                  <p:cNvSpPr txBox="1"/>
                  <p:nvPr/>
                </p:nvSpPr>
                <p:spPr>
                  <a:xfrm>
                    <a:off x="1830375" y="2598346"/>
                    <a:ext cx="52251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dirty="0"/>
                      <a:t>d</a:t>
                    </a:r>
                    <a:endParaRPr lang="zh-CN" altLang="en-US" dirty="0"/>
                  </a:p>
                </p:txBody>
              </p:sp>
            </p:grpSp>
            <p:grpSp>
              <p:nvGrpSpPr>
                <p:cNvPr id="19" name="组合 18">
                  <a:extLst>
                    <a:ext uri="{FF2B5EF4-FFF2-40B4-BE49-F238E27FC236}">
                      <a16:creationId xmlns:a16="http://schemas.microsoft.com/office/drawing/2014/main" id="{2FD64C4C-62A2-61BC-FED2-C1BB44F68367}"/>
                    </a:ext>
                  </a:extLst>
                </p:cNvPr>
                <p:cNvGrpSpPr/>
                <p:nvPr/>
              </p:nvGrpSpPr>
              <p:grpSpPr>
                <a:xfrm>
                  <a:off x="3942322" y="870589"/>
                  <a:ext cx="3498365" cy="2707558"/>
                  <a:chOff x="3946088" y="876067"/>
                  <a:chExt cx="3498365" cy="2707558"/>
                </a:xfrm>
              </p:grpSpPr>
              <p:sp>
                <p:nvSpPr>
                  <p:cNvPr id="26" name="文本框 25">
                    <a:extLst>
                      <a:ext uri="{FF2B5EF4-FFF2-40B4-BE49-F238E27FC236}">
                        <a16:creationId xmlns:a16="http://schemas.microsoft.com/office/drawing/2014/main" id="{4F3044D8-0E15-530D-9E56-8522188BDBCE}"/>
                      </a:ext>
                    </a:extLst>
                  </p:cNvPr>
                  <p:cNvSpPr txBox="1"/>
                  <p:nvPr/>
                </p:nvSpPr>
                <p:spPr>
                  <a:xfrm>
                    <a:off x="6421729" y="3178569"/>
                    <a:ext cx="102272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dirty="0"/>
                      <a:t>500 nm</a:t>
                    </a:r>
                    <a:endParaRPr lang="zh-CN" altLang="en-US" dirty="0"/>
                  </a:p>
                </p:txBody>
              </p:sp>
              <p:sp>
                <p:nvSpPr>
                  <p:cNvPr id="27" name="文本框 26">
                    <a:extLst>
                      <a:ext uri="{FF2B5EF4-FFF2-40B4-BE49-F238E27FC236}">
                        <a16:creationId xmlns:a16="http://schemas.microsoft.com/office/drawing/2014/main" id="{E2F78A14-A9F1-E752-3DE5-869F4CD247C8}"/>
                      </a:ext>
                    </a:extLst>
                  </p:cNvPr>
                  <p:cNvSpPr txBox="1"/>
                  <p:nvPr/>
                </p:nvSpPr>
                <p:spPr>
                  <a:xfrm>
                    <a:off x="3946088" y="876067"/>
                    <a:ext cx="522515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z="2800" b="1" dirty="0"/>
                      <a:t>b</a:t>
                    </a:r>
                    <a:endParaRPr lang="zh-CN" altLang="en-US" sz="2800" b="1" dirty="0"/>
                  </a:p>
                </p:txBody>
              </p:sp>
              <p:sp>
                <p:nvSpPr>
                  <p:cNvPr id="28" name="矩形 27">
                    <a:extLst>
                      <a:ext uri="{FF2B5EF4-FFF2-40B4-BE49-F238E27FC236}">
                        <a16:creationId xmlns:a16="http://schemas.microsoft.com/office/drawing/2014/main" id="{D98CAC79-29B9-FD3E-A545-23877539266F}"/>
                      </a:ext>
                    </a:extLst>
                  </p:cNvPr>
                  <p:cNvSpPr/>
                  <p:nvPr/>
                </p:nvSpPr>
                <p:spPr>
                  <a:xfrm>
                    <a:off x="6268286" y="2997137"/>
                    <a:ext cx="205937" cy="219682"/>
                  </a:xfrm>
                  <a:prstGeom prst="rect">
                    <a:avLst/>
                  </a:prstGeom>
                  <a:noFill/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29" name="直接箭头连接符 28">
                    <a:extLst>
                      <a:ext uri="{FF2B5EF4-FFF2-40B4-BE49-F238E27FC236}">
                        <a16:creationId xmlns:a16="http://schemas.microsoft.com/office/drawing/2014/main" id="{D09649A0-0986-0111-0A86-01A92F364056}"/>
                      </a:ext>
                    </a:extLst>
                  </p:cNvPr>
                  <p:cNvCxnSpPr/>
                  <p:nvPr/>
                </p:nvCxnSpPr>
                <p:spPr>
                  <a:xfrm>
                    <a:off x="6358927" y="3229169"/>
                    <a:ext cx="0" cy="354456"/>
                  </a:xfrm>
                  <a:prstGeom prst="straightConnector1">
                    <a:avLst/>
                  </a:prstGeom>
                  <a:ln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0" name="文本框 29">
                    <a:extLst>
                      <a:ext uri="{FF2B5EF4-FFF2-40B4-BE49-F238E27FC236}">
                        <a16:creationId xmlns:a16="http://schemas.microsoft.com/office/drawing/2014/main" id="{B304D830-8CD1-CE71-30C4-8C7A4A33A262}"/>
                      </a:ext>
                    </a:extLst>
                  </p:cNvPr>
                  <p:cNvSpPr txBox="1"/>
                  <p:nvPr/>
                </p:nvSpPr>
                <p:spPr>
                  <a:xfrm>
                    <a:off x="6226403" y="2908088"/>
                    <a:ext cx="685093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dirty="0"/>
                      <a:t>e</a:t>
                    </a:r>
                    <a:endParaRPr lang="zh-CN" altLang="en-US" dirty="0"/>
                  </a:p>
                </p:txBody>
              </p:sp>
            </p:grpSp>
            <p:grpSp>
              <p:nvGrpSpPr>
                <p:cNvPr id="20" name="组合 19">
                  <a:extLst>
                    <a:ext uri="{FF2B5EF4-FFF2-40B4-BE49-F238E27FC236}">
                      <a16:creationId xmlns:a16="http://schemas.microsoft.com/office/drawing/2014/main" id="{2651ECE1-D591-0CCA-04FB-5204D711B2EF}"/>
                    </a:ext>
                  </a:extLst>
                </p:cNvPr>
                <p:cNvGrpSpPr/>
                <p:nvPr/>
              </p:nvGrpSpPr>
              <p:grpSpPr>
                <a:xfrm>
                  <a:off x="7656665" y="842086"/>
                  <a:ext cx="3609556" cy="2689678"/>
                  <a:chOff x="7679316" y="869262"/>
                  <a:chExt cx="3609556" cy="2689678"/>
                </a:xfrm>
              </p:grpSpPr>
              <p:sp>
                <p:nvSpPr>
                  <p:cNvPr id="21" name="文本框 20">
                    <a:extLst>
                      <a:ext uri="{FF2B5EF4-FFF2-40B4-BE49-F238E27FC236}">
                        <a16:creationId xmlns:a16="http://schemas.microsoft.com/office/drawing/2014/main" id="{279287E0-4D2F-B554-094D-E904D161D801}"/>
                      </a:ext>
                    </a:extLst>
                  </p:cNvPr>
                  <p:cNvSpPr txBox="1"/>
                  <p:nvPr/>
                </p:nvSpPr>
                <p:spPr>
                  <a:xfrm>
                    <a:off x="10169064" y="3189608"/>
                    <a:ext cx="111980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dirty="0"/>
                      <a:t>500 nm</a:t>
                    </a:r>
                    <a:endParaRPr lang="zh-CN" altLang="en-US" dirty="0"/>
                  </a:p>
                </p:txBody>
              </p:sp>
              <p:sp>
                <p:nvSpPr>
                  <p:cNvPr id="22" name="文本框 21">
                    <a:extLst>
                      <a:ext uri="{FF2B5EF4-FFF2-40B4-BE49-F238E27FC236}">
                        <a16:creationId xmlns:a16="http://schemas.microsoft.com/office/drawing/2014/main" id="{37F0B1FA-3B1B-7E0F-52D1-4DD6C828AA15}"/>
                      </a:ext>
                    </a:extLst>
                  </p:cNvPr>
                  <p:cNvSpPr txBox="1"/>
                  <p:nvPr/>
                </p:nvSpPr>
                <p:spPr>
                  <a:xfrm>
                    <a:off x="7679316" y="869262"/>
                    <a:ext cx="522515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z="2800" b="1" dirty="0"/>
                      <a:t>c</a:t>
                    </a:r>
                    <a:endParaRPr lang="zh-CN" altLang="en-US" sz="2800" b="1" dirty="0"/>
                  </a:p>
                </p:txBody>
              </p:sp>
              <p:sp>
                <p:nvSpPr>
                  <p:cNvPr id="23" name="矩形 22">
                    <a:extLst>
                      <a:ext uri="{FF2B5EF4-FFF2-40B4-BE49-F238E27FC236}">
                        <a16:creationId xmlns:a16="http://schemas.microsoft.com/office/drawing/2014/main" id="{4E81B732-10F4-9831-7C85-37425B63DB0D}"/>
                      </a:ext>
                    </a:extLst>
                  </p:cNvPr>
                  <p:cNvSpPr/>
                  <p:nvPr/>
                </p:nvSpPr>
                <p:spPr>
                  <a:xfrm>
                    <a:off x="9946478" y="2740756"/>
                    <a:ext cx="206820" cy="188889"/>
                  </a:xfrm>
                  <a:prstGeom prst="rect">
                    <a:avLst/>
                  </a:prstGeom>
                  <a:noFill/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24" name="直接箭头连接符 23">
                    <a:extLst>
                      <a:ext uri="{FF2B5EF4-FFF2-40B4-BE49-F238E27FC236}">
                        <a16:creationId xmlns:a16="http://schemas.microsoft.com/office/drawing/2014/main" id="{65B64EC4-FC64-66FD-4616-1895086B9262}"/>
                      </a:ext>
                    </a:extLst>
                  </p:cNvPr>
                  <p:cNvCxnSpPr/>
                  <p:nvPr/>
                </p:nvCxnSpPr>
                <p:spPr>
                  <a:xfrm>
                    <a:off x="10043913" y="2948913"/>
                    <a:ext cx="0" cy="354456"/>
                  </a:xfrm>
                  <a:prstGeom prst="straightConnector1">
                    <a:avLst/>
                  </a:prstGeom>
                  <a:ln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5" name="文本框 24">
                    <a:extLst>
                      <a:ext uri="{FF2B5EF4-FFF2-40B4-BE49-F238E27FC236}">
                        <a16:creationId xmlns:a16="http://schemas.microsoft.com/office/drawing/2014/main" id="{4F3DD7A0-2B0D-48FE-054F-CEFE9432293C}"/>
                      </a:ext>
                    </a:extLst>
                  </p:cNvPr>
                  <p:cNvSpPr txBox="1"/>
                  <p:nvPr/>
                </p:nvSpPr>
                <p:spPr>
                  <a:xfrm>
                    <a:off x="9930712" y="2649100"/>
                    <a:ext cx="52251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dirty="0"/>
                      <a:t>f</a:t>
                    </a:r>
                    <a:endParaRPr lang="zh-CN" altLang="en-US" dirty="0"/>
                  </a:p>
                </p:txBody>
              </p:sp>
            </p:grpSp>
          </p:grpSp>
          <p:pic>
            <p:nvPicPr>
              <p:cNvPr id="12" name="图片 11">
                <a:extLst>
                  <a:ext uri="{FF2B5EF4-FFF2-40B4-BE49-F238E27FC236}">
                    <a16:creationId xmlns:a16="http://schemas.microsoft.com/office/drawing/2014/main" id="{B87058EF-F17D-BBA4-4F9E-1631CC733EC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655431" y="872764"/>
                <a:ext cx="2378028" cy="1704228"/>
              </a:xfrm>
              <a:prstGeom prst="rect">
                <a:avLst/>
              </a:prstGeom>
            </p:spPr>
          </p:pic>
          <p:graphicFrame>
            <p:nvGraphicFramePr>
              <p:cNvPr id="13" name="对象 12">
                <a:extLst>
                  <a:ext uri="{FF2B5EF4-FFF2-40B4-BE49-F238E27FC236}">
                    <a16:creationId xmlns:a16="http://schemas.microsoft.com/office/drawing/2014/main" id="{6417908A-13CD-C784-088B-FABBB7CE1BFF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586964860"/>
                  </p:ext>
                </p:extLst>
              </p:nvPr>
            </p:nvGraphicFramePr>
            <p:xfrm>
              <a:off x="5413514" y="873044"/>
              <a:ext cx="2318678" cy="167799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Graph" r:id="rId12" imgW="9802440" imgH="7502760" progId="Origin95.Graph">
                      <p:embed/>
                    </p:oleObj>
                  </mc:Choice>
                  <mc:Fallback>
                    <p:oleObj name="Graph" r:id="rId12" imgW="9802440" imgH="7502760" progId="Origin95.Graph">
                      <p:embed/>
                      <p:pic>
                        <p:nvPicPr>
                          <p:cNvPr id="3" name="对象 2">
                            <a:extLst>
                              <a:ext uri="{FF2B5EF4-FFF2-40B4-BE49-F238E27FC236}">
                                <a16:creationId xmlns:a16="http://schemas.microsoft.com/office/drawing/2014/main" id="{449BF17D-E0C4-CFCE-8265-0CC136373493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13"/>
                          <a:stretch>
                            <a:fillRect/>
                          </a:stretch>
                        </p:blipFill>
                        <p:spPr>
                          <a:xfrm>
                            <a:off x="5413514" y="873044"/>
                            <a:ext cx="2318678" cy="1677999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pic>
            <p:nvPicPr>
              <p:cNvPr id="14" name="图片 13">
                <a:extLst>
                  <a:ext uri="{FF2B5EF4-FFF2-40B4-BE49-F238E27FC236}">
                    <a16:creationId xmlns:a16="http://schemas.microsoft.com/office/drawing/2014/main" id="{7C7AEF56-5C2B-6328-1E1B-06B3F23DE1D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9090964" y="890680"/>
                <a:ext cx="2318678" cy="1704227"/>
              </a:xfrm>
              <a:prstGeom prst="rect">
                <a:avLst/>
              </a:prstGeom>
            </p:spPr>
          </p:pic>
        </p:grpSp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CE0EBEF4-9BE7-B9D1-4C62-35472EB822F3}"/>
                </a:ext>
              </a:extLst>
            </p:cNvPr>
            <p:cNvCxnSpPr>
              <a:cxnSpLocks/>
            </p:cNvCxnSpPr>
            <p:nvPr/>
          </p:nvCxnSpPr>
          <p:spPr>
            <a:xfrm>
              <a:off x="6341072" y="3579079"/>
              <a:ext cx="985823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BB6AD3C7-9B48-87F6-C052-2957765D8D1B}"/>
                </a:ext>
              </a:extLst>
            </p:cNvPr>
            <p:cNvCxnSpPr>
              <a:cxnSpLocks/>
            </p:cNvCxnSpPr>
            <p:nvPr/>
          </p:nvCxnSpPr>
          <p:spPr>
            <a:xfrm>
              <a:off x="10045061" y="3579079"/>
              <a:ext cx="985823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007896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</Words>
  <Application>Microsoft Office PowerPoint</Application>
  <PresentationFormat>宽屏</PresentationFormat>
  <Paragraphs>12</Paragraphs>
  <Slides>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Graph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崔宾阁</dc:creator>
  <cp:lastModifiedBy>崔宾阁</cp:lastModifiedBy>
  <cp:revision>1</cp:revision>
  <dcterms:created xsi:type="dcterms:W3CDTF">2022-08-19T03:26:13Z</dcterms:created>
  <dcterms:modified xsi:type="dcterms:W3CDTF">2022-08-19T03:26:37Z</dcterms:modified>
</cp:coreProperties>
</file>