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61" d="100"/>
          <a:sy n="61" d="100"/>
        </p:scale>
        <p:origin x="3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4A50C-EDA7-7A7C-663F-0AEE3D09A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FDB08B-02C2-D141-5161-1B211E8D5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2575A0-F483-B9CD-AF5D-18E762F9C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72BA-16D7-4A1D-982B-ECB080EAEF04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04C102-45FF-5143-D167-BDB449DE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FDF0F9-C97B-95E8-3D7B-C03BC69C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1736-ABA7-4ADF-9CEC-28226B97F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39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9A88A-AC47-51C0-B6E6-80C46AA03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FB1936-96B3-551B-303A-EAD5C0FB1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950D8-F119-FE87-D3A7-648FC5363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72BA-16D7-4A1D-982B-ECB080EAEF04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F8FBB2-2E31-67EF-051D-D8838C598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6AE648-C26B-6951-3032-F5A2058D3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1736-ABA7-4ADF-9CEC-28226B97F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34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9D7509-320D-40C3-405C-D155C20C66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55DD23-AF66-CFB9-E787-2C52D5E60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21CC80-95D5-CB3F-7665-BB41B008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72BA-16D7-4A1D-982B-ECB080EAEF04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FFE5DF-640F-8638-F2C9-EF33287DA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2EDF2A-F480-271D-4BBD-EE312268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1736-ABA7-4ADF-9CEC-28226B97F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10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D39B6-41B1-82E2-F863-D27A3B34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F47BD4-35E3-9DE5-3475-53B742866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7A51FE-0EA7-2F3F-8AE4-FF0AEA930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72BA-16D7-4A1D-982B-ECB080EAEF04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BD2866-F6F9-584F-748F-6C241F1A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6620E4-DE33-4EB7-885C-FDC3699DE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1736-ABA7-4ADF-9CEC-28226B97F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52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01534-8A3D-BAA6-F497-1BC19F758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72365A-40EB-5DA1-95A1-AAB0EF90C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12F3CE-8C84-F673-040B-8CA1C7030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72BA-16D7-4A1D-982B-ECB080EAEF04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C8C12-A78D-A423-DEF0-1998F7CE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A4C0D0-4196-3746-6C80-CC92DA34C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1736-ABA7-4ADF-9CEC-28226B97F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57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CFE2C-F595-01CE-AE56-D7049A0BD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342A7E-3895-8F86-593F-9E7BCD77C0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BCF73-B59E-FB9B-DF46-E9A008FE9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7685E0-9B04-A5CE-BE7A-BE12CDE6D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72BA-16D7-4A1D-982B-ECB080EAEF04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B5B71B-42B6-CE3B-1CBD-5B2479DC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053D6B-5886-0FA3-BBD8-CEA628560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1736-ABA7-4ADF-9CEC-28226B97F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25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9F3E3-8CE4-2AF3-02EF-14BB4FB3A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79A068-F1C2-DEB9-DA7F-CA164A168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7C34FE-B4E0-E407-CE6C-7FE4A8D20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969487-10AC-896E-BA31-12B84D960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358874-B855-78DF-84F3-F98B5807F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E9DF81-1C84-0E33-E730-4B75582C4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72BA-16D7-4A1D-982B-ECB080EAEF04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212B09-CF4F-241A-E7A3-3487C3315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E0A617-E3A8-8A8B-5678-0E71DF0D3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1736-ABA7-4ADF-9CEC-28226B97F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32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C2117-BDAE-6DDA-53AC-B0E928CEB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A03908-4D69-C990-DF4B-0759D7160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72BA-16D7-4A1D-982B-ECB080EAEF04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7B051C-CE05-80E5-77EC-9E61A8368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6E3834-20AF-3DB2-6060-37783793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1736-ABA7-4ADF-9CEC-28226B97F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83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59EFD2-DEAF-BBC5-3FEF-10C7223F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72BA-16D7-4A1D-982B-ECB080EAEF04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E0B21F-30BB-219C-25BB-1E55B43B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9DD2BD-AEEB-E723-46F9-A7134BCD0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1736-ABA7-4ADF-9CEC-28226B97F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58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6CD93-3060-B45E-2655-65F6B0D95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B5967E-FC94-B8C1-B4CD-BE7E272CC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80BD7D-3FFD-7A88-2972-6F7F4EC8D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E0FD45-125A-E78B-3C6C-E2E8340D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72BA-16D7-4A1D-982B-ECB080EAEF04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5151F4-527C-1ABC-3E56-BC8AABE8B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365E75-B064-B5C9-DA3B-F7549878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1736-ABA7-4ADF-9CEC-28226B97F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98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276BA-9B5F-C6B5-C3AD-72C538CC6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37D163-C925-D2EE-C66D-23BFC3D6F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543EEF-5CE6-2810-BCEE-B5664FD84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72B64B-A9CE-4141-4A96-04E36D471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72BA-16D7-4A1D-982B-ECB080EAEF04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01524A-80D3-9459-C323-D6ECD31E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04F172-4845-6050-690D-13FF9DDB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1736-ABA7-4ADF-9CEC-28226B97F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028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BF5050-E379-9D0E-2E63-6745CF0F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DE5BDD-6875-D5F2-6B0F-D78FFB30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33BBC5-719B-00D2-17BC-CE08D6AC6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272BA-16D7-4A1D-982B-ECB080EAEF04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570B76-6432-4F92-B62E-F10A2F179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ACACAE-7BB9-F8EA-0821-E1AF4D9E5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51736-ABA7-4ADF-9CEC-28226B97F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80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2278D363-DA67-D7DF-1AF3-BF310EB40A5C}"/>
              </a:ext>
            </a:extLst>
          </p:cNvPr>
          <p:cNvGrpSpPr/>
          <p:nvPr/>
        </p:nvGrpSpPr>
        <p:grpSpPr>
          <a:xfrm>
            <a:off x="2054329" y="382481"/>
            <a:ext cx="9300527" cy="3516842"/>
            <a:chOff x="2054329" y="382481"/>
            <a:chExt cx="9300527" cy="3516842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11AFE1A-FC20-5D9C-36F0-C9EDE496BFA8}"/>
                </a:ext>
              </a:extLst>
            </p:cNvPr>
            <p:cNvGrpSpPr/>
            <p:nvPr/>
          </p:nvGrpSpPr>
          <p:grpSpPr>
            <a:xfrm>
              <a:off x="2111584" y="382481"/>
              <a:ext cx="9243272" cy="3516842"/>
              <a:chOff x="2111584" y="382481"/>
              <a:chExt cx="9243272" cy="3516842"/>
            </a:xfrm>
          </p:grpSpPr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BC705580-023A-C53E-71F0-520F95D463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11584" y="382482"/>
                <a:ext cx="2327910" cy="1765300"/>
              </a:xfrm>
              <a:prstGeom prst="rect">
                <a:avLst/>
              </a:prstGeom>
            </p:spPr>
          </p:pic>
          <p:pic>
            <p:nvPicPr>
              <p:cNvPr id="24" name="图片 23" descr="H2">
                <a:extLst>
                  <a:ext uri="{FF2B5EF4-FFF2-40B4-BE49-F238E27FC236}">
                    <a16:creationId xmlns:a16="http://schemas.microsoft.com/office/drawing/2014/main" id="{62716707-70EE-B2A5-E524-706D5B4930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3996" y="456565"/>
                <a:ext cx="2244090" cy="1683385"/>
              </a:xfrm>
              <a:prstGeom prst="rect">
                <a:avLst/>
              </a:prstGeom>
            </p:spPr>
          </p:pic>
          <p:pic>
            <p:nvPicPr>
              <p:cNvPr id="25" name="图片 24" descr="P2">
                <a:extLst>
                  <a:ext uri="{FF2B5EF4-FFF2-40B4-BE49-F238E27FC236}">
                    <a16:creationId xmlns:a16="http://schemas.microsoft.com/office/drawing/2014/main" id="{98BAF1A7-E56D-F43B-EA2B-3CCFEACC67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73996" y="2181859"/>
                <a:ext cx="2244090" cy="1691217"/>
              </a:xfrm>
              <a:prstGeom prst="rect">
                <a:avLst/>
              </a:prstGeom>
            </p:spPr>
          </p:pic>
          <p:pic>
            <p:nvPicPr>
              <p:cNvPr id="26" name="图片 25" descr="H4">
                <a:extLst>
                  <a:ext uri="{FF2B5EF4-FFF2-40B4-BE49-F238E27FC236}">
                    <a16:creationId xmlns:a16="http://schemas.microsoft.com/office/drawing/2014/main" id="{C0B9E119-227A-400A-B1ED-5F60FB37FD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68568" y="456565"/>
                <a:ext cx="2268855" cy="1691217"/>
              </a:xfrm>
              <a:prstGeom prst="rect">
                <a:avLst/>
              </a:prstGeom>
            </p:spPr>
          </p:pic>
          <p:pic>
            <p:nvPicPr>
              <p:cNvPr id="27" name="图片 26" descr="P4">
                <a:extLst>
                  <a:ext uri="{FF2B5EF4-FFF2-40B4-BE49-F238E27FC236}">
                    <a16:creationId xmlns:a16="http://schemas.microsoft.com/office/drawing/2014/main" id="{40C9CF52-F43B-2E38-83F3-C1DB583383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66134" y="2190750"/>
                <a:ext cx="2268855" cy="1691217"/>
              </a:xfrm>
              <a:prstGeom prst="rect">
                <a:avLst/>
              </a:prstGeom>
            </p:spPr>
          </p:pic>
          <p:pic>
            <p:nvPicPr>
              <p:cNvPr id="28" name="图片 27">
                <a:extLst>
                  <a:ext uri="{FF2B5EF4-FFF2-40B4-BE49-F238E27FC236}">
                    <a16:creationId xmlns:a16="http://schemas.microsoft.com/office/drawing/2014/main" id="{CF42FC28-E6FC-83DF-7EEE-65DA43FB9C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37306" y="382481"/>
                <a:ext cx="2417550" cy="1765301"/>
              </a:xfrm>
              <a:prstGeom prst="rect">
                <a:avLst/>
              </a:prstGeom>
              <a:noFill/>
            </p:spPr>
          </p:pic>
          <p:pic>
            <p:nvPicPr>
              <p:cNvPr id="29" name="图片 28" descr="P10">
                <a:extLst>
                  <a:ext uri="{FF2B5EF4-FFF2-40B4-BE49-F238E27FC236}">
                    <a16:creationId xmlns:a16="http://schemas.microsoft.com/office/drawing/2014/main" id="{EEC1E310-AB7F-CFEB-D12E-6CAA43B38C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85366" y="2188632"/>
                <a:ext cx="2269489" cy="1710691"/>
              </a:xfrm>
              <a:prstGeom prst="rect">
                <a:avLst/>
              </a:prstGeom>
            </p:spPr>
          </p:pic>
        </p:grp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775FFBF-54DB-EFEE-FA69-BC4E77D61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054329" y="402800"/>
              <a:ext cx="615749" cy="402371"/>
            </a:xfrm>
            <a:prstGeom prst="rect">
              <a:avLst/>
            </a:prstGeom>
          </p:spPr>
        </p:pic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C2FB6793-EB51-6999-B776-1FF036EDE217}"/>
                </a:ext>
              </a:extLst>
            </p:cNvPr>
            <p:cNvGrpSpPr/>
            <p:nvPr/>
          </p:nvGrpSpPr>
          <p:grpSpPr>
            <a:xfrm>
              <a:off x="4333760" y="388275"/>
              <a:ext cx="617813" cy="400110"/>
              <a:chOff x="4133647" y="4335534"/>
              <a:chExt cx="695856" cy="466147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6C080A3F-986E-B310-CD6F-37538E7FC18C}"/>
                  </a:ext>
                </a:extLst>
              </p:cNvPr>
              <p:cNvSpPr/>
              <p:nvPr/>
            </p:nvSpPr>
            <p:spPr>
              <a:xfrm>
                <a:off x="4305299" y="4415972"/>
                <a:ext cx="330200" cy="3386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4A2EA78-2BCE-4157-F8D4-4E043EE96356}"/>
                  </a:ext>
                </a:extLst>
              </p:cNvPr>
              <p:cNvSpPr txBox="1"/>
              <p:nvPr/>
            </p:nvSpPr>
            <p:spPr>
              <a:xfrm>
                <a:off x="4133647" y="4335534"/>
                <a:ext cx="695856" cy="4661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1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a1</a:t>
                </a:r>
                <a:endParaRPr lang="zh-CN" altLang="en-US" sz="2000" b="1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4A592FC9-AAC5-81A0-B3D5-A11213C0A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621243" y="389796"/>
              <a:ext cx="615749" cy="402371"/>
            </a:xfrm>
            <a:prstGeom prst="rect">
              <a:avLst/>
            </a:prstGeom>
          </p:spPr>
        </p:pic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63A305B-8CDD-6CBF-014E-CA23569F9881}"/>
                </a:ext>
              </a:extLst>
            </p:cNvPr>
            <p:cNvGrpSpPr/>
            <p:nvPr/>
          </p:nvGrpSpPr>
          <p:grpSpPr>
            <a:xfrm>
              <a:off x="8935700" y="391792"/>
              <a:ext cx="617813" cy="402195"/>
              <a:chOff x="4133647" y="4335534"/>
              <a:chExt cx="695856" cy="466147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11D59F1-1572-4CC7-25BA-2E824DFF9496}"/>
                  </a:ext>
                </a:extLst>
              </p:cNvPr>
              <p:cNvSpPr/>
              <p:nvPr/>
            </p:nvSpPr>
            <p:spPr>
              <a:xfrm>
                <a:off x="4305299" y="4415972"/>
                <a:ext cx="330200" cy="3386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17242AB-A3F2-3BB0-1F7F-5464EA4A8BCD}"/>
                  </a:ext>
                </a:extLst>
              </p:cNvPr>
              <p:cNvSpPr txBox="1"/>
              <p:nvPr/>
            </p:nvSpPr>
            <p:spPr>
              <a:xfrm>
                <a:off x="4133647" y="4335534"/>
                <a:ext cx="695856" cy="4661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1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a3</a:t>
                </a:r>
                <a:endParaRPr lang="zh-CN" altLang="en-US" sz="2000" b="1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175BD825-D433-010D-D44F-E552CFC28BAF}"/>
                </a:ext>
              </a:extLst>
            </p:cNvPr>
            <p:cNvGrpSpPr/>
            <p:nvPr/>
          </p:nvGrpSpPr>
          <p:grpSpPr>
            <a:xfrm>
              <a:off x="4330464" y="2117580"/>
              <a:ext cx="617813" cy="400110"/>
              <a:chOff x="4133647" y="4335534"/>
              <a:chExt cx="695856" cy="466147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CEF6210-B6BB-3A68-F43C-7A40DFB7023F}"/>
                  </a:ext>
                </a:extLst>
              </p:cNvPr>
              <p:cNvSpPr/>
              <p:nvPr/>
            </p:nvSpPr>
            <p:spPr>
              <a:xfrm>
                <a:off x="4305299" y="4415972"/>
                <a:ext cx="330200" cy="3386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ABC1ADC-40FC-4A35-3014-4A340919B452}"/>
                  </a:ext>
                </a:extLst>
              </p:cNvPr>
              <p:cNvSpPr txBox="1"/>
              <p:nvPr/>
            </p:nvSpPr>
            <p:spPr>
              <a:xfrm>
                <a:off x="4133647" y="4335534"/>
                <a:ext cx="695856" cy="4661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1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b1</a:t>
                </a:r>
                <a:endParaRPr lang="zh-CN" altLang="en-US" sz="2000" b="1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79C8423-1CF1-4283-3B94-90A5DB8DD136}"/>
                </a:ext>
              </a:extLst>
            </p:cNvPr>
            <p:cNvGrpSpPr/>
            <p:nvPr/>
          </p:nvGrpSpPr>
          <p:grpSpPr>
            <a:xfrm>
              <a:off x="6623605" y="2126017"/>
              <a:ext cx="614652" cy="400110"/>
              <a:chOff x="4133647" y="4335534"/>
              <a:chExt cx="695856" cy="466147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93C21BCB-1D5C-CB2A-1A25-9220655FA65F}"/>
                  </a:ext>
                </a:extLst>
              </p:cNvPr>
              <p:cNvSpPr/>
              <p:nvPr/>
            </p:nvSpPr>
            <p:spPr>
              <a:xfrm>
                <a:off x="4305299" y="4415972"/>
                <a:ext cx="330200" cy="3386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0F1E5A1-CE0C-471D-7651-113423D73410}"/>
                  </a:ext>
                </a:extLst>
              </p:cNvPr>
              <p:cNvSpPr txBox="1"/>
              <p:nvPr/>
            </p:nvSpPr>
            <p:spPr>
              <a:xfrm>
                <a:off x="4133647" y="4335534"/>
                <a:ext cx="695856" cy="4661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1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b2</a:t>
                </a:r>
                <a:endParaRPr lang="zh-CN" altLang="en-US" sz="2000" b="1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C736F03B-8341-5367-7C05-8523B317C750}"/>
                </a:ext>
              </a:extLst>
            </p:cNvPr>
            <p:cNvGrpSpPr/>
            <p:nvPr/>
          </p:nvGrpSpPr>
          <p:grpSpPr>
            <a:xfrm>
              <a:off x="8938434" y="2125694"/>
              <a:ext cx="611346" cy="409719"/>
              <a:chOff x="4133661" y="4335534"/>
              <a:chExt cx="695856" cy="466147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99FAE1D-5427-252F-7AA2-DAD8C0A07AEA}"/>
                  </a:ext>
                </a:extLst>
              </p:cNvPr>
              <p:cNvSpPr/>
              <p:nvPr/>
            </p:nvSpPr>
            <p:spPr>
              <a:xfrm>
                <a:off x="4305299" y="4415972"/>
                <a:ext cx="330200" cy="3386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BE965C0-4058-0E44-680A-1CBA53E8AEE2}"/>
                  </a:ext>
                </a:extLst>
              </p:cNvPr>
              <p:cNvSpPr txBox="1"/>
              <p:nvPr/>
            </p:nvSpPr>
            <p:spPr>
              <a:xfrm>
                <a:off x="4133661" y="4335534"/>
                <a:ext cx="695856" cy="4661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1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b3</a:t>
                </a:r>
                <a:endParaRPr lang="zh-CN" altLang="en-US" sz="2000" b="1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0048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崔宾阁</dc:creator>
  <cp:lastModifiedBy>崔宾阁</cp:lastModifiedBy>
  <cp:revision>1</cp:revision>
  <dcterms:created xsi:type="dcterms:W3CDTF">2022-08-19T03:40:54Z</dcterms:created>
  <dcterms:modified xsi:type="dcterms:W3CDTF">2022-08-19T03:41:25Z</dcterms:modified>
</cp:coreProperties>
</file>