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9A7AA-0BDA-724B-46DD-4EC82246B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8B21D3-6954-0B80-8E46-A3694E5F2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C8F7A-7790-B936-46B4-9C03D3DC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D3334-D1D0-23B1-C15A-539FBB29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6C59-B60B-DA8F-C554-02AE31BD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2820-A056-BBDD-3E9B-166206AA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C8525-0C99-D33C-C8E8-DE44F9C0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A80B8-D29F-D271-4EE8-4BC2691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49BEE-06D1-35BE-2689-12261169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6AA1-5854-59B8-F64B-694DC2C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C4DD4-71E6-7D3C-D379-C107B7B2F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4ED55-1BE8-39EC-483A-EE7FB383A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C9BF1-FA23-28C4-C018-017A8801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16193-4872-62CD-B275-CA07114A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E8B07-84D7-E789-4F99-264100C6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F712E-9DA3-B8A7-B606-A6869097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6D197-F9D1-7405-4990-6846BD55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CC52C-E2A0-F6BB-ADA2-D891D843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DC91B-126B-96D3-798F-562F921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01910-2ADC-5475-6B20-64971B16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22D8-2DA8-F7A9-CA1B-7CDC96FB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51700-574A-F6EC-AF24-2D98E0C0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11D0B-34FE-F63F-5C2E-8604BD36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95C1D-EEB7-D62F-9573-3C640760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10DF6-99F4-6D6E-299F-D17F9800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8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0C30-5525-C8CB-F9D7-C8767C7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BA90-C00C-66F9-C75D-E23DECBB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5B53A-F240-C174-2BBE-7DEE9199E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E6FA6-8B23-C94D-ABBB-9EBADD07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5DE2A-7FB8-837F-545C-025A5B1A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5A36F-588B-0751-F8BE-1B00E55A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523F-0FB8-4007-DA5C-FC9D5C3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21685-9534-D14A-6E64-9B9CEB42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731002-79D2-E1E2-91E8-037C3895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8274E-42E2-7F3C-F85E-14336CA4D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3D833-589E-FDA6-ACE8-7A634AFE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60337-EF98-2AFA-A438-157E82E2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E57EE-EAF4-EDE7-4704-FD2B145C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A4231-32E6-E726-2A99-591BC198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5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23EB-3320-7260-5025-8843CA9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4D3E1-6F97-6C69-5F3C-67F8B7FE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1F678-9238-C1DC-23A3-A14780E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DAF43-92D9-0871-674C-8E849466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6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ACF4F-3C6B-D35D-0A2A-EFC3B18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AFE43A-0D07-09F0-515C-C445BD8D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DD4F9-26AD-84B3-2521-65378B4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5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14C2B-75FC-9CD9-4761-7DABD6B0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480AB-2541-AF0E-44FB-FA8D8889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E17B3-3F9E-37E4-51A4-BF126DED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77769-CA23-DD1E-B86D-FC75695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A9774-183E-A7B7-E964-E2E405A2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1B535-955B-0570-B073-9AEDE809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1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6125-4AD3-DC2F-CEF2-84F86FBE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808330-5AFC-7CBD-5FE7-0891CE9A7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A0505A-6A40-7C9B-D1C9-EF4CB88D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68085-F4E4-89C1-F8A0-C88819C9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29F4B-24D4-671D-0D32-F5880EE1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F9BA4-0C2C-CF09-52FA-12168C55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604B04-6BBE-882D-6F20-9411C684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CCA02-8863-C1FD-905E-169037D5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8567F-3AC6-95EA-6065-C532BE318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5F03-7B11-44EE-B47A-0AD5F9DA2A74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0A801-5C75-F661-110E-ACF1DF5DB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B3533-86B9-C8E9-D783-DB8E6CBFF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AE08-66B0-4760-9BBA-6D7EC08B9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42CAA5-3B89-9D47-969C-10DAE2565F65}"/>
              </a:ext>
            </a:extLst>
          </p:cNvPr>
          <p:cNvGrpSpPr/>
          <p:nvPr/>
        </p:nvGrpSpPr>
        <p:grpSpPr>
          <a:xfrm>
            <a:off x="1154245" y="1593841"/>
            <a:ext cx="9372444" cy="3325384"/>
            <a:chOff x="334440" y="-255976"/>
            <a:chExt cx="9372444" cy="332538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127C38-8DC0-F6FE-B02A-BEB132B27223}"/>
                </a:ext>
              </a:extLst>
            </p:cNvPr>
            <p:cNvGrpSpPr/>
            <p:nvPr/>
          </p:nvGrpSpPr>
          <p:grpSpPr>
            <a:xfrm>
              <a:off x="334440" y="-194721"/>
              <a:ext cx="9372444" cy="3264129"/>
              <a:chOff x="334440" y="-194721"/>
              <a:chExt cx="9372444" cy="3264129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23BA872-CF4B-4373-BFC2-273D4B5B2BE6}"/>
                  </a:ext>
                </a:extLst>
              </p:cNvPr>
              <p:cNvGrpSpPr/>
              <p:nvPr/>
            </p:nvGrpSpPr>
            <p:grpSpPr>
              <a:xfrm>
                <a:off x="334440" y="-194721"/>
                <a:ext cx="9145218" cy="3264129"/>
                <a:chOff x="922568" y="152651"/>
                <a:chExt cx="9145218" cy="3264129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9F2D4C25-A346-765A-EAA1-53156FBC0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578"/>
                <a:stretch/>
              </p:blipFill>
              <p:spPr>
                <a:xfrm>
                  <a:off x="3205656" y="168527"/>
                  <a:ext cx="2323465" cy="1627823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C8582B86-F0DE-671A-1BE0-B092A33B56B0}"/>
                    </a:ext>
                  </a:extLst>
                </p:cNvPr>
                <p:cNvGrpSpPr/>
                <p:nvPr/>
              </p:nvGrpSpPr>
              <p:grpSpPr>
                <a:xfrm>
                  <a:off x="922568" y="152651"/>
                  <a:ext cx="9145218" cy="3264129"/>
                  <a:chOff x="922568" y="152651"/>
                  <a:chExt cx="9145218" cy="3264129"/>
                </a:xfrm>
              </p:grpSpPr>
              <p:pic>
                <p:nvPicPr>
                  <p:cNvPr id="52" name="图片 51">
                    <a:extLst>
                      <a:ext uri="{FF2B5EF4-FFF2-40B4-BE49-F238E27FC236}">
                        <a16:creationId xmlns:a16="http://schemas.microsoft.com/office/drawing/2014/main" id="{47C83925-1AFA-EDED-57CE-C07AEE1F6E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544"/>
                  <a:stretch/>
                </p:blipFill>
                <p:spPr>
                  <a:xfrm>
                    <a:off x="922568" y="168526"/>
                    <a:ext cx="2296795" cy="1627823"/>
                  </a:xfrm>
                  <a:prstGeom prst="rect">
                    <a:avLst/>
                  </a:prstGeom>
                </p:spPr>
              </p:pic>
              <p:pic>
                <p:nvPicPr>
                  <p:cNvPr id="53" name="图片 52">
                    <a:extLst>
                      <a:ext uri="{FF2B5EF4-FFF2-40B4-BE49-F238E27FC236}">
                        <a16:creationId xmlns:a16="http://schemas.microsoft.com/office/drawing/2014/main" id="{8DEEB64B-CD49-701C-D07E-CFC8DE09F9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086"/>
                  <a:stretch/>
                </p:blipFill>
                <p:spPr>
                  <a:xfrm>
                    <a:off x="5534920" y="1788956"/>
                    <a:ext cx="2290097" cy="1627824"/>
                  </a:xfrm>
                  <a:prstGeom prst="rect">
                    <a:avLst/>
                  </a:prstGeom>
                </p:spPr>
              </p:pic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3BBDEEE2-CEF8-2367-672B-4EC78FB7C850}"/>
                      </a:ext>
                    </a:extLst>
                  </p:cNvPr>
                  <p:cNvGrpSpPr/>
                  <p:nvPr/>
                </p:nvGrpSpPr>
                <p:grpSpPr>
                  <a:xfrm>
                    <a:off x="5457345" y="1794119"/>
                    <a:ext cx="614652" cy="400110"/>
                    <a:chOff x="4133647" y="4335534"/>
                    <a:chExt cx="695856" cy="466147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FDB84BBD-579B-0289-3399-B7C0C88D3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5299" y="4415972"/>
                      <a:ext cx="330200" cy="33866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5CBAFF01-5F12-F71C-19CD-0945BA11C2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3647" y="4335534"/>
                      <a:ext cx="695856" cy="4661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55" name="图片 54">
                    <a:extLst>
                      <a:ext uri="{FF2B5EF4-FFF2-40B4-BE49-F238E27FC236}">
                        <a16:creationId xmlns:a16="http://schemas.microsoft.com/office/drawing/2014/main" id="{477331C3-95EA-716D-45E9-013803703E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407"/>
                  <a:stretch/>
                </p:blipFill>
                <p:spPr>
                  <a:xfrm>
                    <a:off x="3214424" y="1780551"/>
                    <a:ext cx="2311400" cy="1627824"/>
                  </a:xfrm>
                  <a:prstGeom prst="rect">
                    <a:avLst/>
                  </a:prstGeom>
                </p:spPr>
              </p:pic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911480F5-F63C-F3EF-A912-ACF554CCFF33}"/>
                      </a:ext>
                    </a:extLst>
                  </p:cNvPr>
                  <p:cNvGrpSpPr/>
                  <p:nvPr/>
                </p:nvGrpSpPr>
                <p:grpSpPr>
                  <a:xfrm>
                    <a:off x="3145131" y="1792459"/>
                    <a:ext cx="617813" cy="400110"/>
                    <a:chOff x="4133647" y="4335534"/>
                    <a:chExt cx="695856" cy="466147"/>
                  </a:xfrm>
                </p:grpSpPr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ADAD04D3-210C-6261-7FFA-4665674D5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5299" y="4415972"/>
                      <a:ext cx="330200" cy="33866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5" name="文本框 74">
                      <a:extLst>
                        <a:ext uri="{FF2B5EF4-FFF2-40B4-BE49-F238E27FC236}">
                          <a16:creationId xmlns:a16="http://schemas.microsoft.com/office/drawing/2014/main" id="{335199CA-5C5F-CB8C-988B-A4FD3DA9D3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3647" y="4335534"/>
                      <a:ext cx="695856" cy="4661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DD7062C-4148-AB5A-EFE2-66610DD28F3A}"/>
                      </a:ext>
                    </a:extLst>
                  </p:cNvPr>
                  <p:cNvGrpSpPr/>
                  <p:nvPr/>
                </p:nvGrpSpPr>
                <p:grpSpPr>
                  <a:xfrm>
                    <a:off x="3148428" y="185077"/>
                    <a:ext cx="617813" cy="400110"/>
                    <a:chOff x="4133647" y="4335534"/>
                    <a:chExt cx="695856" cy="466147"/>
                  </a:xfrm>
                </p:grpSpPr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0D5F127F-3ECF-CD64-3391-85AD7D4EA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5299" y="4415972"/>
                      <a:ext cx="330200" cy="33866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FCFAED18-F8E8-96AB-7566-F922750B20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3647" y="4335534"/>
                      <a:ext cx="695856" cy="4661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zh-CN" alt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58" name="图片 57">
                    <a:extLst>
                      <a:ext uri="{FF2B5EF4-FFF2-40B4-BE49-F238E27FC236}">
                        <a16:creationId xmlns:a16="http://schemas.microsoft.com/office/drawing/2014/main" id="{5B41DB41-9064-AAF1-4EA4-FABCE85946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883"/>
                  <a:stretch/>
                </p:blipFill>
                <p:spPr>
                  <a:xfrm>
                    <a:off x="7795011" y="152651"/>
                    <a:ext cx="2272775" cy="1636305"/>
                  </a:xfrm>
                  <a:prstGeom prst="rect">
                    <a:avLst/>
                  </a:prstGeom>
                </p:spPr>
              </p:pic>
              <p:grpSp>
                <p:nvGrpSpPr>
                  <p:cNvPr id="59" name="组合 58">
                    <a:extLst>
                      <a:ext uri="{FF2B5EF4-FFF2-40B4-BE49-F238E27FC236}">
                        <a16:creationId xmlns:a16="http://schemas.microsoft.com/office/drawing/2014/main" id="{3B9F326D-2DC2-BD2B-D4C8-0C918A9DCFA2}"/>
                      </a:ext>
                    </a:extLst>
                  </p:cNvPr>
                  <p:cNvGrpSpPr/>
                  <p:nvPr/>
                </p:nvGrpSpPr>
                <p:grpSpPr>
                  <a:xfrm>
                    <a:off x="7743598" y="161502"/>
                    <a:ext cx="617813" cy="402195"/>
                    <a:chOff x="4133647" y="4335534"/>
                    <a:chExt cx="695856" cy="466147"/>
                  </a:xfrm>
                </p:grpSpPr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95F7A42D-3BFD-CAE3-2955-4499DF124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5299" y="4415972"/>
                      <a:ext cx="330200" cy="33866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文本框 70">
                      <a:extLst>
                        <a:ext uri="{FF2B5EF4-FFF2-40B4-BE49-F238E27FC236}">
                          <a16:creationId xmlns:a16="http://schemas.microsoft.com/office/drawing/2014/main" id="{5570A6D9-5C5F-6BB6-7F92-D6BCBC0D54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3647" y="4335534"/>
                      <a:ext cx="695856" cy="4661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zh-CN" alt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60" name="直接箭头连接符 59">
                    <a:extLst>
                      <a:ext uri="{FF2B5EF4-FFF2-40B4-BE49-F238E27FC236}">
                        <a16:creationId xmlns:a16="http://schemas.microsoft.com/office/drawing/2014/main" id="{2EEB16F7-26BB-5147-D263-277EEFEA548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200954" y="2920780"/>
                    <a:ext cx="231164" cy="27636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图片 60">
                    <a:extLst>
                      <a:ext uri="{FF2B5EF4-FFF2-40B4-BE49-F238E27FC236}">
                        <a16:creationId xmlns:a16="http://schemas.microsoft.com/office/drawing/2014/main" id="{3972B5F4-1A9A-0B91-8542-18D31756FE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646"/>
                  <a:stretch/>
                </p:blipFill>
                <p:spPr>
                  <a:xfrm>
                    <a:off x="5515671" y="170618"/>
                    <a:ext cx="2302753" cy="1625745"/>
                  </a:xfrm>
                  <a:prstGeom prst="rect">
                    <a:avLst/>
                  </a:prstGeom>
                </p:spPr>
              </p:pic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886FD3FF-0837-DF71-2A0C-D463377F7025}"/>
                      </a:ext>
                    </a:extLst>
                  </p:cNvPr>
                  <p:cNvGrpSpPr/>
                  <p:nvPr/>
                </p:nvGrpSpPr>
                <p:grpSpPr>
                  <a:xfrm>
                    <a:off x="5442845" y="184834"/>
                    <a:ext cx="616857" cy="400110"/>
                    <a:chOff x="4133647" y="4335534"/>
                    <a:chExt cx="695856" cy="466147"/>
                  </a:xfrm>
                </p:grpSpPr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7A54E714-BC11-FFCB-0CB5-2161A94B2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5299" y="4415972"/>
                      <a:ext cx="330200" cy="33866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ECF84869-62D8-E38A-EF94-D888AD9B23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3647" y="4335534"/>
                      <a:ext cx="695856" cy="4661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zh-CN" alt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7BE836A3-193B-3A69-B8B7-A8E3978569EF}"/>
                      </a:ext>
                    </a:extLst>
                  </p:cNvPr>
                  <p:cNvGrpSpPr/>
                  <p:nvPr/>
                </p:nvGrpSpPr>
                <p:grpSpPr>
                  <a:xfrm>
                    <a:off x="7739553" y="1783875"/>
                    <a:ext cx="2328233" cy="1630826"/>
                    <a:chOff x="7760636" y="1780474"/>
                    <a:chExt cx="2328233" cy="1630826"/>
                  </a:xfrm>
                </p:grpSpPr>
                <p:pic>
                  <p:nvPicPr>
                    <p:cNvPr id="64" name="图片 63">
                      <a:extLst>
                        <a:ext uri="{FF2B5EF4-FFF2-40B4-BE49-F238E27FC236}">
                          <a16:creationId xmlns:a16="http://schemas.microsoft.com/office/drawing/2014/main" id="{330DCFA5-066F-DF11-F658-1C7E0EEECD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123" b="7110"/>
                    <a:stretch/>
                  </p:blipFill>
                  <p:spPr>
                    <a:xfrm>
                      <a:off x="7841646" y="1780474"/>
                      <a:ext cx="2247223" cy="163082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65" name="组合 64">
                      <a:extLst>
                        <a:ext uri="{FF2B5EF4-FFF2-40B4-BE49-F238E27FC236}">
                          <a16:creationId xmlns:a16="http://schemas.microsoft.com/office/drawing/2014/main" id="{4667CACE-94AD-0A18-CB9B-B388DE56A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60636" y="1790399"/>
                      <a:ext cx="611346" cy="409719"/>
                      <a:chOff x="4133661" y="4335534"/>
                      <a:chExt cx="695856" cy="466147"/>
                    </a:xfrm>
                  </p:grpSpPr>
                  <p:sp>
                    <p:nvSpPr>
                      <p:cNvPr id="66" name="矩形 65">
                        <a:extLst>
                          <a:ext uri="{FF2B5EF4-FFF2-40B4-BE49-F238E27FC236}">
                            <a16:creationId xmlns:a16="http://schemas.microsoft.com/office/drawing/2014/main" id="{37D8E43D-65ED-860B-CD9F-3E701BA20D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05299" y="4415972"/>
                        <a:ext cx="330200" cy="33866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>
                        <a:extLst>
                          <a:ext uri="{FF2B5EF4-FFF2-40B4-BE49-F238E27FC236}">
                            <a16:creationId xmlns:a16="http://schemas.microsoft.com/office/drawing/2014/main" id="{40B9377F-B442-E034-32FE-1A55AD5145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3661" y="4335534"/>
                        <a:ext cx="695856" cy="4661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000" b="1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b3</a:t>
                        </a:r>
                        <a:endParaRPr lang="zh-CN" alt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</p:grpSp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D9F20FAF-FD33-836F-6FFF-6AB2DFF25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7664" y="1367895"/>
                <a:ext cx="1749220" cy="1367191"/>
              </a:xfrm>
              <a:prstGeom prst="rect">
                <a:avLst/>
              </a:prstGeom>
            </p:spPr>
          </p:pic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95591CD-6F83-62CF-DC9B-AFF5F12ECC51}"/>
                  </a:ext>
                </a:extLst>
              </p:cNvPr>
              <p:cNvSpPr/>
              <p:nvPr/>
            </p:nvSpPr>
            <p:spPr>
              <a:xfrm>
                <a:off x="7423150" y="508000"/>
                <a:ext cx="143766" cy="12065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58286F-8EA5-D3A5-7C8E-58C7FC387E45}"/>
                  </a:ext>
                </a:extLst>
              </p:cNvPr>
              <p:cNvSpPr/>
              <p:nvPr/>
            </p:nvSpPr>
            <p:spPr>
              <a:xfrm>
                <a:off x="7543800" y="2692400"/>
                <a:ext cx="158750" cy="13335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73335953-5BCD-0E8D-868F-E25F758817C0}"/>
                  </a:ext>
                </a:extLst>
              </p:cNvPr>
              <p:cNvCxnSpPr/>
              <p:nvPr/>
            </p:nvCxnSpPr>
            <p:spPr>
              <a:xfrm>
                <a:off x="7581076" y="558800"/>
                <a:ext cx="52787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0F68FF68-73E9-1C2C-4BA5-7851F3D13D0C}"/>
                  </a:ext>
                </a:extLst>
              </p:cNvPr>
              <p:cNvCxnSpPr/>
              <p:nvPr/>
            </p:nvCxnSpPr>
            <p:spPr>
              <a:xfrm flipV="1">
                <a:off x="7702550" y="2400300"/>
                <a:ext cx="495300" cy="33478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78EC19A-F223-4B6A-45E8-8C2A457A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73830" y="-255976"/>
              <a:ext cx="1733054" cy="1328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9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崔宾阁</dc:creator>
  <cp:lastModifiedBy>崔宾阁</cp:lastModifiedBy>
  <cp:revision>1</cp:revision>
  <dcterms:created xsi:type="dcterms:W3CDTF">2022-08-19T03:42:59Z</dcterms:created>
  <dcterms:modified xsi:type="dcterms:W3CDTF">2022-08-19T03:43:30Z</dcterms:modified>
</cp:coreProperties>
</file>