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40D-46B2-41E5-AB3F-BC72E12A33D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B02-CA17-45A7-88EC-01AF591A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40D-46B2-41E5-AB3F-BC72E12A33D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B02-CA17-45A7-88EC-01AF591A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5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40D-46B2-41E5-AB3F-BC72E12A33D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B02-CA17-45A7-88EC-01AF591A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40D-46B2-41E5-AB3F-BC72E12A33D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B02-CA17-45A7-88EC-01AF591A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1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40D-46B2-41E5-AB3F-BC72E12A33D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B02-CA17-45A7-88EC-01AF591A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40D-46B2-41E5-AB3F-BC72E12A33D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B02-CA17-45A7-88EC-01AF591A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40D-46B2-41E5-AB3F-BC72E12A33D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B02-CA17-45A7-88EC-01AF591A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40D-46B2-41E5-AB3F-BC72E12A33D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B02-CA17-45A7-88EC-01AF591A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40D-46B2-41E5-AB3F-BC72E12A33D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B02-CA17-45A7-88EC-01AF591A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40D-46B2-41E5-AB3F-BC72E12A33D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B02-CA17-45A7-88EC-01AF591A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40D-46B2-41E5-AB3F-BC72E12A33D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B02-CA17-45A7-88EC-01AF591A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40D-46B2-41E5-AB3F-BC72E12A33D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9B02-CA17-45A7-88EC-01AF591A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Jelly Roll Smelt Shattering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  <a:p>
            <a:r>
              <a:rPr lang="en-US" dirty="0"/>
              <a:t>Taoxin Jiang</a:t>
            </a:r>
          </a:p>
        </p:txBody>
      </p:sp>
    </p:spTree>
    <p:extLst>
      <p:ext uri="{BB962C8B-B14F-4D97-AF65-F5344CB8AC3E}">
        <p14:creationId xmlns:p14="http://schemas.microsoft.com/office/powerpoint/2010/main" val="399067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4" r="3766" b="2"/>
          <a:stretch/>
        </p:blipFill>
        <p:spPr>
          <a:xfrm>
            <a:off x="304799" y="1371600"/>
            <a:ext cx="7508598" cy="5146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Velocity Profile 20 PSIG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Centre Line Velocity: 105 m/s</a:t>
            </a:r>
          </a:p>
          <a:p>
            <a:r>
              <a:rPr lang="en-US" sz="2000" dirty="0"/>
              <a:t>Flow Rate: 0.0163 m^3/s</a:t>
            </a:r>
          </a:p>
        </p:txBody>
      </p:sp>
    </p:spTree>
    <p:extLst>
      <p:ext uri="{BB962C8B-B14F-4D97-AF65-F5344CB8AC3E}">
        <p14:creationId xmlns:p14="http://schemas.microsoft.com/office/powerpoint/2010/main" val="315467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Velocity Profile 30 PSIG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Centre Line Velocity: 143 m/s</a:t>
            </a:r>
          </a:p>
          <a:p>
            <a:r>
              <a:rPr lang="en-US" sz="2000" dirty="0"/>
              <a:t>Flow Rate: 0.0225 m^3/s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t="9192" r="7574" b="5353"/>
          <a:stretch/>
        </p:blipFill>
        <p:spPr>
          <a:xfrm>
            <a:off x="347206" y="1691264"/>
            <a:ext cx="7439048" cy="448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9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Velocity Profile 40 PSIG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Centre Line Velocity: 167 m/s</a:t>
            </a:r>
          </a:p>
          <a:p>
            <a:r>
              <a:rPr lang="en-US" sz="2000" dirty="0"/>
              <a:t>Flow Rate: 0.0263 m^3/s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t="7373" r="8885" b="5354"/>
          <a:stretch/>
        </p:blipFill>
        <p:spPr>
          <a:xfrm>
            <a:off x="258092" y="1534678"/>
            <a:ext cx="7294852" cy="45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2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Velocity Profile 50 PSIG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Centre Line Velocity: 183 m/s</a:t>
            </a:r>
          </a:p>
          <a:p>
            <a:r>
              <a:rPr lang="en-US" sz="2000" dirty="0"/>
              <a:t>Flow Rate: 0.0288 m^3/s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6400" r="7456" b="5088"/>
          <a:stretch/>
        </p:blipFill>
        <p:spPr>
          <a:xfrm>
            <a:off x="216962" y="1510145"/>
            <a:ext cx="7335982" cy="45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8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 Versus Flow Rate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t="4849" r="6988" b="3453"/>
          <a:stretch/>
        </p:blipFill>
        <p:spPr>
          <a:xfrm>
            <a:off x="1905001" y="1427180"/>
            <a:ext cx="8243454" cy="5172365"/>
          </a:xfrm>
        </p:spPr>
      </p:pic>
    </p:spTree>
    <p:extLst>
      <p:ext uri="{BB962C8B-B14F-4D97-AF65-F5344CB8AC3E}">
        <p14:creationId xmlns:p14="http://schemas.microsoft.com/office/powerpoint/2010/main" val="376578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Jelly Roll Smelt Shattering</vt:lpstr>
      <vt:lpstr>Velocity Profile 20 PSIG</vt:lpstr>
      <vt:lpstr>Velocity Profile 30 PSIG</vt:lpstr>
      <vt:lpstr>Velocity Profile 40 PSIG</vt:lpstr>
      <vt:lpstr>Velocity Profile 50 PSIG</vt:lpstr>
      <vt:lpstr>Pressure Versus Flow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 Roll Smelt Shattering</dc:title>
  <dc:creator>Taoxin Jiang</dc:creator>
  <cp:lastModifiedBy>Taoxin Jiang</cp:lastModifiedBy>
  <cp:revision>2</cp:revision>
  <dcterms:created xsi:type="dcterms:W3CDTF">2017-03-28T00:37:11Z</dcterms:created>
  <dcterms:modified xsi:type="dcterms:W3CDTF">2017-03-28T00:46:12Z</dcterms:modified>
</cp:coreProperties>
</file>