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91"/>
    <p:restoredTop sz="94719"/>
  </p:normalViewPr>
  <p:slideViewPr>
    <p:cSldViewPr snapToGrid="0">
      <p:cViewPr varScale="1">
        <p:scale>
          <a:sx n="152" d="100"/>
          <a:sy n="152" d="100"/>
        </p:scale>
        <p:origin x="22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648A4A-5BEB-4D26-91FD-3D6F500C7C9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60302E1-0A92-4735-92B1-03E2DD299C8A}">
      <dgm:prSet/>
      <dgm:spPr/>
      <dgm:t>
        <a:bodyPr/>
        <a:lstStyle/>
        <a:p>
          <a:r>
            <a:rPr lang="de-DE" dirty="0" err="1"/>
            <a:t>Step</a:t>
          </a:r>
          <a:r>
            <a:rPr lang="de-DE" dirty="0"/>
            <a:t> 1: Download and </a:t>
          </a:r>
          <a:r>
            <a:rPr lang="de-DE" dirty="0" err="1"/>
            <a:t>Preprocess</a:t>
          </a:r>
          <a:endParaRPr lang="en-US" dirty="0"/>
        </a:p>
      </dgm:t>
    </dgm:pt>
    <dgm:pt modelId="{81C2CE8F-A39B-4C12-B0CD-392C51B1031B}" type="parTrans" cxnId="{BAD492A4-B03E-4D41-8395-53D0F5B6A131}">
      <dgm:prSet/>
      <dgm:spPr/>
      <dgm:t>
        <a:bodyPr/>
        <a:lstStyle/>
        <a:p>
          <a:endParaRPr lang="en-US"/>
        </a:p>
      </dgm:t>
    </dgm:pt>
    <dgm:pt modelId="{2F4DB347-38E4-47FD-A094-231C40A0F8FD}" type="sibTrans" cxnId="{BAD492A4-B03E-4D41-8395-53D0F5B6A131}">
      <dgm:prSet/>
      <dgm:spPr/>
      <dgm:t>
        <a:bodyPr/>
        <a:lstStyle/>
        <a:p>
          <a:endParaRPr lang="en-US"/>
        </a:p>
      </dgm:t>
    </dgm:pt>
    <dgm:pt modelId="{0ACD064C-C218-4398-A180-2AD5C6598EA4}">
      <dgm:prSet/>
      <dgm:spPr/>
      <dgm:t>
        <a:bodyPr/>
        <a:lstStyle/>
        <a:p>
          <a:r>
            <a:rPr lang="de-DE"/>
            <a:t>Import Final DGI</a:t>
          </a:r>
          <a:endParaRPr lang="en-US"/>
        </a:p>
      </dgm:t>
    </dgm:pt>
    <dgm:pt modelId="{69FEADBC-3F6F-4BFD-AAA9-5A1B3333DF6B}" type="parTrans" cxnId="{340E9FA0-66B1-44E5-8536-3048B6BA427D}">
      <dgm:prSet/>
      <dgm:spPr/>
      <dgm:t>
        <a:bodyPr/>
        <a:lstStyle/>
        <a:p>
          <a:endParaRPr lang="en-US"/>
        </a:p>
      </dgm:t>
    </dgm:pt>
    <dgm:pt modelId="{BB91E9F6-5273-40C9-8454-1B9AF14BD224}" type="sibTrans" cxnId="{340E9FA0-66B1-44E5-8536-3048B6BA427D}">
      <dgm:prSet/>
      <dgm:spPr/>
      <dgm:t>
        <a:bodyPr/>
        <a:lstStyle/>
        <a:p>
          <a:endParaRPr lang="en-US"/>
        </a:p>
      </dgm:t>
    </dgm:pt>
    <dgm:pt modelId="{0273B11D-0D17-471A-AC3A-C13A3E876102}">
      <dgm:prSet/>
      <dgm:spPr/>
      <dgm:t>
        <a:bodyPr/>
        <a:lstStyle/>
        <a:p>
          <a:r>
            <a:rPr lang="de-DE"/>
            <a:t>Import Final PPI-Template </a:t>
          </a:r>
          <a:endParaRPr lang="en-US"/>
        </a:p>
      </dgm:t>
    </dgm:pt>
    <dgm:pt modelId="{40A3C202-3461-4B3F-8DDA-166F6261A91B}" type="parTrans" cxnId="{5CDF8308-F54F-40D8-972A-62A4E78A72BC}">
      <dgm:prSet/>
      <dgm:spPr/>
      <dgm:t>
        <a:bodyPr/>
        <a:lstStyle/>
        <a:p>
          <a:endParaRPr lang="en-US"/>
        </a:p>
      </dgm:t>
    </dgm:pt>
    <dgm:pt modelId="{05176F1D-0453-4A6B-B40B-E47AEEBB46ED}" type="sibTrans" cxnId="{5CDF8308-F54F-40D8-972A-62A4E78A72BC}">
      <dgm:prSet/>
      <dgm:spPr/>
      <dgm:t>
        <a:bodyPr/>
        <a:lstStyle/>
        <a:p>
          <a:endParaRPr lang="en-US"/>
        </a:p>
      </dgm:t>
    </dgm:pt>
    <dgm:pt modelId="{2F52C6D0-6049-4959-8B44-BA7E195A266E}">
      <dgm:prSet/>
      <dgm:spPr/>
      <dgm:t>
        <a:bodyPr/>
        <a:lstStyle/>
        <a:p>
          <a:r>
            <a:rPr lang="de-DE"/>
            <a:t>Step 2: Create Edges and Nodes </a:t>
          </a:r>
          <a:endParaRPr lang="en-US"/>
        </a:p>
      </dgm:t>
    </dgm:pt>
    <dgm:pt modelId="{57C02445-A86D-41C9-8ED5-928CC960917F}" type="parTrans" cxnId="{CC09A8F5-9AB9-47DD-BAFA-BBCFD3FFB728}">
      <dgm:prSet/>
      <dgm:spPr/>
      <dgm:t>
        <a:bodyPr/>
        <a:lstStyle/>
        <a:p>
          <a:endParaRPr lang="en-US"/>
        </a:p>
      </dgm:t>
    </dgm:pt>
    <dgm:pt modelId="{585A5F50-A5E7-478B-9765-3D20E1F6A604}" type="sibTrans" cxnId="{CC09A8F5-9AB9-47DD-BAFA-BBCFD3FFB728}">
      <dgm:prSet/>
      <dgm:spPr/>
      <dgm:t>
        <a:bodyPr/>
        <a:lstStyle/>
        <a:p>
          <a:endParaRPr lang="en-US"/>
        </a:p>
      </dgm:t>
    </dgm:pt>
    <dgm:pt modelId="{24113993-C8E8-44C4-98E6-91E6AE76660D}">
      <dgm:prSet/>
      <dgm:spPr/>
      <dgm:t>
        <a:bodyPr/>
        <a:lstStyle/>
        <a:p>
          <a:r>
            <a:rPr lang="de-DE"/>
            <a:t>Level 1 Edges</a:t>
          </a:r>
          <a:endParaRPr lang="en-US"/>
        </a:p>
      </dgm:t>
    </dgm:pt>
    <dgm:pt modelId="{72FC9A02-AC7C-4B21-BA7E-B1D7F2C953EC}" type="parTrans" cxnId="{B57EDB28-CFE9-45EE-872D-24C5F0BF0E1F}">
      <dgm:prSet/>
      <dgm:spPr/>
      <dgm:t>
        <a:bodyPr/>
        <a:lstStyle/>
        <a:p>
          <a:endParaRPr lang="en-US"/>
        </a:p>
      </dgm:t>
    </dgm:pt>
    <dgm:pt modelId="{7AC9E94D-8C9C-4723-90E6-E0A48594BB17}" type="sibTrans" cxnId="{B57EDB28-CFE9-45EE-872D-24C5F0BF0E1F}">
      <dgm:prSet/>
      <dgm:spPr/>
      <dgm:t>
        <a:bodyPr/>
        <a:lstStyle/>
        <a:p>
          <a:endParaRPr lang="en-US"/>
        </a:p>
      </dgm:t>
    </dgm:pt>
    <dgm:pt modelId="{C7DA267E-737A-44D1-B05B-D573456D6E95}">
      <dgm:prSet/>
      <dgm:spPr/>
      <dgm:t>
        <a:bodyPr/>
        <a:lstStyle/>
        <a:p>
          <a:r>
            <a:rPr lang="de-DE"/>
            <a:t>direct targets: Drug </a:t>
          </a:r>
          <a:r>
            <a:rPr lang="de-DE">
              <a:sym typeface="Wingdings" panose="05000000000000000000" pitchFamily="2" charset="2"/>
            </a:rPr>
            <a:t></a:t>
          </a:r>
          <a:r>
            <a:rPr lang="de-DE"/>
            <a:t> Target</a:t>
          </a:r>
          <a:endParaRPr lang="en-US"/>
        </a:p>
      </dgm:t>
    </dgm:pt>
    <dgm:pt modelId="{6FC3A314-5578-4CAF-9186-8F7C706D4961}" type="parTrans" cxnId="{81F77471-D847-4946-A909-ACC3BFAEFC3F}">
      <dgm:prSet/>
      <dgm:spPr/>
      <dgm:t>
        <a:bodyPr/>
        <a:lstStyle/>
        <a:p>
          <a:endParaRPr lang="en-US"/>
        </a:p>
      </dgm:t>
    </dgm:pt>
    <dgm:pt modelId="{DC43DB2C-A73E-4A3B-B8BA-06FFDA10C4FF}" type="sibTrans" cxnId="{81F77471-D847-4946-A909-ACC3BFAEFC3F}">
      <dgm:prSet/>
      <dgm:spPr/>
      <dgm:t>
        <a:bodyPr/>
        <a:lstStyle/>
        <a:p>
          <a:endParaRPr lang="en-US"/>
        </a:p>
      </dgm:t>
    </dgm:pt>
    <dgm:pt modelId="{69DA7714-F35B-4222-BD1D-316CF584C22D}">
      <dgm:prSet/>
      <dgm:spPr/>
      <dgm:t>
        <a:bodyPr/>
        <a:lstStyle/>
        <a:p>
          <a:r>
            <a:rPr lang="de-DE" dirty="0" err="1">
              <a:highlight>
                <a:srgbClr val="FFFF00"/>
              </a:highlight>
            </a:rPr>
            <a:t>indirect</a:t>
          </a:r>
          <a:r>
            <a:rPr lang="de-DE" dirty="0">
              <a:highlight>
                <a:srgbClr val="FFFF00"/>
              </a:highlight>
            </a:rPr>
            <a:t> </a:t>
          </a:r>
          <a:r>
            <a:rPr lang="de-DE" dirty="0" err="1">
              <a:highlight>
                <a:srgbClr val="FFFF00"/>
              </a:highlight>
            </a:rPr>
            <a:t>targets</a:t>
          </a:r>
          <a:r>
            <a:rPr lang="de-DE" dirty="0">
              <a:highlight>
                <a:srgbClr val="FFFF00"/>
              </a:highlight>
            </a:rPr>
            <a:t>: Target </a:t>
          </a:r>
          <a:r>
            <a:rPr lang="de-DE" dirty="0">
              <a:highlight>
                <a:srgbClr val="FFFF00"/>
              </a:highlight>
              <a:sym typeface="Wingdings" panose="05000000000000000000" pitchFamily="2" charset="2"/>
            </a:rPr>
            <a:t></a:t>
          </a:r>
          <a:r>
            <a:rPr lang="de-DE" dirty="0">
              <a:highlight>
                <a:srgbClr val="FFFF00"/>
              </a:highlight>
            </a:rPr>
            <a:t> Partner via PPI</a:t>
          </a:r>
          <a:endParaRPr lang="en-US" dirty="0">
            <a:highlight>
              <a:srgbClr val="FFFF00"/>
            </a:highlight>
          </a:endParaRPr>
        </a:p>
      </dgm:t>
    </dgm:pt>
    <dgm:pt modelId="{3A83178F-32B9-4D5D-A36B-8B793BE92E27}" type="parTrans" cxnId="{25753826-3E3C-412E-8966-1EB81FBFC0BF}">
      <dgm:prSet/>
      <dgm:spPr/>
      <dgm:t>
        <a:bodyPr/>
        <a:lstStyle/>
        <a:p>
          <a:endParaRPr lang="en-US"/>
        </a:p>
      </dgm:t>
    </dgm:pt>
    <dgm:pt modelId="{9717772F-F123-41C0-BA7B-2225438DF574}" type="sibTrans" cxnId="{25753826-3E3C-412E-8966-1EB81FBFC0BF}">
      <dgm:prSet/>
      <dgm:spPr/>
      <dgm:t>
        <a:bodyPr/>
        <a:lstStyle/>
        <a:p>
          <a:endParaRPr lang="en-US"/>
        </a:p>
      </dgm:t>
    </dgm:pt>
    <dgm:pt modelId="{9AAC7A2C-0E25-47BD-80E3-4EDE681F8989}">
      <dgm:prSet/>
      <dgm:spPr/>
      <dgm:t>
        <a:bodyPr/>
        <a:lstStyle/>
        <a:p>
          <a:r>
            <a:rPr lang="de-DE" dirty="0" err="1"/>
            <a:t>Filtering</a:t>
          </a:r>
          <a:r>
            <a:rPr lang="de-DE" dirty="0"/>
            <a:t> </a:t>
          </a:r>
          <a:r>
            <a:rPr lang="de-DE" dirty="0" err="1"/>
            <a:t>to</a:t>
          </a:r>
          <a:r>
            <a:rPr lang="de-DE" dirty="0"/>
            <a:t> </a:t>
          </a:r>
          <a:r>
            <a:rPr lang="de-DE" dirty="0" err="1"/>
            <a:t>keep</a:t>
          </a:r>
          <a:r>
            <a:rPr lang="de-DE" dirty="0"/>
            <a:t> </a:t>
          </a:r>
          <a:r>
            <a:rPr lang="de-DE" dirty="0" err="1"/>
            <a:t>only</a:t>
          </a:r>
          <a:r>
            <a:rPr lang="de-DE" dirty="0"/>
            <a:t> </a:t>
          </a:r>
          <a:r>
            <a:rPr lang="de-DE" dirty="0" err="1"/>
            <a:t>edges</a:t>
          </a:r>
          <a:r>
            <a:rPr lang="de-DE" dirty="0"/>
            <a:t> </a:t>
          </a:r>
          <a:r>
            <a:rPr lang="de-DE" dirty="0" err="1"/>
            <a:t>that</a:t>
          </a:r>
          <a:r>
            <a:rPr lang="de-DE" dirty="0"/>
            <a:t> also </a:t>
          </a:r>
          <a:r>
            <a:rPr lang="de-DE" dirty="0" err="1"/>
            <a:t>occur</a:t>
          </a:r>
          <a:r>
            <a:rPr lang="de-DE" dirty="0"/>
            <a:t> in </a:t>
          </a:r>
          <a:r>
            <a:rPr lang="de-DE" dirty="0" err="1"/>
            <a:t>the</a:t>
          </a:r>
          <a:r>
            <a:rPr lang="de-DE" dirty="0"/>
            <a:t> PPI</a:t>
          </a:r>
          <a:endParaRPr lang="en-US" dirty="0"/>
        </a:p>
      </dgm:t>
    </dgm:pt>
    <dgm:pt modelId="{F00ABE1F-4548-4A55-AC1D-D5335E14C453}" type="parTrans" cxnId="{B7724F8B-0D7F-4A95-BE1C-0050D0FC90F4}">
      <dgm:prSet/>
      <dgm:spPr/>
      <dgm:t>
        <a:bodyPr/>
        <a:lstStyle/>
        <a:p>
          <a:endParaRPr lang="en-US"/>
        </a:p>
      </dgm:t>
    </dgm:pt>
    <dgm:pt modelId="{C2ACF9D4-7731-4212-99A3-C115BAA3F420}" type="sibTrans" cxnId="{B7724F8B-0D7F-4A95-BE1C-0050D0FC90F4}">
      <dgm:prSet/>
      <dgm:spPr/>
      <dgm:t>
        <a:bodyPr/>
        <a:lstStyle/>
        <a:p>
          <a:endParaRPr lang="en-US"/>
        </a:p>
      </dgm:t>
    </dgm:pt>
    <dgm:pt modelId="{5BE6F28B-016C-47F0-8A51-5175F2A10BBB}">
      <dgm:prSet/>
      <dgm:spPr/>
      <dgm:t>
        <a:bodyPr/>
        <a:lstStyle/>
        <a:p>
          <a:r>
            <a:rPr lang="de-DE"/>
            <a:t>e.g. tuple(sorted(['TP53', 'BRCA1'])) → ('BRCA1', 'TP53‘)</a:t>
          </a:r>
          <a:endParaRPr lang="en-US"/>
        </a:p>
      </dgm:t>
    </dgm:pt>
    <dgm:pt modelId="{A4369592-0890-4485-A3B6-E7948BA9139E}" type="parTrans" cxnId="{26E65F14-9128-446E-B78E-112AAF8A94DC}">
      <dgm:prSet/>
      <dgm:spPr/>
      <dgm:t>
        <a:bodyPr/>
        <a:lstStyle/>
        <a:p>
          <a:endParaRPr lang="en-US"/>
        </a:p>
      </dgm:t>
    </dgm:pt>
    <dgm:pt modelId="{2F417527-C074-4DC7-B701-1745468CC7CA}" type="sibTrans" cxnId="{26E65F14-9128-446E-B78E-112AAF8A94DC}">
      <dgm:prSet/>
      <dgm:spPr/>
      <dgm:t>
        <a:bodyPr/>
        <a:lstStyle/>
        <a:p>
          <a:endParaRPr lang="en-US"/>
        </a:p>
      </dgm:t>
    </dgm:pt>
    <dgm:pt modelId="{38BB6ECF-2186-41CA-9A5D-5976E2695603}">
      <dgm:prSet/>
      <dgm:spPr/>
      <dgm:t>
        <a:bodyPr/>
        <a:lstStyle/>
        <a:p>
          <a:r>
            <a:rPr lang="de-DE"/>
            <a:t>Level 2 Edges</a:t>
          </a:r>
          <a:endParaRPr lang="en-US"/>
        </a:p>
      </dgm:t>
    </dgm:pt>
    <dgm:pt modelId="{F05C33B2-4878-4A2A-AA8B-4310561F3DF2}" type="parTrans" cxnId="{9983BC4C-2381-451D-BD00-A88E063BC078}">
      <dgm:prSet/>
      <dgm:spPr/>
      <dgm:t>
        <a:bodyPr/>
        <a:lstStyle/>
        <a:p>
          <a:endParaRPr lang="en-US"/>
        </a:p>
      </dgm:t>
    </dgm:pt>
    <dgm:pt modelId="{5DF70946-1459-4E63-86AE-639DE46693B1}" type="sibTrans" cxnId="{9983BC4C-2381-451D-BD00-A88E063BC078}">
      <dgm:prSet/>
      <dgm:spPr/>
      <dgm:t>
        <a:bodyPr/>
        <a:lstStyle/>
        <a:p>
          <a:endParaRPr lang="en-US"/>
        </a:p>
      </dgm:t>
    </dgm:pt>
    <dgm:pt modelId="{8077653F-0D33-482A-AF32-935D0206FE21}">
      <dgm:prSet/>
      <dgm:spPr/>
      <dgm:t>
        <a:bodyPr/>
        <a:lstStyle/>
        <a:p>
          <a:r>
            <a:rPr lang="de-DE"/>
            <a:t>Pathways: (Pathway, Gene)</a:t>
          </a:r>
          <a:endParaRPr lang="en-US"/>
        </a:p>
      </dgm:t>
    </dgm:pt>
    <dgm:pt modelId="{7C471C8A-0E0B-4673-A30A-AACE63F8EAD9}" type="parTrans" cxnId="{FF1A01EA-6178-48A6-93CD-31B43E8E66AF}">
      <dgm:prSet/>
      <dgm:spPr/>
      <dgm:t>
        <a:bodyPr/>
        <a:lstStyle/>
        <a:p>
          <a:endParaRPr lang="en-US"/>
        </a:p>
      </dgm:t>
    </dgm:pt>
    <dgm:pt modelId="{F8678B9A-211E-4CA3-B4F5-BED4A392BB8C}" type="sibTrans" cxnId="{FF1A01EA-6178-48A6-93CD-31B43E8E66AF}">
      <dgm:prSet/>
      <dgm:spPr/>
      <dgm:t>
        <a:bodyPr/>
        <a:lstStyle/>
        <a:p>
          <a:endParaRPr lang="en-US"/>
        </a:p>
      </dgm:t>
    </dgm:pt>
    <dgm:pt modelId="{349062A8-6B2B-4C58-A467-B9E447C58DB2}">
      <dgm:prSet/>
      <dgm:spPr/>
      <dgm:t>
        <a:bodyPr/>
        <a:lstStyle/>
        <a:p>
          <a:r>
            <a:rPr lang="de-DE"/>
            <a:t>Merge Level 1 and 2 Edges </a:t>
          </a:r>
          <a:endParaRPr lang="en-US"/>
        </a:p>
      </dgm:t>
    </dgm:pt>
    <dgm:pt modelId="{837E4377-8825-4AFA-9203-9E5BB5629629}" type="parTrans" cxnId="{2FD64AD1-36F1-4680-9A48-DD334A379F1A}">
      <dgm:prSet/>
      <dgm:spPr/>
      <dgm:t>
        <a:bodyPr/>
        <a:lstStyle/>
        <a:p>
          <a:endParaRPr lang="en-US"/>
        </a:p>
      </dgm:t>
    </dgm:pt>
    <dgm:pt modelId="{F706EC18-B9DB-4801-9838-D068E0EF14B6}" type="sibTrans" cxnId="{2FD64AD1-36F1-4680-9A48-DD334A379F1A}">
      <dgm:prSet/>
      <dgm:spPr/>
      <dgm:t>
        <a:bodyPr/>
        <a:lstStyle/>
        <a:p>
          <a:endParaRPr lang="en-US"/>
        </a:p>
      </dgm:t>
    </dgm:pt>
    <dgm:pt modelId="{D35CF166-50F9-4475-8408-2EE8336AADD8}">
      <dgm:prSet/>
      <dgm:spPr/>
      <dgm:t>
        <a:bodyPr/>
        <a:lstStyle/>
        <a:p>
          <a:r>
            <a:rPr lang="de-DE"/>
            <a:t>Step 3: Create binary matrix for each drug </a:t>
          </a:r>
          <a:endParaRPr lang="en-US"/>
        </a:p>
      </dgm:t>
    </dgm:pt>
    <dgm:pt modelId="{AE26A511-9B5A-4488-9E6A-CA34D59ABDAD}" type="parTrans" cxnId="{B0735144-05EA-4BF7-AE34-DF265559C860}">
      <dgm:prSet/>
      <dgm:spPr/>
      <dgm:t>
        <a:bodyPr/>
        <a:lstStyle/>
        <a:p>
          <a:endParaRPr lang="en-US"/>
        </a:p>
      </dgm:t>
    </dgm:pt>
    <dgm:pt modelId="{6A0F4E30-15E7-4DA9-B170-B0B153209C46}" type="sibTrans" cxnId="{B0735144-05EA-4BF7-AE34-DF265559C860}">
      <dgm:prSet/>
      <dgm:spPr/>
      <dgm:t>
        <a:bodyPr/>
        <a:lstStyle/>
        <a:p>
          <a:endParaRPr lang="en-US"/>
        </a:p>
      </dgm:t>
    </dgm:pt>
    <dgm:pt modelId="{97A99D9F-B440-3342-89C3-44C631D1DEB3}" type="pres">
      <dgm:prSet presAssocID="{89648A4A-5BEB-4D26-91FD-3D6F500C7C9C}" presName="linear" presStyleCnt="0">
        <dgm:presLayoutVars>
          <dgm:dir/>
          <dgm:animLvl val="lvl"/>
          <dgm:resizeHandles val="exact"/>
        </dgm:presLayoutVars>
      </dgm:prSet>
      <dgm:spPr/>
    </dgm:pt>
    <dgm:pt modelId="{1FC64E41-BEE5-154D-86DB-575CE9665006}" type="pres">
      <dgm:prSet presAssocID="{960302E1-0A92-4735-92B1-03E2DD299C8A}" presName="parentLin" presStyleCnt="0"/>
      <dgm:spPr/>
    </dgm:pt>
    <dgm:pt modelId="{07BC5DA8-E66F-C441-A4DA-17D5DB9AD34D}" type="pres">
      <dgm:prSet presAssocID="{960302E1-0A92-4735-92B1-03E2DD299C8A}" presName="parentLeftMargin" presStyleLbl="node1" presStyleIdx="0" presStyleCnt="3"/>
      <dgm:spPr/>
    </dgm:pt>
    <dgm:pt modelId="{A5FB9F26-33AB-0742-9ED1-5DC6BB5A4B5D}" type="pres">
      <dgm:prSet presAssocID="{960302E1-0A92-4735-92B1-03E2DD299C8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013FD4C-D745-9E40-9217-CE662EF5F858}" type="pres">
      <dgm:prSet presAssocID="{960302E1-0A92-4735-92B1-03E2DD299C8A}" presName="negativeSpace" presStyleCnt="0"/>
      <dgm:spPr/>
    </dgm:pt>
    <dgm:pt modelId="{ED043F0B-2E6F-DE44-BD23-D75239DDF723}" type="pres">
      <dgm:prSet presAssocID="{960302E1-0A92-4735-92B1-03E2DD299C8A}" presName="childText" presStyleLbl="conFgAcc1" presStyleIdx="0" presStyleCnt="3">
        <dgm:presLayoutVars>
          <dgm:bulletEnabled val="1"/>
        </dgm:presLayoutVars>
      </dgm:prSet>
      <dgm:spPr/>
    </dgm:pt>
    <dgm:pt modelId="{69C93AB3-9D84-A042-B93A-4C4182F213B0}" type="pres">
      <dgm:prSet presAssocID="{2F4DB347-38E4-47FD-A094-231C40A0F8FD}" presName="spaceBetweenRectangles" presStyleCnt="0"/>
      <dgm:spPr/>
    </dgm:pt>
    <dgm:pt modelId="{0820237D-6D73-D347-8FF0-C542C818DC5A}" type="pres">
      <dgm:prSet presAssocID="{2F52C6D0-6049-4959-8B44-BA7E195A266E}" presName="parentLin" presStyleCnt="0"/>
      <dgm:spPr/>
    </dgm:pt>
    <dgm:pt modelId="{78090A07-71A3-5244-8CCA-F821060A5B3D}" type="pres">
      <dgm:prSet presAssocID="{2F52C6D0-6049-4959-8B44-BA7E195A266E}" presName="parentLeftMargin" presStyleLbl="node1" presStyleIdx="0" presStyleCnt="3"/>
      <dgm:spPr/>
    </dgm:pt>
    <dgm:pt modelId="{5788394E-E702-364B-BDF9-AD0FD66A2969}" type="pres">
      <dgm:prSet presAssocID="{2F52C6D0-6049-4959-8B44-BA7E195A266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99C65AA-9003-3A42-9435-EC265A460E8D}" type="pres">
      <dgm:prSet presAssocID="{2F52C6D0-6049-4959-8B44-BA7E195A266E}" presName="negativeSpace" presStyleCnt="0"/>
      <dgm:spPr/>
    </dgm:pt>
    <dgm:pt modelId="{BB65198B-0347-E94A-AD5C-A71AD34D4CB8}" type="pres">
      <dgm:prSet presAssocID="{2F52C6D0-6049-4959-8B44-BA7E195A266E}" presName="childText" presStyleLbl="conFgAcc1" presStyleIdx="1" presStyleCnt="3">
        <dgm:presLayoutVars>
          <dgm:bulletEnabled val="1"/>
        </dgm:presLayoutVars>
      </dgm:prSet>
      <dgm:spPr/>
    </dgm:pt>
    <dgm:pt modelId="{8278CDB5-998D-3B4B-AB42-E04A9BEE7D42}" type="pres">
      <dgm:prSet presAssocID="{585A5F50-A5E7-478B-9765-3D20E1F6A604}" presName="spaceBetweenRectangles" presStyleCnt="0"/>
      <dgm:spPr/>
    </dgm:pt>
    <dgm:pt modelId="{C3882FD2-681D-AC45-ABFF-B33D2FC43492}" type="pres">
      <dgm:prSet presAssocID="{D35CF166-50F9-4475-8408-2EE8336AADD8}" presName="parentLin" presStyleCnt="0"/>
      <dgm:spPr/>
    </dgm:pt>
    <dgm:pt modelId="{BEB453AF-9E75-D64A-AC12-BD940021CF26}" type="pres">
      <dgm:prSet presAssocID="{D35CF166-50F9-4475-8408-2EE8336AADD8}" presName="parentLeftMargin" presStyleLbl="node1" presStyleIdx="1" presStyleCnt="3"/>
      <dgm:spPr/>
    </dgm:pt>
    <dgm:pt modelId="{6D748164-6EDB-6949-9383-3607081CC11E}" type="pres">
      <dgm:prSet presAssocID="{D35CF166-50F9-4475-8408-2EE8336AADD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1556FC5-46A6-5241-868B-E1C8AD55727A}" type="pres">
      <dgm:prSet presAssocID="{D35CF166-50F9-4475-8408-2EE8336AADD8}" presName="negativeSpace" presStyleCnt="0"/>
      <dgm:spPr/>
    </dgm:pt>
    <dgm:pt modelId="{BE644549-B27F-9F45-BCCD-063019CCFE5A}" type="pres">
      <dgm:prSet presAssocID="{D35CF166-50F9-4475-8408-2EE8336AADD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11214700-EE49-8540-BED7-AAFB883D9EA4}" type="presOf" srcId="{D35CF166-50F9-4475-8408-2EE8336AADD8}" destId="{6D748164-6EDB-6949-9383-3607081CC11E}" srcOrd="1" destOrd="0" presId="urn:microsoft.com/office/officeart/2005/8/layout/list1"/>
    <dgm:cxn modelId="{5CDF8308-F54F-40D8-972A-62A4E78A72BC}" srcId="{960302E1-0A92-4735-92B1-03E2DD299C8A}" destId="{0273B11D-0D17-471A-AC3A-C13A3E876102}" srcOrd="1" destOrd="0" parTransId="{40A3C202-3461-4B3F-8DDA-166F6261A91B}" sibTransId="{05176F1D-0453-4A6B-B40B-E47AEEBB46ED}"/>
    <dgm:cxn modelId="{26E65F14-9128-446E-B78E-112AAF8A94DC}" srcId="{9AAC7A2C-0E25-47BD-80E3-4EDE681F8989}" destId="{5BE6F28B-016C-47F0-8A51-5175F2A10BBB}" srcOrd="0" destOrd="0" parTransId="{A4369592-0890-4485-A3B6-E7948BA9139E}" sibTransId="{2F417527-C074-4DC7-B701-1745468CC7CA}"/>
    <dgm:cxn modelId="{95963325-C16E-5D46-876D-BC706757EA85}" type="presOf" srcId="{960302E1-0A92-4735-92B1-03E2DD299C8A}" destId="{07BC5DA8-E66F-C441-A4DA-17D5DB9AD34D}" srcOrd="0" destOrd="0" presId="urn:microsoft.com/office/officeart/2005/8/layout/list1"/>
    <dgm:cxn modelId="{25753826-3E3C-412E-8966-1EB81FBFC0BF}" srcId="{24113993-C8E8-44C4-98E6-91E6AE76660D}" destId="{69DA7714-F35B-4222-BD1D-316CF584C22D}" srcOrd="1" destOrd="0" parTransId="{3A83178F-32B9-4D5D-A36B-8B793BE92E27}" sibTransId="{9717772F-F123-41C0-BA7B-2225438DF574}"/>
    <dgm:cxn modelId="{B57EDB28-CFE9-45EE-872D-24C5F0BF0E1F}" srcId="{2F52C6D0-6049-4959-8B44-BA7E195A266E}" destId="{24113993-C8E8-44C4-98E6-91E6AE76660D}" srcOrd="0" destOrd="0" parTransId="{72FC9A02-AC7C-4B21-BA7E-B1D7F2C953EC}" sibTransId="{7AC9E94D-8C9C-4723-90E6-E0A48594BB17}"/>
    <dgm:cxn modelId="{AB913737-C861-C746-B408-232C3EE1DBAB}" type="presOf" srcId="{C7DA267E-737A-44D1-B05B-D573456D6E95}" destId="{BB65198B-0347-E94A-AD5C-A71AD34D4CB8}" srcOrd="0" destOrd="1" presId="urn:microsoft.com/office/officeart/2005/8/layout/list1"/>
    <dgm:cxn modelId="{B0735144-05EA-4BF7-AE34-DF265559C860}" srcId="{89648A4A-5BEB-4D26-91FD-3D6F500C7C9C}" destId="{D35CF166-50F9-4475-8408-2EE8336AADD8}" srcOrd="2" destOrd="0" parTransId="{AE26A511-9B5A-4488-9E6A-CA34D59ABDAD}" sibTransId="{6A0F4E30-15E7-4DA9-B170-B0B153209C46}"/>
    <dgm:cxn modelId="{EBAC8546-FDFC-C24B-9C93-B55F25089A5E}" type="presOf" srcId="{0273B11D-0D17-471A-AC3A-C13A3E876102}" destId="{ED043F0B-2E6F-DE44-BD23-D75239DDF723}" srcOrd="0" destOrd="1" presId="urn:microsoft.com/office/officeart/2005/8/layout/list1"/>
    <dgm:cxn modelId="{9983BC4C-2381-451D-BD00-A88E063BC078}" srcId="{2F52C6D0-6049-4959-8B44-BA7E195A266E}" destId="{38BB6ECF-2186-41CA-9A5D-5976E2695603}" srcOrd="1" destOrd="0" parTransId="{F05C33B2-4878-4A2A-AA8B-4310561F3DF2}" sibTransId="{5DF70946-1459-4E63-86AE-639DE46693B1}"/>
    <dgm:cxn modelId="{A80EA858-C29F-0D47-A20D-E8983D50BC49}" type="presOf" srcId="{960302E1-0A92-4735-92B1-03E2DD299C8A}" destId="{A5FB9F26-33AB-0742-9ED1-5DC6BB5A4B5D}" srcOrd="1" destOrd="0" presId="urn:microsoft.com/office/officeart/2005/8/layout/list1"/>
    <dgm:cxn modelId="{93CEF663-1B71-064B-8726-26F0B6A9ADCC}" type="presOf" srcId="{38BB6ECF-2186-41CA-9A5D-5976E2695603}" destId="{BB65198B-0347-E94A-AD5C-A71AD34D4CB8}" srcOrd="0" destOrd="5" presId="urn:microsoft.com/office/officeart/2005/8/layout/list1"/>
    <dgm:cxn modelId="{81F77471-D847-4946-A909-ACC3BFAEFC3F}" srcId="{24113993-C8E8-44C4-98E6-91E6AE76660D}" destId="{C7DA267E-737A-44D1-B05B-D573456D6E95}" srcOrd="0" destOrd="0" parTransId="{6FC3A314-5578-4CAF-9186-8F7C706D4961}" sibTransId="{DC43DB2C-A73E-4A3B-B8BA-06FFDA10C4FF}"/>
    <dgm:cxn modelId="{698AD57E-6D0B-4941-902C-FC159D5D8A14}" type="presOf" srcId="{24113993-C8E8-44C4-98E6-91E6AE76660D}" destId="{BB65198B-0347-E94A-AD5C-A71AD34D4CB8}" srcOrd="0" destOrd="0" presId="urn:microsoft.com/office/officeart/2005/8/layout/list1"/>
    <dgm:cxn modelId="{87B90380-CB99-8943-A837-9182072F1AA4}" type="presOf" srcId="{89648A4A-5BEB-4D26-91FD-3D6F500C7C9C}" destId="{97A99D9F-B440-3342-89C3-44C631D1DEB3}" srcOrd="0" destOrd="0" presId="urn:microsoft.com/office/officeart/2005/8/layout/list1"/>
    <dgm:cxn modelId="{D8375283-E563-244A-A9A5-147FFCAC8A11}" type="presOf" srcId="{9AAC7A2C-0E25-47BD-80E3-4EDE681F8989}" destId="{BB65198B-0347-E94A-AD5C-A71AD34D4CB8}" srcOrd="0" destOrd="3" presId="urn:microsoft.com/office/officeart/2005/8/layout/list1"/>
    <dgm:cxn modelId="{B7724F8B-0D7F-4A95-BE1C-0050D0FC90F4}" srcId="{24113993-C8E8-44C4-98E6-91E6AE76660D}" destId="{9AAC7A2C-0E25-47BD-80E3-4EDE681F8989}" srcOrd="2" destOrd="0" parTransId="{F00ABE1F-4548-4A55-AC1D-D5335E14C453}" sibTransId="{C2ACF9D4-7731-4212-99A3-C115BAA3F420}"/>
    <dgm:cxn modelId="{1AE685A0-8887-4C42-9894-F84D47D1975B}" type="presOf" srcId="{349062A8-6B2B-4C58-A467-B9E447C58DB2}" destId="{BB65198B-0347-E94A-AD5C-A71AD34D4CB8}" srcOrd="0" destOrd="7" presId="urn:microsoft.com/office/officeart/2005/8/layout/list1"/>
    <dgm:cxn modelId="{340E9FA0-66B1-44E5-8536-3048B6BA427D}" srcId="{960302E1-0A92-4735-92B1-03E2DD299C8A}" destId="{0ACD064C-C218-4398-A180-2AD5C6598EA4}" srcOrd="0" destOrd="0" parTransId="{69FEADBC-3F6F-4BFD-AAA9-5A1B3333DF6B}" sibTransId="{BB91E9F6-5273-40C9-8454-1B9AF14BD224}"/>
    <dgm:cxn modelId="{BAD492A4-B03E-4D41-8395-53D0F5B6A131}" srcId="{89648A4A-5BEB-4D26-91FD-3D6F500C7C9C}" destId="{960302E1-0A92-4735-92B1-03E2DD299C8A}" srcOrd="0" destOrd="0" parTransId="{81C2CE8F-A39B-4C12-B0CD-392C51B1031B}" sibTransId="{2F4DB347-38E4-47FD-A094-231C40A0F8FD}"/>
    <dgm:cxn modelId="{EE0107AA-6FAC-B442-ADD6-843126B8223B}" type="presOf" srcId="{2F52C6D0-6049-4959-8B44-BA7E195A266E}" destId="{78090A07-71A3-5244-8CCA-F821060A5B3D}" srcOrd="0" destOrd="0" presId="urn:microsoft.com/office/officeart/2005/8/layout/list1"/>
    <dgm:cxn modelId="{CDC0C1AD-BE66-594E-8814-A3FBBFE54460}" type="presOf" srcId="{69DA7714-F35B-4222-BD1D-316CF584C22D}" destId="{BB65198B-0347-E94A-AD5C-A71AD34D4CB8}" srcOrd="0" destOrd="2" presId="urn:microsoft.com/office/officeart/2005/8/layout/list1"/>
    <dgm:cxn modelId="{05FFCEC2-EA0B-7345-B293-0799CA72E89A}" type="presOf" srcId="{0ACD064C-C218-4398-A180-2AD5C6598EA4}" destId="{ED043F0B-2E6F-DE44-BD23-D75239DDF723}" srcOrd="0" destOrd="0" presId="urn:microsoft.com/office/officeart/2005/8/layout/list1"/>
    <dgm:cxn modelId="{82CE0EC3-7854-7C4B-86C3-4B8A4B54FB6A}" type="presOf" srcId="{8077653F-0D33-482A-AF32-935D0206FE21}" destId="{BB65198B-0347-E94A-AD5C-A71AD34D4CB8}" srcOrd="0" destOrd="6" presId="urn:microsoft.com/office/officeart/2005/8/layout/list1"/>
    <dgm:cxn modelId="{2FD64AD1-36F1-4680-9A48-DD334A379F1A}" srcId="{2F52C6D0-6049-4959-8B44-BA7E195A266E}" destId="{349062A8-6B2B-4C58-A467-B9E447C58DB2}" srcOrd="2" destOrd="0" parTransId="{837E4377-8825-4AFA-9203-9E5BB5629629}" sibTransId="{F706EC18-B9DB-4801-9838-D068E0EF14B6}"/>
    <dgm:cxn modelId="{104049D6-7C3C-914A-8BF8-C9CDBD0E4A73}" type="presOf" srcId="{D35CF166-50F9-4475-8408-2EE8336AADD8}" destId="{BEB453AF-9E75-D64A-AC12-BD940021CF26}" srcOrd="0" destOrd="0" presId="urn:microsoft.com/office/officeart/2005/8/layout/list1"/>
    <dgm:cxn modelId="{FF1A01EA-6178-48A6-93CD-31B43E8E66AF}" srcId="{38BB6ECF-2186-41CA-9A5D-5976E2695603}" destId="{8077653F-0D33-482A-AF32-935D0206FE21}" srcOrd="0" destOrd="0" parTransId="{7C471C8A-0E0B-4673-A30A-AACE63F8EAD9}" sibTransId="{F8678B9A-211E-4CA3-B4F5-BED4A392BB8C}"/>
    <dgm:cxn modelId="{C45428F4-0955-BA49-AF50-1EAB2094C74C}" type="presOf" srcId="{2F52C6D0-6049-4959-8B44-BA7E195A266E}" destId="{5788394E-E702-364B-BDF9-AD0FD66A2969}" srcOrd="1" destOrd="0" presId="urn:microsoft.com/office/officeart/2005/8/layout/list1"/>
    <dgm:cxn modelId="{CC09A8F5-9AB9-47DD-BAFA-BBCFD3FFB728}" srcId="{89648A4A-5BEB-4D26-91FD-3D6F500C7C9C}" destId="{2F52C6D0-6049-4959-8B44-BA7E195A266E}" srcOrd="1" destOrd="0" parTransId="{57C02445-A86D-41C9-8ED5-928CC960917F}" sibTransId="{585A5F50-A5E7-478B-9765-3D20E1F6A604}"/>
    <dgm:cxn modelId="{73F330FD-0C1F-0447-8238-E58EDFFC5D51}" type="presOf" srcId="{5BE6F28B-016C-47F0-8A51-5175F2A10BBB}" destId="{BB65198B-0347-E94A-AD5C-A71AD34D4CB8}" srcOrd="0" destOrd="4" presId="urn:microsoft.com/office/officeart/2005/8/layout/list1"/>
    <dgm:cxn modelId="{8ACAD837-CACF-824E-A092-E6D745AF56B2}" type="presParOf" srcId="{97A99D9F-B440-3342-89C3-44C631D1DEB3}" destId="{1FC64E41-BEE5-154D-86DB-575CE9665006}" srcOrd="0" destOrd="0" presId="urn:microsoft.com/office/officeart/2005/8/layout/list1"/>
    <dgm:cxn modelId="{CC332FF0-076F-6946-A0A0-EF5D5375D351}" type="presParOf" srcId="{1FC64E41-BEE5-154D-86DB-575CE9665006}" destId="{07BC5DA8-E66F-C441-A4DA-17D5DB9AD34D}" srcOrd="0" destOrd="0" presId="urn:microsoft.com/office/officeart/2005/8/layout/list1"/>
    <dgm:cxn modelId="{847007DE-21DE-544F-A0F8-5F9A94884A82}" type="presParOf" srcId="{1FC64E41-BEE5-154D-86DB-575CE9665006}" destId="{A5FB9F26-33AB-0742-9ED1-5DC6BB5A4B5D}" srcOrd="1" destOrd="0" presId="urn:microsoft.com/office/officeart/2005/8/layout/list1"/>
    <dgm:cxn modelId="{BCE37AE2-FF9C-F646-8500-6E088682C9BD}" type="presParOf" srcId="{97A99D9F-B440-3342-89C3-44C631D1DEB3}" destId="{D013FD4C-D745-9E40-9217-CE662EF5F858}" srcOrd="1" destOrd="0" presId="urn:microsoft.com/office/officeart/2005/8/layout/list1"/>
    <dgm:cxn modelId="{B16F9BCA-41BE-6B47-99D2-1195E229CDE9}" type="presParOf" srcId="{97A99D9F-B440-3342-89C3-44C631D1DEB3}" destId="{ED043F0B-2E6F-DE44-BD23-D75239DDF723}" srcOrd="2" destOrd="0" presId="urn:microsoft.com/office/officeart/2005/8/layout/list1"/>
    <dgm:cxn modelId="{656C287E-BEFA-584E-96F8-5125F92E1FDA}" type="presParOf" srcId="{97A99D9F-B440-3342-89C3-44C631D1DEB3}" destId="{69C93AB3-9D84-A042-B93A-4C4182F213B0}" srcOrd="3" destOrd="0" presId="urn:microsoft.com/office/officeart/2005/8/layout/list1"/>
    <dgm:cxn modelId="{0FB0FF71-89D5-5543-A7B7-892BCD047606}" type="presParOf" srcId="{97A99D9F-B440-3342-89C3-44C631D1DEB3}" destId="{0820237D-6D73-D347-8FF0-C542C818DC5A}" srcOrd="4" destOrd="0" presId="urn:microsoft.com/office/officeart/2005/8/layout/list1"/>
    <dgm:cxn modelId="{E73D6F29-640D-F04D-A728-596DF22F3B94}" type="presParOf" srcId="{0820237D-6D73-D347-8FF0-C542C818DC5A}" destId="{78090A07-71A3-5244-8CCA-F821060A5B3D}" srcOrd="0" destOrd="0" presId="urn:microsoft.com/office/officeart/2005/8/layout/list1"/>
    <dgm:cxn modelId="{C30BDACE-BEB3-9140-AE6B-0908EDA06C68}" type="presParOf" srcId="{0820237D-6D73-D347-8FF0-C542C818DC5A}" destId="{5788394E-E702-364B-BDF9-AD0FD66A2969}" srcOrd="1" destOrd="0" presId="urn:microsoft.com/office/officeart/2005/8/layout/list1"/>
    <dgm:cxn modelId="{5E1A1D68-91F4-1641-947E-007C5DE7ADBF}" type="presParOf" srcId="{97A99D9F-B440-3342-89C3-44C631D1DEB3}" destId="{E99C65AA-9003-3A42-9435-EC265A460E8D}" srcOrd="5" destOrd="0" presId="urn:microsoft.com/office/officeart/2005/8/layout/list1"/>
    <dgm:cxn modelId="{C3E2E51F-D791-9E45-AB39-B03A37DEE9A7}" type="presParOf" srcId="{97A99D9F-B440-3342-89C3-44C631D1DEB3}" destId="{BB65198B-0347-E94A-AD5C-A71AD34D4CB8}" srcOrd="6" destOrd="0" presId="urn:microsoft.com/office/officeart/2005/8/layout/list1"/>
    <dgm:cxn modelId="{0070729D-D5CD-4E47-A4D9-52B9711441F3}" type="presParOf" srcId="{97A99D9F-B440-3342-89C3-44C631D1DEB3}" destId="{8278CDB5-998D-3B4B-AB42-E04A9BEE7D42}" srcOrd="7" destOrd="0" presId="urn:microsoft.com/office/officeart/2005/8/layout/list1"/>
    <dgm:cxn modelId="{025040F7-5F8F-AC41-9904-4C4217848FBD}" type="presParOf" srcId="{97A99D9F-B440-3342-89C3-44C631D1DEB3}" destId="{C3882FD2-681D-AC45-ABFF-B33D2FC43492}" srcOrd="8" destOrd="0" presId="urn:microsoft.com/office/officeart/2005/8/layout/list1"/>
    <dgm:cxn modelId="{F42C4A73-E9C1-6246-A3C6-54DC392C68C3}" type="presParOf" srcId="{C3882FD2-681D-AC45-ABFF-B33D2FC43492}" destId="{BEB453AF-9E75-D64A-AC12-BD940021CF26}" srcOrd="0" destOrd="0" presId="urn:microsoft.com/office/officeart/2005/8/layout/list1"/>
    <dgm:cxn modelId="{9A1D7927-9218-7243-8BEE-A48B671A7C8B}" type="presParOf" srcId="{C3882FD2-681D-AC45-ABFF-B33D2FC43492}" destId="{6D748164-6EDB-6949-9383-3607081CC11E}" srcOrd="1" destOrd="0" presId="urn:microsoft.com/office/officeart/2005/8/layout/list1"/>
    <dgm:cxn modelId="{C4AE9D44-ADD6-744F-B88E-8E16F058401F}" type="presParOf" srcId="{97A99D9F-B440-3342-89C3-44C631D1DEB3}" destId="{41556FC5-46A6-5241-868B-E1C8AD55727A}" srcOrd="9" destOrd="0" presId="urn:microsoft.com/office/officeart/2005/8/layout/list1"/>
    <dgm:cxn modelId="{091EB349-6D64-CC4E-A61B-0E5FF530EA42}" type="presParOf" srcId="{97A99D9F-B440-3342-89C3-44C631D1DEB3}" destId="{BE644549-B27F-9F45-BCCD-063019CCFE5A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9648A4A-5BEB-4D26-91FD-3D6F500C7C9C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0302E1-0A92-4735-92B1-03E2DD299C8A}">
      <dgm:prSet/>
      <dgm:spPr/>
      <dgm:t>
        <a:bodyPr/>
        <a:lstStyle/>
        <a:p>
          <a:r>
            <a:rPr lang="de-DE" dirty="0" err="1"/>
            <a:t>Step</a:t>
          </a:r>
          <a:r>
            <a:rPr lang="de-DE" dirty="0"/>
            <a:t> 1: Download Files </a:t>
          </a:r>
          <a:r>
            <a:rPr lang="de-DE" dirty="0" err="1"/>
            <a:t>of</a:t>
          </a:r>
          <a:r>
            <a:rPr lang="de-DE" dirty="0"/>
            <a:t> </a:t>
          </a:r>
          <a:r>
            <a:rPr lang="de-DE" dirty="0" err="1"/>
            <a:t>Network_Construction.py</a:t>
          </a:r>
          <a:endParaRPr lang="en-US" dirty="0"/>
        </a:p>
      </dgm:t>
    </dgm:pt>
    <dgm:pt modelId="{81C2CE8F-A39B-4C12-B0CD-392C51B1031B}" type="parTrans" cxnId="{BAD492A4-B03E-4D41-8395-53D0F5B6A131}">
      <dgm:prSet/>
      <dgm:spPr/>
      <dgm:t>
        <a:bodyPr/>
        <a:lstStyle/>
        <a:p>
          <a:endParaRPr lang="en-US"/>
        </a:p>
      </dgm:t>
    </dgm:pt>
    <dgm:pt modelId="{2F4DB347-38E4-47FD-A094-231C40A0F8FD}" type="sibTrans" cxnId="{BAD492A4-B03E-4D41-8395-53D0F5B6A131}">
      <dgm:prSet/>
      <dgm:spPr/>
      <dgm:t>
        <a:bodyPr/>
        <a:lstStyle/>
        <a:p>
          <a:endParaRPr lang="en-US"/>
        </a:p>
      </dgm:t>
    </dgm:pt>
    <dgm:pt modelId="{0ACD064C-C218-4398-A180-2AD5C6598EA4}">
      <dgm:prSet/>
      <dgm:spPr/>
      <dgm:t>
        <a:bodyPr/>
        <a:lstStyle/>
        <a:p>
          <a:r>
            <a:rPr lang="en-US" dirty="0">
              <a:highlight>
                <a:srgbClr val="FFFF00"/>
              </a:highlight>
            </a:rPr>
            <a:t>Import </a:t>
          </a:r>
          <a:r>
            <a:rPr lang="en-US" dirty="0" err="1">
              <a:highlight>
                <a:srgbClr val="FFFF00"/>
              </a:highlight>
            </a:rPr>
            <a:t>npz</a:t>
          </a:r>
          <a:r>
            <a:rPr lang="en-US" dirty="0">
              <a:highlight>
                <a:srgbClr val="FFFF00"/>
              </a:highlight>
            </a:rPr>
            <a:t> Final</a:t>
          </a:r>
        </a:p>
      </dgm:t>
    </dgm:pt>
    <dgm:pt modelId="{69FEADBC-3F6F-4BFD-AAA9-5A1B3333DF6B}" type="parTrans" cxnId="{340E9FA0-66B1-44E5-8536-3048B6BA427D}">
      <dgm:prSet/>
      <dgm:spPr/>
      <dgm:t>
        <a:bodyPr/>
        <a:lstStyle/>
        <a:p>
          <a:endParaRPr lang="en-US"/>
        </a:p>
      </dgm:t>
    </dgm:pt>
    <dgm:pt modelId="{BB91E9F6-5273-40C9-8454-1B9AF14BD224}" type="sibTrans" cxnId="{340E9FA0-66B1-44E5-8536-3048B6BA427D}">
      <dgm:prSet/>
      <dgm:spPr/>
      <dgm:t>
        <a:bodyPr/>
        <a:lstStyle/>
        <a:p>
          <a:endParaRPr lang="en-US"/>
        </a:p>
      </dgm:t>
    </dgm:pt>
    <dgm:pt modelId="{2F52C6D0-6049-4959-8B44-BA7E195A266E}">
      <dgm:prSet/>
      <dgm:spPr/>
      <dgm:t>
        <a:bodyPr/>
        <a:lstStyle/>
        <a:p>
          <a:r>
            <a:rPr lang="de-DE" dirty="0" err="1"/>
            <a:t>Step</a:t>
          </a:r>
          <a:r>
            <a:rPr lang="de-DE" dirty="0"/>
            <a:t> 2: Create </a:t>
          </a:r>
          <a:r>
            <a:rPr lang="de-DE" dirty="0" err="1"/>
            <a:t>for</a:t>
          </a:r>
          <a:r>
            <a:rPr lang="de-DE" dirty="0"/>
            <a:t> </a:t>
          </a:r>
          <a:r>
            <a:rPr lang="de-DE" dirty="0" err="1"/>
            <a:t>each</a:t>
          </a:r>
          <a:r>
            <a:rPr lang="de-DE" dirty="0"/>
            <a:t> </a:t>
          </a:r>
          <a:r>
            <a:rPr lang="de-DE" dirty="0" err="1"/>
            <a:t>drug</a:t>
          </a:r>
          <a:r>
            <a:rPr lang="de-DE" dirty="0"/>
            <a:t> </a:t>
          </a:r>
          <a:r>
            <a:rPr lang="de-DE" dirty="0" err="1"/>
            <a:t>the</a:t>
          </a:r>
          <a:r>
            <a:rPr lang="de-DE" dirty="0"/>
            <a:t> </a:t>
          </a:r>
          <a:r>
            <a:rPr lang="de-DE" dirty="0" err="1"/>
            <a:t>binary</a:t>
          </a:r>
          <a:r>
            <a:rPr lang="de-DE" dirty="0"/>
            <a:t> </a:t>
          </a:r>
          <a:r>
            <a:rPr lang="de-DE" dirty="0" err="1"/>
            <a:t>matrix</a:t>
          </a:r>
          <a:endParaRPr lang="en-US" dirty="0"/>
        </a:p>
      </dgm:t>
    </dgm:pt>
    <dgm:pt modelId="{57C02445-A86D-41C9-8ED5-928CC960917F}" type="parTrans" cxnId="{CC09A8F5-9AB9-47DD-BAFA-BBCFD3FFB728}">
      <dgm:prSet/>
      <dgm:spPr/>
      <dgm:t>
        <a:bodyPr/>
        <a:lstStyle/>
        <a:p>
          <a:endParaRPr lang="en-US"/>
        </a:p>
      </dgm:t>
    </dgm:pt>
    <dgm:pt modelId="{585A5F50-A5E7-478B-9765-3D20E1F6A604}" type="sibTrans" cxnId="{CC09A8F5-9AB9-47DD-BAFA-BBCFD3FFB728}">
      <dgm:prSet/>
      <dgm:spPr/>
      <dgm:t>
        <a:bodyPr/>
        <a:lstStyle/>
        <a:p>
          <a:endParaRPr lang="en-US"/>
        </a:p>
      </dgm:t>
    </dgm:pt>
    <dgm:pt modelId="{24113993-C8E8-44C4-98E6-91E6AE76660D}">
      <dgm:prSet/>
      <dgm:spPr/>
      <dgm:t>
        <a:bodyPr/>
        <a:lstStyle/>
        <a:p>
          <a:r>
            <a:rPr lang="de-DE" dirty="0"/>
            <a:t>save </a:t>
          </a:r>
          <a:r>
            <a:rPr lang="de-DE" dirty="0" err="1"/>
            <a:t>them</a:t>
          </a:r>
          <a:r>
            <a:rPr lang="de-DE" dirty="0"/>
            <a:t> </a:t>
          </a:r>
          <a:r>
            <a:rPr lang="de-DE" dirty="0" err="1"/>
            <a:t>as</a:t>
          </a:r>
          <a:r>
            <a:rPr lang="de-DE" dirty="0"/>
            <a:t> </a:t>
          </a:r>
          <a:r>
            <a:rPr lang="de-DE" dirty="0" err="1"/>
            <a:t>csv</a:t>
          </a:r>
          <a:r>
            <a:rPr lang="de-DE" dirty="0"/>
            <a:t> </a:t>
          </a:r>
          <a:r>
            <a:rPr lang="de-DE" dirty="0" err="1"/>
            <a:t>files</a:t>
          </a:r>
          <a:endParaRPr lang="en-US" dirty="0"/>
        </a:p>
      </dgm:t>
    </dgm:pt>
    <dgm:pt modelId="{72FC9A02-AC7C-4B21-BA7E-B1D7F2C953EC}" type="parTrans" cxnId="{B57EDB28-CFE9-45EE-872D-24C5F0BF0E1F}">
      <dgm:prSet/>
      <dgm:spPr/>
      <dgm:t>
        <a:bodyPr/>
        <a:lstStyle/>
        <a:p>
          <a:endParaRPr lang="en-US"/>
        </a:p>
      </dgm:t>
    </dgm:pt>
    <dgm:pt modelId="{7AC9E94D-8C9C-4723-90E6-E0A48594BB17}" type="sibTrans" cxnId="{B57EDB28-CFE9-45EE-872D-24C5F0BF0E1F}">
      <dgm:prSet/>
      <dgm:spPr/>
      <dgm:t>
        <a:bodyPr/>
        <a:lstStyle/>
        <a:p>
          <a:endParaRPr lang="en-US"/>
        </a:p>
      </dgm:t>
    </dgm:pt>
    <dgm:pt modelId="{97A99D9F-B440-3342-89C3-44C631D1DEB3}" type="pres">
      <dgm:prSet presAssocID="{89648A4A-5BEB-4D26-91FD-3D6F500C7C9C}" presName="linear" presStyleCnt="0">
        <dgm:presLayoutVars>
          <dgm:dir/>
          <dgm:animLvl val="lvl"/>
          <dgm:resizeHandles val="exact"/>
        </dgm:presLayoutVars>
      </dgm:prSet>
      <dgm:spPr/>
    </dgm:pt>
    <dgm:pt modelId="{1FC64E41-BEE5-154D-86DB-575CE9665006}" type="pres">
      <dgm:prSet presAssocID="{960302E1-0A92-4735-92B1-03E2DD299C8A}" presName="parentLin" presStyleCnt="0"/>
      <dgm:spPr/>
    </dgm:pt>
    <dgm:pt modelId="{07BC5DA8-E66F-C441-A4DA-17D5DB9AD34D}" type="pres">
      <dgm:prSet presAssocID="{960302E1-0A92-4735-92B1-03E2DD299C8A}" presName="parentLeftMargin" presStyleLbl="node1" presStyleIdx="0" presStyleCnt="2"/>
      <dgm:spPr/>
    </dgm:pt>
    <dgm:pt modelId="{A5FB9F26-33AB-0742-9ED1-5DC6BB5A4B5D}" type="pres">
      <dgm:prSet presAssocID="{960302E1-0A92-4735-92B1-03E2DD299C8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013FD4C-D745-9E40-9217-CE662EF5F858}" type="pres">
      <dgm:prSet presAssocID="{960302E1-0A92-4735-92B1-03E2DD299C8A}" presName="negativeSpace" presStyleCnt="0"/>
      <dgm:spPr/>
    </dgm:pt>
    <dgm:pt modelId="{ED043F0B-2E6F-DE44-BD23-D75239DDF723}" type="pres">
      <dgm:prSet presAssocID="{960302E1-0A92-4735-92B1-03E2DD299C8A}" presName="childText" presStyleLbl="conFgAcc1" presStyleIdx="0" presStyleCnt="2">
        <dgm:presLayoutVars>
          <dgm:bulletEnabled val="1"/>
        </dgm:presLayoutVars>
      </dgm:prSet>
      <dgm:spPr/>
    </dgm:pt>
    <dgm:pt modelId="{69C93AB3-9D84-A042-B93A-4C4182F213B0}" type="pres">
      <dgm:prSet presAssocID="{2F4DB347-38E4-47FD-A094-231C40A0F8FD}" presName="spaceBetweenRectangles" presStyleCnt="0"/>
      <dgm:spPr/>
    </dgm:pt>
    <dgm:pt modelId="{0820237D-6D73-D347-8FF0-C542C818DC5A}" type="pres">
      <dgm:prSet presAssocID="{2F52C6D0-6049-4959-8B44-BA7E195A266E}" presName="parentLin" presStyleCnt="0"/>
      <dgm:spPr/>
    </dgm:pt>
    <dgm:pt modelId="{78090A07-71A3-5244-8CCA-F821060A5B3D}" type="pres">
      <dgm:prSet presAssocID="{2F52C6D0-6049-4959-8B44-BA7E195A266E}" presName="parentLeftMargin" presStyleLbl="node1" presStyleIdx="0" presStyleCnt="2"/>
      <dgm:spPr/>
    </dgm:pt>
    <dgm:pt modelId="{5788394E-E702-364B-BDF9-AD0FD66A2969}" type="pres">
      <dgm:prSet presAssocID="{2F52C6D0-6049-4959-8B44-BA7E195A266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99C65AA-9003-3A42-9435-EC265A460E8D}" type="pres">
      <dgm:prSet presAssocID="{2F52C6D0-6049-4959-8B44-BA7E195A266E}" presName="negativeSpace" presStyleCnt="0"/>
      <dgm:spPr/>
    </dgm:pt>
    <dgm:pt modelId="{BB65198B-0347-E94A-AD5C-A71AD34D4CB8}" type="pres">
      <dgm:prSet presAssocID="{2F52C6D0-6049-4959-8B44-BA7E195A266E}" presName="childText" presStyleLbl="conFgAcc1" presStyleIdx="1" presStyleCnt="2" custLinFactNeighborY="2806">
        <dgm:presLayoutVars>
          <dgm:bulletEnabled val="1"/>
        </dgm:presLayoutVars>
      </dgm:prSet>
      <dgm:spPr/>
    </dgm:pt>
  </dgm:ptLst>
  <dgm:cxnLst>
    <dgm:cxn modelId="{95963325-C16E-5D46-876D-BC706757EA85}" type="presOf" srcId="{960302E1-0A92-4735-92B1-03E2DD299C8A}" destId="{07BC5DA8-E66F-C441-A4DA-17D5DB9AD34D}" srcOrd="0" destOrd="0" presId="urn:microsoft.com/office/officeart/2005/8/layout/list1"/>
    <dgm:cxn modelId="{B57EDB28-CFE9-45EE-872D-24C5F0BF0E1F}" srcId="{2F52C6D0-6049-4959-8B44-BA7E195A266E}" destId="{24113993-C8E8-44C4-98E6-91E6AE76660D}" srcOrd="0" destOrd="0" parTransId="{72FC9A02-AC7C-4B21-BA7E-B1D7F2C953EC}" sibTransId="{7AC9E94D-8C9C-4723-90E6-E0A48594BB17}"/>
    <dgm:cxn modelId="{A80EA858-C29F-0D47-A20D-E8983D50BC49}" type="presOf" srcId="{960302E1-0A92-4735-92B1-03E2DD299C8A}" destId="{A5FB9F26-33AB-0742-9ED1-5DC6BB5A4B5D}" srcOrd="1" destOrd="0" presId="urn:microsoft.com/office/officeart/2005/8/layout/list1"/>
    <dgm:cxn modelId="{698AD57E-6D0B-4941-902C-FC159D5D8A14}" type="presOf" srcId="{24113993-C8E8-44C4-98E6-91E6AE76660D}" destId="{BB65198B-0347-E94A-AD5C-A71AD34D4CB8}" srcOrd="0" destOrd="0" presId="urn:microsoft.com/office/officeart/2005/8/layout/list1"/>
    <dgm:cxn modelId="{87B90380-CB99-8943-A837-9182072F1AA4}" type="presOf" srcId="{89648A4A-5BEB-4D26-91FD-3D6F500C7C9C}" destId="{97A99D9F-B440-3342-89C3-44C631D1DEB3}" srcOrd="0" destOrd="0" presId="urn:microsoft.com/office/officeart/2005/8/layout/list1"/>
    <dgm:cxn modelId="{340E9FA0-66B1-44E5-8536-3048B6BA427D}" srcId="{960302E1-0A92-4735-92B1-03E2DD299C8A}" destId="{0ACD064C-C218-4398-A180-2AD5C6598EA4}" srcOrd="0" destOrd="0" parTransId="{69FEADBC-3F6F-4BFD-AAA9-5A1B3333DF6B}" sibTransId="{BB91E9F6-5273-40C9-8454-1B9AF14BD224}"/>
    <dgm:cxn modelId="{BAD492A4-B03E-4D41-8395-53D0F5B6A131}" srcId="{89648A4A-5BEB-4D26-91FD-3D6F500C7C9C}" destId="{960302E1-0A92-4735-92B1-03E2DD299C8A}" srcOrd="0" destOrd="0" parTransId="{81C2CE8F-A39B-4C12-B0CD-392C51B1031B}" sibTransId="{2F4DB347-38E4-47FD-A094-231C40A0F8FD}"/>
    <dgm:cxn modelId="{EE0107AA-6FAC-B442-ADD6-843126B8223B}" type="presOf" srcId="{2F52C6D0-6049-4959-8B44-BA7E195A266E}" destId="{78090A07-71A3-5244-8CCA-F821060A5B3D}" srcOrd="0" destOrd="0" presId="urn:microsoft.com/office/officeart/2005/8/layout/list1"/>
    <dgm:cxn modelId="{05FFCEC2-EA0B-7345-B293-0799CA72E89A}" type="presOf" srcId="{0ACD064C-C218-4398-A180-2AD5C6598EA4}" destId="{ED043F0B-2E6F-DE44-BD23-D75239DDF723}" srcOrd="0" destOrd="0" presId="urn:microsoft.com/office/officeart/2005/8/layout/list1"/>
    <dgm:cxn modelId="{C45428F4-0955-BA49-AF50-1EAB2094C74C}" type="presOf" srcId="{2F52C6D0-6049-4959-8B44-BA7E195A266E}" destId="{5788394E-E702-364B-BDF9-AD0FD66A2969}" srcOrd="1" destOrd="0" presId="urn:microsoft.com/office/officeart/2005/8/layout/list1"/>
    <dgm:cxn modelId="{CC09A8F5-9AB9-47DD-BAFA-BBCFD3FFB728}" srcId="{89648A4A-5BEB-4D26-91FD-3D6F500C7C9C}" destId="{2F52C6D0-6049-4959-8B44-BA7E195A266E}" srcOrd="1" destOrd="0" parTransId="{57C02445-A86D-41C9-8ED5-928CC960917F}" sibTransId="{585A5F50-A5E7-478B-9765-3D20E1F6A604}"/>
    <dgm:cxn modelId="{8ACAD837-CACF-824E-A092-E6D745AF56B2}" type="presParOf" srcId="{97A99D9F-B440-3342-89C3-44C631D1DEB3}" destId="{1FC64E41-BEE5-154D-86DB-575CE9665006}" srcOrd="0" destOrd="0" presId="urn:microsoft.com/office/officeart/2005/8/layout/list1"/>
    <dgm:cxn modelId="{CC332FF0-076F-6946-A0A0-EF5D5375D351}" type="presParOf" srcId="{1FC64E41-BEE5-154D-86DB-575CE9665006}" destId="{07BC5DA8-E66F-C441-A4DA-17D5DB9AD34D}" srcOrd="0" destOrd="0" presId="urn:microsoft.com/office/officeart/2005/8/layout/list1"/>
    <dgm:cxn modelId="{847007DE-21DE-544F-A0F8-5F9A94884A82}" type="presParOf" srcId="{1FC64E41-BEE5-154D-86DB-575CE9665006}" destId="{A5FB9F26-33AB-0742-9ED1-5DC6BB5A4B5D}" srcOrd="1" destOrd="0" presId="urn:microsoft.com/office/officeart/2005/8/layout/list1"/>
    <dgm:cxn modelId="{BCE37AE2-FF9C-F646-8500-6E088682C9BD}" type="presParOf" srcId="{97A99D9F-B440-3342-89C3-44C631D1DEB3}" destId="{D013FD4C-D745-9E40-9217-CE662EF5F858}" srcOrd="1" destOrd="0" presId="urn:microsoft.com/office/officeart/2005/8/layout/list1"/>
    <dgm:cxn modelId="{B16F9BCA-41BE-6B47-99D2-1195E229CDE9}" type="presParOf" srcId="{97A99D9F-B440-3342-89C3-44C631D1DEB3}" destId="{ED043F0B-2E6F-DE44-BD23-D75239DDF723}" srcOrd="2" destOrd="0" presId="urn:microsoft.com/office/officeart/2005/8/layout/list1"/>
    <dgm:cxn modelId="{656C287E-BEFA-584E-96F8-5125F92E1FDA}" type="presParOf" srcId="{97A99D9F-B440-3342-89C3-44C631D1DEB3}" destId="{69C93AB3-9D84-A042-B93A-4C4182F213B0}" srcOrd="3" destOrd="0" presId="urn:microsoft.com/office/officeart/2005/8/layout/list1"/>
    <dgm:cxn modelId="{0FB0FF71-89D5-5543-A7B7-892BCD047606}" type="presParOf" srcId="{97A99D9F-B440-3342-89C3-44C631D1DEB3}" destId="{0820237D-6D73-D347-8FF0-C542C818DC5A}" srcOrd="4" destOrd="0" presId="urn:microsoft.com/office/officeart/2005/8/layout/list1"/>
    <dgm:cxn modelId="{E73D6F29-640D-F04D-A728-596DF22F3B94}" type="presParOf" srcId="{0820237D-6D73-D347-8FF0-C542C818DC5A}" destId="{78090A07-71A3-5244-8CCA-F821060A5B3D}" srcOrd="0" destOrd="0" presId="urn:microsoft.com/office/officeart/2005/8/layout/list1"/>
    <dgm:cxn modelId="{C30BDACE-BEB3-9140-AE6B-0908EDA06C68}" type="presParOf" srcId="{0820237D-6D73-D347-8FF0-C542C818DC5A}" destId="{5788394E-E702-364B-BDF9-AD0FD66A2969}" srcOrd="1" destOrd="0" presId="urn:microsoft.com/office/officeart/2005/8/layout/list1"/>
    <dgm:cxn modelId="{5E1A1D68-91F4-1641-947E-007C5DE7ADBF}" type="presParOf" srcId="{97A99D9F-B440-3342-89C3-44C631D1DEB3}" destId="{E99C65AA-9003-3A42-9435-EC265A460E8D}" srcOrd="5" destOrd="0" presId="urn:microsoft.com/office/officeart/2005/8/layout/list1"/>
    <dgm:cxn modelId="{C3E2E51F-D791-9E45-AB39-B03A37DEE9A7}" type="presParOf" srcId="{97A99D9F-B440-3342-89C3-44C631D1DEB3}" destId="{BB65198B-0347-E94A-AD5C-A71AD34D4CB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43F0B-2E6F-DE44-BD23-D75239DDF723}">
      <dsp:nvSpPr>
        <dsp:cNvPr id="0" name=""/>
        <dsp:cNvSpPr/>
      </dsp:nvSpPr>
      <dsp:spPr>
        <a:xfrm>
          <a:off x="0" y="252227"/>
          <a:ext cx="10896600" cy="9906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697" tIns="354076" rIns="84569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Import Final DGI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Import Final PPI-Template </a:t>
          </a:r>
          <a:endParaRPr lang="en-US" sz="1700" kern="1200"/>
        </a:p>
      </dsp:txBody>
      <dsp:txXfrm>
        <a:off x="0" y="252227"/>
        <a:ext cx="10896600" cy="990675"/>
      </dsp:txXfrm>
    </dsp:sp>
    <dsp:sp modelId="{A5FB9F26-33AB-0742-9ED1-5DC6BB5A4B5D}">
      <dsp:nvSpPr>
        <dsp:cNvPr id="0" name=""/>
        <dsp:cNvSpPr/>
      </dsp:nvSpPr>
      <dsp:spPr>
        <a:xfrm>
          <a:off x="544830" y="1307"/>
          <a:ext cx="76276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306" tIns="0" rIns="28830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 dirty="0" err="1"/>
            <a:t>Step</a:t>
          </a:r>
          <a:r>
            <a:rPr lang="de-DE" sz="1700" kern="1200" dirty="0"/>
            <a:t> 1: Download and </a:t>
          </a:r>
          <a:r>
            <a:rPr lang="de-DE" sz="1700" kern="1200" dirty="0" err="1"/>
            <a:t>Preprocess</a:t>
          </a:r>
          <a:endParaRPr lang="en-US" sz="1700" kern="1200" dirty="0"/>
        </a:p>
      </dsp:txBody>
      <dsp:txXfrm>
        <a:off x="569328" y="25805"/>
        <a:ext cx="7578624" cy="452844"/>
      </dsp:txXfrm>
    </dsp:sp>
    <dsp:sp modelId="{BB65198B-0347-E94A-AD5C-A71AD34D4CB8}">
      <dsp:nvSpPr>
        <dsp:cNvPr id="0" name=""/>
        <dsp:cNvSpPr/>
      </dsp:nvSpPr>
      <dsp:spPr>
        <a:xfrm>
          <a:off x="0" y="1585622"/>
          <a:ext cx="10896600" cy="26774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697" tIns="354076" rIns="845697" bIns="120904" numCol="1" spcCol="1270" anchor="t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Level 1 Edges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direct targets: Drug </a:t>
          </a:r>
          <a:r>
            <a:rPr lang="de-DE" sz="1700" kern="1200">
              <a:sym typeface="Wingdings" panose="05000000000000000000" pitchFamily="2" charset="2"/>
            </a:rPr>
            <a:t></a:t>
          </a:r>
          <a:r>
            <a:rPr lang="de-DE" sz="1700" kern="1200"/>
            <a:t> Target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 err="1">
              <a:highlight>
                <a:srgbClr val="FFFF00"/>
              </a:highlight>
            </a:rPr>
            <a:t>indirect</a:t>
          </a:r>
          <a:r>
            <a:rPr lang="de-DE" sz="1700" kern="1200" dirty="0">
              <a:highlight>
                <a:srgbClr val="FFFF00"/>
              </a:highlight>
            </a:rPr>
            <a:t> </a:t>
          </a:r>
          <a:r>
            <a:rPr lang="de-DE" sz="1700" kern="1200" dirty="0" err="1">
              <a:highlight>
                <a:srgbClr val="FFFF00"/>
              </a:highlight>
            </a:rPr>
            <a:t>targets</a:t>
          </a:r>
          <a:r>
            <a:rPr lang="de-DE" sz="1700" kern="1200" dirty="0">
              <a:highlight>
                <a:srgbClr val="FFFF00"/>
              </a:highlight>
            </a:rPr>
            <a:t>: Target </a:t>
          </a:r>
          <a:r>
            <a:rPr lang="de-DE" sz="1700" kern="1200" dirty="0">
              <a:highlight>
                <a:srgbClr val="FFFF00"/>
              </a:highlight>
              <a:sym typeface="Wingdings" panose="05000000000000000000" pitchFamily="2" charset="2"/>
            </a:rPr>
            <a:t></a:t>
          </a:r>
          <a:r>
            <a:rPr lang="de-DE" sz="1700" kern="1200" dirty="0">
              <a:highlight>
                <a:srgbClr val="FFFF00"/>
              </a:highlight>
            </a:rPr>
            <a:t> Partner via PPI</a:t>
          </a:r>
          <a:endParaRPr lang="en-US" sz="1700" kern="1200" dirty="0">
            <a:highlight>
              <a:srgbClr val="FFFF00"/>
            </a:highlight>
          </a:endParaRPr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 err="1"/>
            <a:t>Filtering</a:t>
          </a:r>
          <a:r>
            <a:rPr lang="de-DE" sz="1700" kern="1200" dirty="0"/>
            <a:t> </a:t>
          </a:r>
          <a:r>
            <a:rPr lang="de-DE" sz="1700" kern="1200" dirty="0" err="1"/>
            <a:t>to</a:t>
          </a:r>
          <a:r>
            <a:rPr lang="de-DE" sz="1700" kern="1200" dirty="0"/>
            <a:t> </a:t>
          </a:r>
          <a:r>
            <a:rPr lang="de-DE" sz="1700" kern="1200" dirty="0" err="1"/>
            <a:t>keep</a:t>
          </a:r>
          <a:r>
            <a:rPr lang="de-DE" sz="1700" kern="1200" dirty="0"/>
            <a:t> </a:t>
          </a:r>
          <a:r>
            <a:rPr lang="de-DE" sz="1700" kern="1200" dirty="0" err="1"/>
            <a:t>only</a:t>
          </a:r>
          <a:r>
            <a:rPr lang="de-DE" sz="1700" kern="1200" dirty="0"/>
            <a:t> </a:t>
          </a:r>
          <a:r>
            <a:rPr lang="de-DE" sz="1700" kern="1200" dirty="0" err="1"/>
            <a:t>edges</a:t>
          </a:r>
          <a:r>
            <a:rPr lang="de-DE" sz="1700" kern="1200" dirty="0"/>
            <a:t> </a:t>
          </a:r>
          <a:r>
            <a:rPr lang="de-DE" sz="1700" kern="1200" dirty="0" err="1"/>
            <a:t>that</a:t>
          </a:r>
          <a:r>
            <a:rPr lang="de-DE" sz="1700" kern="1200" dirty="0"/>
            <a:t> also </a:t>
          </a:r>
          <a:r>
            <a:rPr lang="de-DE" sz="1700" kern="1200" dirty="0" err="1"/>
            <a:t>occur</a:t>
          </a:r>
          <a:r>
            <a:rPr lang="de-DE" sz="1700" kern="1200" dirty="0"/>
            <a:t> in </a:t>
          </a:r>
          <a:r>
            <a:rPr lang="de-DE" sz="1700" kern="1200" dirty="0" err="1"/>
            <a:t>the</a:t>
          </a:r>
          <a:r>
            <a:rPr lang="de-DE" sz="1700" kern="1200" dirty="0"/>
            <a:t> PPI</a:t>
          </a:r>
          <a:endParaRPr lang="en-US" sz="1700" kern="1200" dirty="0"/>
        </a:p>
        <a:p>
          <a:pPr marL="514350" lvl="3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e.g. tuple(sorted(['TP53', 'BRCA1'])) → ('BRCA1', 'TP53‘)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Level 2 Edges</a:t>
          </a:r>
          <a:endParaRPr lang="en-US" sz="1700" kern="1200"/>
        </a:p>
        <a:p>
          <a:pPr marL="342900" lvl="2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Pathways: (Pathway, Gene)</a:t>
          </a:r>
          <a:endParaRPr lang="en-US" sz="1700" kern="1200"/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/>
            <a:t>Merge Level 1 and 2 Edges </a:t>
          </a:r>
          <a:endParaRPr lang="en-US" sz="1700" kern="1200"/>
        </a:p>
      </dsp:txBody>
      <dsp:txXfrm>
        <a:off x="0" y="1585622"/>
        <a:ext cx="10896600" cy="2677499"/>
      </dsp:txXfrm>
    </dsp:sp>
    <dsp:sp modelId="{5788394E-E702-364B-BDF9-AD0FD66A2969}">
      <dsp:nvSpPr>
        <dsp:cNvPr id="0" name=""/>
        <dsp:cNvSpPr/>
      </dsp:nvSpPr>
      <dsp:spPr>
        <a:xfrm>
          <a:off x="544830" y="1334702"/>
          <a:ext cx="76276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306" tIns="0" rIns="28830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Step 2: Create Edges and Nodes </a:t>
          </a:r>
          <a:endParaRPr lang="en-US" sz="1700" kern="1200"/>
        </a:p>
      </dsp:txBody>
      <dsp:txXfrm>
        <a:off x="569328" y="1359200"/>
        <a:ext cx="7578624" cy="452844"/>
      </dsp:txXfrm>
    </dsp:sp>
    <dsp:sp modelId="{BE644549-B27F-9F45-BCCD-063019CCFE5A}">
      <dsp:nvSpPr>
        <dsp:cNvPr id="0" name=""/>
        <dsp:cNvSpPr/>
      </dsp:nvSpPr>
      <dsp:spPr>
        <a:xfrm>
          <a:off x="0" y="4605842"/>
          <a:ext cx="10896600" cy="428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748164-6EDB-6949-9383-3607081CC11E}">
      <dsp:nvSpPr>
        <dsp:cNvPr id="0" name=""/>
        <dsp:cNvSpPr/>
      </dsp:nvSpPr>
      <dsp:spPr>
        <a:xfrm>
          <a:off x="544830" y="4354922"/>
          <a:ext cx="7627620" cy="501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306" tIns="0" rIns="288306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700" kern="1200"/>
            <a:t>Step 3: Create binary matrix for each drug </a:t>
          </a:r>
          <a:endParaRPr lang="en-US" sz="1700" kern="1200"/>
        </a:p>
      </dsp:txBody>
      <dsp:txXfrm>
        <a:off x="569328" y="4379420"/>
        <a:ext cx="7578624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043F0B-2E6F-DE44-BD23-D75239DDF723}">
      <dsp:nvSpPr>
        <dsp:cNvPr id="0" name=""/>
        <dsp:cNvSpPr/>
      </dsp:nvSpPr>
      <dsp:spPr>
        <a:xfrm>
          <a:off x="0" y="1432375"/>
          <a:ext cx="108966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697" tIns="499872" rIns="84569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highlight>
                <a:srgbClr val="FFFF00"/>
              </a:highlight>
            </a:rPr>
            <a:t>Import </a:t>
          </a:r>
          <a:r>
            <a:rPr lang="en-US" sz="2400" kern="1200" dirty="0" err="1">
              <a:highlight>
                <a:srgbClr val="FFFF00"/>
              </a:highlight>
            </a:rPr>
            <a:t>npz</a:t>
          </a:r>
          <a:r>
            <a:rPr lang="en-US" sz="2400" kern="1200" dirty="0">
              <a:highlight>
                <a:srgbClr val="FFFF00"/>
              </a:highlight>
            </a:rPr>
            <a:t> Final</a:t>
          </a:r>
        </a:p>
      </dsp:txBody>
      <dsp:txXfrm>
        <a:off x="0" y="1432375"/>
        <a:ext cx="10896600" cy="1020600"/>
      </dsp:txXfrm>
    </dsp:sp>
    <dsp:sp modelId="{A5FB9F26-33AB-0742-9ED1-5DC6BB5A4B5D}">
      <dsp:nvSpPr>
        <dsp:cNvPr id="0" name=""/>
        <dsp:cNvSpPr/>
      </dsp:nvSpPr>
      <dsp:spPr>
        <a:xfrm>
          <a:off x="544830" y="1078135"/>
          <a:ext cx="76276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306" tIns="0" rIns="28830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/>
            <a:t>Step</a:t>
          </a:r>
          <a:r>
            <a:rPr lang="de-DE" sz="2400" kern="1200" dirty="0"/>
            <a:t> 1: Download Files </a:t>
          </a:r>
          <a:r>
            <a:rPr lang="de-DE" sz="2400" kern="1200" dirty="0" err="1"/>
            <a:t>of</a:t>
          </a:r>
          <a:r>
            <a:rPr lang="de-DE" sz="2400" kern="1200" dirty="0"/>
            <a:t> </a:t>
          </a:r>
          <a:r>
            <a:rPr lang="de-DE" sz="2400" kern="1200" dirty="0" err="1"/>
            <a:t>Network_Construction.py</a:t>
          </a:r>
          <a:endParaRPr lang="en-US" sz="2400" kern="1200" dirty="0"/>
        </a:p>
      </dsp:txBody>
      <dsp:txXfrm>
        <a:off x="579415" y="1112720"/>
        <a:ext cx="7558450" cy="639310"/>
      </dsp:txXfrm>
    </dsp:sp>
    <dsp:sp modelId="{BB65198B-0347-E94A-AD5C-A71AD34D4CB8}">
      <dsp:nvSpPr>
        <dsp:cNvPr id="0" name=""/>
        <dsp:cNvSpPr/>
      </dsp:nvSpPr>
      <dsp:spPr>
        <a:xfrm>
          <a:off x="0" y="2946754"/>
          <a:ext cx="10896600" cy="1020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697" tIns="499872" rIns="845697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400" kern="1200" dirty="0"/>
            <a:t>save </a:t>
          </a:r>
          <a:r>
            <a:rPr lang="de-DE" sz="2400" kern="1200" dirty="0" err="1"/>
            <a:t>them</a:t>
          </a:r>
          <a:r>
            <a:rPr lang="de-DE" sz="2400" kern="1200" dirty="0"/>
            <a:t> </a:t>
          </a:r>
          <a:r>
            <a:rPr lang="de-DE" sz="2400" kern="1200" dirty="0" err="1"/>
            <a:t>as</a:t>
          </a:r>
          <a:r>
            <a:rPr lang="de-DE" sz="2400" kern="1200" dirty="0"/>
            <a:t> </a:t>
          </a:r>
          <a:r>
            <a:rPr lang="de-DE" sz="2400" kern="1200" dirty="0" err="1"/>
            <a:t>csv</a:t>
          </a:r>
          <a:r>
            <a:rPr lang="de-DE" sz="2400" kern="1200" dirty="0"/>
            <a:t> </a:t>
          </a:r>
          <a:r>
            <a:rPr lang="de-DE" sz="2400" kern="1200" dirty="0" err="1"/>
            <a:t>files</a:t>
          </a:r>
          <a:endParaRPr lang="en-US" sz="2400" kern="1200" dirty="0"/>
        </a:p>
      </dsp:txBody>
      <dsp:txXfrm>
        <a:off x="0" y="2946754"/>
        <a:ext cx="10896600" cy="1020600"/>
      </dsp:txXfrm>
    </dsp:sp>
    <dsp:sp modelId="{5788394E-E702-364B-BDF9-AD0FD66A2969}">
      <dsp:nvSpPr>
        <dsp:cNvPr id="0" name=""/>
        <dsp:cNvSpPr/>
      </dsp:nvSpPr>
      <dsp:spPr>
        <a:xfrm>
          <a:off x="544830" y="2582575"/>
          <a:ext cx="7627620" cy="7084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306" tIns="0" rIns="28830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400" kern="1200" dirty="0" err="1"/>
            <a:t>Step</a:t>
          </a:r>
          <a:r>
            <a:rPr lang="de-DE" sz="2400" kern="1200" dirty="0"/>
            <a:t> 2: Create </a:t>
          </a:r>
          <a:r>
            <a:rPr lang="de-DE" sz="2400" kern="1200" dirty="0" err="1"/>
            <a:t>for</a:t>
          </a:r>
          <a:r>
            <a:rPr lang="de-DE" sz="2400" kern="1200" dirty="0"/>
            <a:t> </a:t>
          </a:r>
          <a:r>
            <a:rPr lang="de-DE" sz="2400" kern="1200" dirty="0" err="1"/>
            <a:t>each</a:t>
          </a:r>
          <a:r>
            <a:rPr lang="de-DE" sz="2400" kern="1200" dirty="0"/>
            <a:t> </a:t>
          </a:r>
          <a:r>
            <a:rPr lang="de-DE" sz="2400" kern="1200" dirty="0" err="1"/>
            <a:t>drug</a:t>
          </a:r>
          <a:r>
            <a:rPr lang="de-DE" sz="2400" kern="1200" dirty="0"/>
            <a:t> </a:t>
          </a:r>
          <a:r>
            <a:rPr lang="de-DE" sz="2400" kern="1200" dirty="0" err="1"/>
            <a:t>the</a:t>
          </a:r>
          <a:r>
            <a:rPr lang="de-DE" sz="2400" kern="1200" dirty="0"/>
            <a:t> </a:t>
          </a:r>
          <a:r>
            <a:rPr lang="de-DE" sz="2400" kern="1200" dirty="0" err="1"/>
            <a:t>binary</a:t>
          </a:r>
          <a:r>
            <a:rPr lang="de-DE" sz="2400" kern="1200" dirty="0"/>
            <a:t> </a:t>
          </a:r>
          <a:r>
            <a:rPr lang="de-DE" sz="2400" kern="1200" dirty="0" err="1"/>
            <a:t>matrix</a:t>
          </a:r>
          <a:endParaRPr lang="en-US" sz="2400" kern="1200" dirty="0"/>
        </a:p>
      </dsp:txBody>
      <dsp:txXfrm>
        <a:off x="579415" y="2617160"/>
        <a:ext cx="7558450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9FA519-38E0-7FBB-7EBB-AD3B7AFB1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C04CC48-5E90-5738-25CC-4E202AE1FF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4B0F5A-ADD7-A6A5-AF00-CD2294E12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719-2701-494A-AFC4-347DF434FD19}" type="datetimeFigureOut">
              <a:rPr lang="de-DE" smtClean="0"/>
              <a:t>14.06.25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D846B7-8BDC-E548-E565-62491B4CC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515D90-7D14-13CD-93B9-3F591953A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9BE-D966-814C-8B66-99105B3A7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3731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E3D336-8598-44DA-0E56-634315960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90AD087-79AB-0341-AD49-7A5054EC2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F77063-A4B4-C06A-8F84-D3E1ECE74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719-2701-494A-AFC4-347DF434FD19}" type="datetimeFigureOut">
              <a:rPr lang="de-DE" smtClean="0"/>
              <a:t>14.06.25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001CF1-39DC-F94F-9759-F9F104EEC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F5F6CC-9A9B-F137-D385-13E6F7D5F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9BE-D966-814C-8B66-99105B3A7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1415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A87A1E8-8811-20A6-A912-36ACBD6084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0DAD571-DDA5-8A5D-B92A-D24E8406DC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4A3D10-84FE-7AB8-1E9C-499BA7F60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719-2701-494A-AFC4-347DF434FD19}" type="datetimeFigureOut">
              <a:rPr lang="de-DE" smtClean="0"/>
              <a:t>14.06.25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113E53-7142-4F17-3BEE-87683E1E6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7B543F-A2E6-D7D6-B3D2-414872A8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9BE-D966-814C-8B66-99105B3A7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0092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26E781-76E5-7C07-2D58-0FBF69394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0F8266-12D8-229F-BCF3-E955A8706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A83B92-130C-B09C-4616-7F38E8357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719-2701-494A-AFC4-347DF434FD19}" type="datetimeFigureOut">
              <a:rPr lang="de-DE" smtClean="0"/>
              <a:t>14.06.25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04777B-F201-28D2-6D8C-EEDEFF160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2409202-B000-CF64-1651-6D79AEE5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9BE-D966-814C-8B66-99105B3A7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0996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C45652-1D8E-0E78-5D06-9A7BF97D97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B16776-662B-9B30-D350-B1492D48CF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2B9F6E-2686-A6DC-5E4E-56350E0B3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719-2701-494A-AFC4-347DF434FD19}" type="datetimeFigureOut">
              <a:rPr lang="de-DE" smtClean="0"/>
              <a:t>14.06.25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7056802-E575-15F5-9421-A02B1287C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EB62581-9F6F-3EC1-046A-ABD3B9C62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9BE-D966-814C-8B66-99105B3A7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4133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CEF53E3-1502-34E3-C656-0906816C3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F91B404-F899-8173-7F5C-BBB5CC1E67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601D9E-EB22-A02D-1556-D06FF509B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DBA028-A788-AD02-C6CF-C8363F5CA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719-2701-494A-AFC4-347DF434FD19}" type="datetimeFigureOut">
              <a:rPr lang="de-DE" smtClean="0"/>
              <a:t>14.06.25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D5705BD-7302-3745-AB9F-26B4D1548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0C4EB6-B11F-C299-E4EB-A1C23D47B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9BE-D966-814C-8B66-99105B3A7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5493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1B4AAA-7F3B-965A-9AF8-7AEA5124B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691F032-FB48-F6F3-B6EA-64B3E0224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E97497-44C9-B98A-C6CC-B3AA5AFC5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7CF6B2B-B0C3-00C1-5EEF-57276CF55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8DF5EE5-1346-6E34-10E8-2F893C4B39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B938A56-4B65-7D2C-2B67-8455BC83C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719-2701-494A-AFC4-347DF434FD19}" type="datetimeFigureOut">
              <a:rPr lang="de-DE" smtClean="0"/>
              <a:t>14.06.25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3E90DEF-126E-ECDD-B435-4AA3589C3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BAEC1C0-7135-4503-0920-E73A23587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9BE-D966-814C-8B66-99105B3A7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852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9B5D85-099A-62E7-4A0E-1221FCCB2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2C053D8-ED21-51E4-3607-2C65BAB67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719-2701-494A-AFC4-347DF434FD19}" type="datetimeFigureOut">
              <a:rPr lang="de-DE" smtClean="0"/>
              <a:t>14.06.25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9A0297D-BCEC-78A1-F362-2C8364006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1CCCD52-A119-CF38-3824-6EA6A564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9BE-D966-814C-8B66-99105B3A7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0730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7A33596-568C-18C9-E85E-35C028EDF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719-2701-494A-AFC4-347DF434FD19}" type="datetimeFigureOut">
              <a:rPr lang="de-DE" smtClean="0"/>
              <a:t>14.06.25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849D235F-4587-8FF4-06FF-3CC5D0BBC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63A55C9-9F1B-4A2C-A391-E4407916F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9BE-D966-814C-8B66-99105B3A7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214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5D02882-51C9-3E84-41DD-0D4DADE5B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8CCC94-0A2C-9CB2-23E0-C73C6F0E02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9B78DE5-4B46-799E-E4FA-7E9117AF42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C01924-51BC-F93F-21AB-4F39B9A01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719-2701-494A-AFC4-347DF434FD19}" type="datetimeFigureOut">
              <a:rPr lang="de-DE" smtClean="0"/>
              <a:t>14.06.25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1F40683-5C18-25A9-1C36-F01DAE63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B4FFFF9-7D22-882D-FBA5-CC6BBF08D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9BE-D966-814C-8B66-99105B3A7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35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AD021F-A019-7D61-D063-E9B1C39F8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858F6DB-EDC7-509B-C0CB-8F3C49DF8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D7E3131-341E-CAF9-8A02-D4A03DD04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35787D0-F826-9E59-F18F-A4E366A69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8D719-2701-494A-AFC4-347DF434FD19}" type="datetimeFigureOut">
              <a:rPr lang="de-DE" smtClean="0"/>
              <a:t>14.06.25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3C597F1-460E-3FB9-BEF1-E935CD2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F1EB161-9C7A-E49C-31B4-286E5E8F4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929BE-D966-814C-8B66-99105B3A7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7366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B0B1BE6-6BFA-F046-E182-FA9FC8A11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A95976E-E5E4-14B7-1674-2A061DB45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BCC94E-8FB3-5108-AC54-F22046502F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F8D719-2701-494A-AFC4-347DF434FD19}" type="datetimeFigureOut">
              <a:rPr lang="de-DE" smtClean="0"/>
              <a:t>14.06.25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B54E3B6-161D-CF0E-30B1-4FD8E12E45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DDC527E-0F75-8BC4-D387-5C670E43AB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9929BE-D966-814C-8B66-99105B3A71E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560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9D30F0-7D62-04DF-91B1-C27E41BAD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8" name="Grafik 7" descr="Ein Bild, das Text, Screenshot, Schrift enthält.&#10;&#10;Automatisch generierte Beschreibung">
            <a:extLst>
              <a:ext uri="{FF2B5EF4-FFF2-40B4-BE49-F238E27FC236}">
                <a16:creationId xmlns:a16="http://schemas.microsoft.com/office/drawing/2014/main" id="{6EE8033D-B732-85FE-6FDC-C61E7F5D1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536A8B9B-8E08-8EB9-93A4-8257A2B3F6C3}"/>
              </a:ext>
            </a:extLst>
          </p:cNvPr>
          <p:cNvSpPr/>
          <p:nvPr/>
        </p:nvSpPr>
        <p:spPr>
          <a:xfrm>
            <a:off x="6316910" y="2080470"/>
            <a:ext cx="5788404" cy="16022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A89E5FA-914C-4507-C65B-CBB0BDF14D7B}"/>
              </a:ext>
            </a:extLst>
          </p:cNvPr>
          <p:cNvSpPr txBox="1"/>
          <p:nvPr/>
        </p:nvSpPr>
        <p:spPr>
          <a:xfrm>
            <a:off x="6258187" y="1627464"/>
            <a:ext cx="3120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 err="1">
                <a:solidFill>
                  <a:srgbClr val="FF0000"/>
                </a:solidFill>
              </a:rPr>
              <a:t>use</a:t>
            </a:r>
            <a:r>
              <a:rPr lang="de-DE" b="1" dirty="0">
                <a:solidFill>
                  <a:srgbClr val="FF0000"/>
                </a:solidFill>
              </a:rPr>
              <a:t> </a:t>
            </a:r>
            <a:r>
              <a:rPr lang="de-DE" b="1" dirty="0" err="1">
                <a:solidFill>
                  <a:srgbClr val="FF0000"/>
                </a:solidFill>
              </a:rPr>
              <a:t>databases</a:t>
            </a:r>
            <a:endParaRPr lang="de-DE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064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011C7F-0F52-AD59-2037-748B5DF23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Network_Construction.py</a:t>
            </a:r>
            <a:endParaRPr lang="de-DE" b="1" dirty="0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64F1D183-A50D-018F-785E-FD2CCF24ED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0737506"/>
              </p:ext>
            </p:extLst>
          </p:nvPr>
        </p:nvGraphicFramePr>
        <p:xfrm>
          <a:off x="927652" y="1457325"/>
          <a:ext cx="10896600" cy="5035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Geschweifte Klammer rechts 3">
            <a:extLst>
              <a:ext uri="{FF2B5EF4-FFF2-40B4-BE49-F238E27FC236}">
                <a16:creationId xmlns:a16="http://schemas.microsoft.com/office/drawing/2014/main" id="{ACAA2EB1-7E21-C2F7-639C-0513D3557F9B}"/>
              </a:ext>
            </a:extLst>
          </p:cNvPr>
          <p:cNvSpPr/>
          <p:nvPr/>
        </p:nvSpPr>
        <p:spPr>
          <a:xfrm>
            <a:off x="4432852" y="2097566"/>
            <a:ext cx="109331" cy="446851"/>
          </a:xfrm>
          <a:prstGeom prst="rightBrac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818FB101-9B88-594A-F36D-9E4661CFDB0D}"/>
              </a:ext>
            </a:extLst>
          </p:cNvPr>
          <p:cNvSpPr txBox="1"/>
          <p:nvPr/>
        </p:nvSpPr>
        <p:spPr>
          <a:xfrm>
            <a:off x="4130539" y="2136325"/>
            <a:ext cx="3519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de-DE" b="1" dirty="0"/>
              <a:t>Final Input Dataframe </a:t>
            </a:r>
          </a:p>
        </p:txBody>
      </p:sp>
    </p:spTree>
    <p:extLst>
      <p:ext uri="{BB962C8B-B14F-4D97-AF65-F5344CB8AC3E}">
        <p14:creationId xmlns:p14="http://schemas.microsoft.com/office/powerpoint/2010/main" val="4229802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1847F-F888-D71D-FC8D-4839DB552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BA7E70-097A-3248-8AF6-D72E8046D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 err="1"/>
              <a:t>build_matrix.py</a:t>
            </a:r>
            <a:endParaRPr lang="de-DE" b="1" dirty="0"/>
          </a:p>
        </p:txBody>
      </p:sp>
      <p:graphicFrame>
        <p:nvGraphicFramePr>
          <p:cNvPr id="8" name="Inhaltsplatzhalter 2">
            <a:extLst>
              <a:ext uri="{FF2B5EF4-FFF2-40B4-BE49-F238E27FC236}">
                <a16:creationId xmlns:a16="http://schemas.microsoft.com/office/drawing/2014/main" id="{E5C3D44A-291B-4AC4-48D0-D8CF79D0DF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3209384"/>
              </p:ext>
            </p:extLst>
          </p:nvPr>
        </p:nvGraphicFramePr>
        <p:xfrm>
          <a:off x="907774" y="513107"/>
          <a:ext cx="10896600" cy="50355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2602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215B9AA2-904F-4A94-F0C2-9E5A395EACA7}"/>
              </a:ext>
            </a:extLst>
          </p:cNvPr>
          <p:cNvSpPr txBox="1"/>
          <p:nvPr/>
        </p:nvSpPr>
        <p:spPr>
          <a:xfrm>
            <a:off x="268941" y="194796"/>
            <a:ext cx="4078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Nodes</a:t>
            </a:r>
            <a:r>
              <a:rPr lang="de-DE" dirty="0"/>
              <a:t> = Gene + </a:t>
            </a:r>
            <a:r>
              <a:rPr lang="de-DE" dirty="0" err="1"/>
              <a:t>Pathways</a:t>
            </a:r>
            <a:endParaRPr lang="de-DE" dirty="0"/>
          </a:p>
          <a:p>
            <a:r>
              <a:rPr lang="de-DE" b="1" dirty="0" err="1"/>
              <a:t>Edges</a:t>
            </a:r>
            <a:r>
              <a:rPr lang="de-DE" dirty="0"/>
              <a:t> = Gene-Interaction, </a:t>
            </a:r>
            <a:r>
              <a:rPr lang="de-DE" dirty="0" err="1"/>
              <a:t>Pathways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48710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AF3D54-1A5F-5711-CC75-83F744E6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/>
              <a:t>Next </a:t>
            </a:r>
            <a:r>
              <a:rPr lang="de-DE" b="1" dirty="0" err="1"/>
              <a:t>Steps</a:t>
            </a:r>
            <a:endParaRPr lang="de-DE" b="1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085380-4A47-FD45-C320-A4A9157C9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dirty="0"/>
              <a:t>Custom GNN-Dataset</a:t>
            </a:r>
          </a:p>
          <a:p>
            <a:r>
              <a:rPr lang="de-DE" sz="2400" i="0" u="none" strike="noStrike" dirty="0">
                <a:solidFill>
                  <a:srgbClr val="2C2C36"/>
                </a:solidFill>
                <a:effectLst/>
              </a:rPr>
              <a:t>GNN Encoder Klasse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2C2C36"/>
                </a:solidFill>
                <a:sym typeface="Wingdings" pitchFamily="2" charset="2"/>
              </a:rPr>
              <a:t> </a:t>
            </a:r>
            <a:r>
              <a:rPr lang="de-DE" sz="2400" dirty="0" err="1">
                <a:solidFill>
                  <a:srgbClr val="2C2C36"/>
                </a:solidFill>
                <a:sym typeface="Wingdings" pitchFamily="2" charset="2"/>
              </a:rPr>
              <a:t>Embeddings</a:t>
            </a:r>
            <a:endParaRPr lang="de-DE" sz="2400" i="0" u="none" strike="noStrike" dirty="0">
              <a:solidFill>
                <a:srgbClr val="2C2C36"/>
              </a:solidFill>
              <a:effectLst/>
            </a:endParaRPr>
          </a:p>
          <a:p>
            <a:r>
              <a:rPr lang="de-DE" sz="2400" dirty="0">
                <a:solidFill>
                  <a:srgbClr val="2C2C36"/>
                </a:solidFill>
              </a:rPr>
              <a:t>Extension in TUGDA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2C2C36"/>
                </a:solidFill>
                <a:sym typeface="Wingdings" pitchFamily="2" charset="2"/>
              </a:rPr>
              <a:t> </a:t>
            </a:r>
            <a:r>
              <a:rPr lang="de-DE" sz="2400" b="0" i="0" u="none" strike="noStrike" dirty="0">
                <a:solidFill>
                  <a:srgbClr val="2C2C36"/>
                </a:solidFill>
                <a:effectLst/>
              </a:rPr>
              <a:t>Model </a:t>
            </a:r>
            <a:r>
              <a:rPr lang="de-DE" sz="2400" b="0" i="0" u="none" strike="noStrike" dirty="0">
                <a:effectLst/>
              </a:rPr>
              <a:t>multimodal </a:t>
            </a:r>
            <a:r>
              <a:rPr lang="de-DE" sz="2400" b="0" i="0" u="none" strike="noStrike" dirty="0">
                <a:solidFill>
                  <a:srgbClr val="2C2C36"/>
                </a:solidFill>
                <a:effectLst/>
              </a:rPr>
              <a:t>: Table + Graphs</a:t>
            </a:r>
          </a:p>
          <a:p>
            <a:pPr marL="0" indent="0">
              <a:buNone/>
            </a:pPr>
            <a:r>
              <a:rPr lang="de-DE" sz="2400" dirty="0">
                <a:solidFill>
                  <a:srgbClr val="2C2C36"/>
                </a:solidFill>
              </a:rPr>
              <a:t>1.) </a:t>
            </a:r>
            <a:r>
              <a:rPr lang="de-DE" sz="2400" b="0" i="0" u="none" strike="noStrike" dirty="0" err="1">
                <a:effectLst/>
              </a:rPr>
              <a:t>attention-based</a:t>
            </a:r>
            <a:r>
              <a:rPr lang="de-DE" sz="2400" b="0" i="0" u="none" strike="noStrike" dirty="0">
                <a:effectLst/>
              </a:rPr>
              <a:t> Fusion </a:t>
            </a:r>
            <a:r>
              <a:rPr lang="de-DE" sz="2400" b="0" i="0" u="none" strike="noStrike" dirty="0" err="1">
                <a:solidFill>
                  <a:srgbClr val="2C2C36"/>
                </a:solidFill>
                <a:effectLst/>
              </a:rPr>
              <a:t>or</a:t>
            </a:r>
            <a:r>
              <a:rPr lang="de-DE" sz="2400" b="0" i="0" u="none" strike="noStrike" dirty="0">
                <a:solidFill>
                  <a:srgbClr val="2C2C36"/>
                </a:solidFill>
                <a:effectLst/>
              </a:rPr>
              <a:t> </a:t>
            </a:r>
            <a:r>
              <a:rPr lang="de-DE" sz="2400" b="0" i="0" u="none" strike="noStrike" dirty="0" err="1">
                <a:solidFill>
                  <a:srgbClr val="2C2C36"/>
                </a:solidFill>
                <a:effectLst/>
              </a:rPr>
              <a:t>modality</a:t>
            </a:r>
            <a:r>
              <a:rPr lang="de-DE" sz="2400" b="0" i="0" u="none" strike="noStrike" dirty="0">
                <a:solidFill>
                  <a:srgbClr val="2C2C36"/>
                </a:solidFill>
                <a:effectLst/>
              </a:rPr>
              <a:t> </a:t>
            </a:r>
            <a:r>
              <a:rPr lang="de-DE" sz="2400" b="0" i="0" u="none" strike="noStrike" dirty="0" err="1">
                <a:solidFill>
                  <a:srgbClr val="2C2C36"/>
                </a:solidFill>
                <a:effectLst/>
              </a:rPr>
              <a:t>gating</a:t>
            </a:r>
            <a:endParaRPr lang="de-DE" sz="2400" b="0" i="0" u="none" strike="noStrike" dirty="0">
              <a:solidFill>
                <a:srgbClr val="2C2C36"/>
              </a:solidFill>
              <a:effectLst/>
            </a:endParaRPr>
          </a:p>
          <a:p>
            <a:pPr marL="0" indent="0">
              <a:buNone/>
            </a:pPr>
            <a:r>
              <a:rPr lang="de-DE" sz="2400" dirty="0">
                <a:solidFill>
                  <a:srgbClr val="2C2C36"/>
                </a:solidFill>
              </a:rPr>
              <a:t>2.) Hyperparameters</a:t>
            </a:r>
          </a:p>
          <a:p>
            <a:endParaRPr lang="de-DE" i="0" u="none" strike="noStrike" dirty="0">
              <a:solidFill>
                <a:srgbClr val="2C2C36"/>
              </a:solidFill>
              <a:effectLst/>
              <a:latin typeface="system-ui"/>
            </a:endParaRPr>
          </a:p>
          <a:p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080F308-E653-9882-511D-B3F2EF5AE323}"/>
              </a:ext>
            </a:extLst>
          </p:cNvPr>
          <p:cNvSpPr txBox="1"/>
          <p:nvPr/>
        </p:nvSpPr>
        <p:spPr>
          <a:xfrm>
            <a:off x="5511799" y="1136121"/>
            <a:ext cx="6239935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/>
              <a:t>Drug Graph Input: GNN (Drug Encoder) </a:t>
            </a:r>
          </a:p>
          <a:p>
            <a:pPr algn="ctr"/>
            <a:r>
              <a:rPr lang="de-DE" dirty="0" err="1"/>
              <a:t>Cell</a:t>
            </a:r>
            <a:r>
              <a:rPr lang="de-DE" dirty="0"/>
              <a:t> Line Features: </a:t>
            </a:r>
            <a:r>
              <a:rPr lang="de-DE" dirty="0" err="1"/>
              <a:t>EmbedNet</a:t>
            </a:r>
            <a:r>
              <a:rPr lang="de-DE" dirty="0"/>
              <a:t> (</a:t>
            </a:r>
            <a:r>
              <a:rPr lang="de-DE" dirty="0" err="1"/>
              <a:t>Cell</a:t>
            </a:r>
            <a:r>
              <a:rPr lang="de-DE" dirty="0"/>
              <a:t> Encoder)</a:t>
            </a:r>
          </a:p>
          <a:p>
            <a:pPr algn="ctr"/>
            <a:r>
              <a:rPr lang="de-DE" sz="3200" dirty="0"/>
              <a:t>↓</a:t>
            </a:r>
          </a:p>
          <a:p>
            <a:pPr algn="ctr"/>
            <a:r>
              <a:rPr lang="de-DE" dirty="0"/>
              <a:t>TUGDA-MTL (Input: </a:t>
            </a:r>
            <a:r>
              <a:rPr lang="de-DE" dirty="0" err="1"/>
              <a:t>drug_emb</a:t>
            </a:r>
            <a:r>
              <a:rPr lang="de-DE" dirty="0"/>
              <a:t> + </a:t>
            </a:r>
            <a:r>
              <a:rPr lang="de-DE" dirty="0" err="1"/>
              <a:t>cell_emb</a:t>
            </a:r>
            <a:r>
              <a:rPr lang="de-DE" dirty="0"/>
              <a:t>)</a:t>
            </a:r>
          </a:p>
          <a:p>
            <a:pPr algn="ctr"/>
            <a:r>
              <a:rPr lang="de-DE" sz="3200" dirty="0"/>
              <a:t>↓</a:t>
            </a:r>
          </a:p>
          <a:p>
            <a:pPr algn="ctr"/>
            <a:r>
              <a:rPr lang="de-DE" dirty="0" err="1"/>
              <a:t>Prediction</a:t>
            </a:r>
            <a:r>
              <a:rPr lang="de-DE" dirty="0"/>
              <a:t> IC50 (MSE)</a:t>
            </a:r>
          </a:p>
        </p:txBody>
      </p:sp>
      <p:sp>
        <p:nvSpPr>
          <p:cNvPr id="7" name="Abgerundetes Rechteck 6">
            <a:extLst>
              <a:ext uri="{FF2B5EF4-FFF2-40B4-BE49-F238E27FC236}">
                <a16:creationId xmlns:a16="http://schemas.microsoft.com/office/drawing/2014/main" id="{067E4B66-D8C8-8C29-BB26-1655FB2222C4}"/>
              </a:ext>
            </a:extLst>
          </p:cNvPr>
          <p:cNvSpPr/>
          <p:nvPr/>
        </p:nvSpPr>
        <p:spPr>
          <a:xfrm>
            <a:off x="6256867" y="1136121"/>
            <a:ext cx="4809066" cy="2185214"/>
          </a:xfrm>
          <a:prstGeom prst="roundRect">
            <a:avLst/>
          </a:prstGeom>
          <a:noFill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74A8ABB-0B2E-22F2-176E-39A68E0C0FD6}"/>
              </a:ext>
            </a:extLst>
          </p:cNvPr>
          <p:cNvCxnSpPr>
            <a:cxnSpLocks/>
          </p:cNvCxnSpPr>
          <p:nvPr/>
        </p:nvCxnSpPr>
        <p:spPr>
          <a:xfrm flipV="1">
            <a:off x="3886200" y="2228728"/>
            <a:ext cx="2209800" cy="8870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A41CC58E-974A-BFB6-0F34-EEEC2203A227}"/>
              </a:ext>
            </a:extLst>
          </p:cNvPr>
          <p:cNvSpPr/>
          <p:nvPr/>
        </p:nvSpPr>
        <p:spPr>
          <a:xfrm rot="16200000">
            <a:off x="-176069" y="2282693"/>
            <a:ext cx="1267093" cy="352955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7496FEE-27A1-CCF8-5C5B-B3CADFF70FB6}"/>
              </a:ext>
            </a:extLst>
          </p:cNvPr>
          <p:cNvSpPr txBox="1"/>
          <p:nvPr/>
        </p:nvSpPr>
        <p:spPr>
          <a:xfrm rot="16200000">
            <a:off x="-179388" y="2286013"/>
            <a:ext cx="129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 Week 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85030F9-5B86-2076-76B6-5A05E20A8F93}"/>
              </a:ext>
            </a:extLst>
          </p:cNvPr>
          <p:cNvSpPr/>
          <p:nvPr/>
        </p:nvSpPr>
        <p:spPr>
          <a:xfrm rot="16200000">
            <a:off x="-326613" y="3929502"/>
            <a:ext cx="1569294" cy="352955"/>
          </a:xfrm>
          <a:prstGeom prst="rect">
            <a:avLst/>
          </a:prstGeom>
          <a:solidFill>
            <a:schemeClr val="bg2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50EE6C1-B081-201A-5C59-CAC4527E4FA3}"/>
              </a:ext>
            </a:extLst>
          </p:cNvPr>
          <p:cNvSpPr txBox="1"/>
          <p:nvPr/>
        </p:nvSpPr>
        <p:spPr>
          <a:xfrm rot="16200000">
            <a:off x="-332677" y="3935568"/>
            <a:ext cx="1597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 Week </a:t>
            </a:r>
          </a:p>
        </p:txBody>
      </p:sp>
    </p:spTree>
    <p:extLst>
      <p:ext uri="{BB962C8B-B14F-4D97-AF65-F5344CB8AC3E}">
        <p14:creationId xmlns:p14="http://schemas.microsoft.com/office/powerpoint/2010/main" val="3916305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214</Words>
  <Application>Microsoft Macintosh PowerPoint</Application>
  <PresentationFormat>Breitbild</PresentationFormat>
  <Paragraphs>39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system-ui</vt:lpstr>
      <vt:lpstr>Wingdings</vt:lpstr>
      <vt:lpstr>Office</vt:lpstr>
      <vt:lpstr>PowerPoint-Präsentation</vt:lpstr>
      <vt:lpstr>Network_Construction.py</vt:lpstr>
      <vt:lpstr>build_matrix.py</vt:lpstr>
      <vt:lpstr>PowerPoint-Präsentation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Müller, Tim</dc:creator>
  <cp:lastModifiedBy>Müller, Tim</cp:lastModifiedBy>
  <cp:revision>7</cp:revision>
  <dcterms:created xsi:type="dcterms:W3CDTF">2025-06-12T16:07:40Z</dcterms:created>
  <dcterms:modified xsi:type="dcterms:W3CDTF">2025-06-14T14:26:24Z</dcterms:modified>
</cp:coreProperties>
</file>