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57" r:id="rId3"/>
    <p:sldId id="267" r:id="rId4"/>
    <p:sldId id="266" r:id="rId5"/>
    <p:sldId id="265" r:id="rId6"/>
    <p:sldId id="269" r:id="rId7"/>
    <p:sldId id="271" r:id="rId8"/>
    <p:sldId id="260" r:id="rId9"/>
    <p:sldId id="268" r:id="rId10"/>
    <p:sldId id="262" r:id="rId11"/>
    <p:sldId id="263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6"/>
    <p:restoredTop sz="86304"/>
  </p:normalViewPr>
  <p:slideViewPr>
    <p:cSldViewPr snapToGrid="0">
      <p:cViewPr varScale="1">
        <p:scale>
          <a:sx n="137" d="100"/>
          <a:sy n="137" d="100"/>
        </p:scale>
        <p:origin x="128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648A4A-5BEB-4D26-91FD-3D6F500C7C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302E1-0A92-4735-92B1-03E2DD299C8A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1: </a:t>
          </a:r>
          <a:r>
            <a:rPr lang="de-DE" dirty="0" err="1"/>
            <a:t>Define</a:t>
          </a:r>
          <a:r>
            <a:rPr lang="de-DE" dirty="0"/>
            <a:t> URLs </a:t>
          </a:r>
          <a:r>
            <a:rPr lang="de-DE" dirty="0" err="1"/>
            <a:t>for</a:t>
          </a:r>
          <a:r>
            <a:rPr lang="de-DE" dirty="0"/>
            <a:t> Databases</a:t>
          </a:r>
          <a:endParaRPr lang="en-US" dirty="0"/>
        </a:p>
      </dgm:t>
    </dgm:pt>
    <dgm:pt modelId="{81C2CE8F-A39B-4C12-B0CD-392C51B1031B}" type="parTrans" cxnId="{BAD492A4-B03E-4D41-8395-53D0F5B6A131}">
      <dgm:prSet/>
      <dgm:spPr/>
      <dgm:t>
        <a:bodyPr/>
        <a:lstStyle/>
        <a:p>
          <a:endParaRPr lang="en-US"/>
        </a:p>
      </dgm:t>
    </dgm:pt>
    <dgm:pt modelId="{2F4DB347-38E4-47FD-A094-231C40A0F8FD}" type="sibTrans" cxnId="{BAD492A4-B03E-4D41-8395-53D0F5B6A131}">
      <dgm:prSet/>
      <dgm:spPr/>
      <dgm:t>
        <a:bodyPr/>
        <a:lstStyle/>
        <a:p>
          <a:endParaRPr lang="en-US"/>
        </a:p>
      </dgm:t>
    </dgm:pt>
    <dgm:pt modelId="{2F52C6D0-6049-4959-8B44-BA7E195A266E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2: Create </a:t>
          </a:r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directory</a:t>
          </a:r>
          <a:endParaRPr lang="en-US" dirty="0"/>
        </a:p>
      </dgm:t>
    </dgm:pt>
    <dgm:pt modelId="{57C02445-A86D-41C9-8ED5-928CC960917F}" type="parTrans" cxnId="{CC09A8F5-9AB9-47DD-BAFA-BBCFD3FFB728}">
      <dgm:prSet/>
      <dgm:spPr/>
      <dgm:t>
        <a:bodyPr/>
        <a:lstStyle/>
        <a:p>
          <a:endParaRPr lang="en-US"/>
        </a:p>
      </dgm:t>
    </dgm:pt>
    <dgm:pt modelId="{585A5F50-A5E7-478B-9765-3D20E1F6A604}" type="sibTrans" cxnId="{CC09A8F5-9AB9-47DD-BAFA-BBCFD3FFB728}">
      <dgm:prSet/>
      <dgm:spPr/>
      <dgm:t>
        <a:bodyPr/>
        <a:lstStyle/>
        <a:p>
          <a:endParaRPr lang="en-US"/>
        </a:p>
      </dgm:t>
    </dgm:pt>
    <dgm:pt modelId="{24113993-C8E8-44C4-98E6-91E6AE76660D}">
      <dgm:prSet/>
      <dgm:spPr/>
      <dgm:t>
        <a:bodyPr/>
        <a:lstStyle/>
        <a:p>
          <a:endParaRPr lang="en-US" dirty="0"/>
        </a:p>
      </dgm:t>
    </dgm:pt>
    <dgm:pt modelId="{72FC9A02-AC7C-4B21-BA7E-B1D7F2C953EC}" type="parTrans" cxnId="{B57EDB28-CFE9-45EE-872D-24C5F0BF0E1F}">
      <dgm:prSet/>
      <dgm:spPr/>
      <dgm:t>
        <a:bodyPr/>
        <a:lstStyle/>
        <a:p>
          <a:endParaRPr lang="en-US"/>
        </a:p>
      </dgm:t>
    </dgm:pt>
    <dgm:pt modelId="{7AC9E94D-8C9C-4723-90E6-E0A48594BB17}" type="sibTrans" cxnId="{B57EDB28-CFE9-45EE-872D-24C5F0BF0E1F}">
      <dgm:prSet/>
      <dgm:spPr/>
      <dgm:t>
        <a:bodyPr/>
        <a:lstStyle/>
        <a:p>
          <a:endParaRPr lang="en-US"/>
        </a:p>
      </dgm:t>
    </dgm:pt>
    <dgm:pt modelId="{D35CF166-50F9-4475-8408-2EE8336AADD8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3: Download Files </a:t>
          </a:r>
          <a:endParaRPr lang="en-US" dirty="0"/>
        </a:p>
      </dgm:t>
    </dgm:pt>
    <dgm:pt modelId="{AE26A511-9B5A-4488-9E6A-CA34D59ABDAD}" type="parTrans" cxnId="{B0735144-05EA-4BF7-AE34-DF265559C860}">
      <dgm:prSet/>
      <dgm:spPr/>
      <dgm:t>
        <a:bodyPr/>
        <a:lstStyle/>
        <a:p>
          <a:endParaRPr lang="en-US"/>
        </a:p>
      </dgm:t>
    </dgm:pt>
    <dgm:pt modelId="{6A0F4E30-15E7-4DA9-B170-B0B153209C46}" type="sibTrans" cxnId="{B0735144-05EA-4BF7-AE34-DF265559C860}">
      <dgm:prSet/>
      <dgm:spPr/>
      <dgm:t>
        <a:bodyPr/>
        <a:lstStyle/>
        <a:p>
          <a:endParaRPr lang="en-US"/>
        </a:p>
      </dgm:t>
    </dgm:pt>
    <dgm:pt modelId="{97A99D9F-B440-3342-89C3-44C631D1DEB3}" type="pres">
      <dgm:prSet presAssocID="{89648A4A-5BEB-4D26-91FD-3D6F500C7C9C}" presName="linear" presStyleCnt="0">
        <dgm:presLayoutVars>
          <dgm:dir/>
          <dgm:animLvl val="lvl"/>
          <dgm:resizeHandles val="exact"/>
        </dgm:presLayoutVars>
      </dgm:prSet>
      <dgm:spPr/>
    </dgm:pt>
    <dgm:pt modelId="{1FC64E41-BEE5-154D-86DB-575CE9665006}" type="pres">
      <dgm:prSet presAssocID="{960302E1-0A92-4735-92B1-03E2DD299C8A}" presName="parentLin" presStyleCnt="0"/>
      <dgm:spPr/>
    </dgm:pt>
    <dgm:pt modelId="{07BC5DA8-E66F-C441-A4DA-17D5DB9AD34D}" type="pres">
      <dgm:prSet presAssocID="{960302E1-0A92-4735-92B1-03E2DD299C8A}" presName="parentLeftMargin" presStyleLbl="node1" presStyleIdx="0" presStyleCnt="3"/>
      <dgm:spPr/>
    </dgm:pt>
    <dgm:pt modelId="{A5FB9F26-33AB-0742-9ED1-5DC6BB5A4B5D}" type="pres">
      <dgm:prSet presAssocID="{960302E1-0A92-4735-92B1-03E2DD299C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013FD4C-D745-9E40-9217-CE662EF5F858}" type="pres">
      <dgm:prSet presAssocID="{960302E1-0A92-4735-92B1-03E2DD299C8A}" presName="negativeSpace" presStyleCnt="0"/>
      <dgm:spPr/>
    </dgm:pt>
    <dgm:pt modelId="{ED043F0B-2E6F-DE44-BD23-D75239DDF723}" type="pres">
      <dgm:prSet presAssocID="{960302E1-0A92-4735-92B1-03E2DD299C8A}" presName="childText" presStyleLbl="conFgAcc1" presStyleIdx="0" presStyleCnt="3">
        <dgm:presLayoutVars>
          <dgm:bulletEnabled val="1"/>
        </dgm:presLayoutVars>
      </dgm:prSet>
      <dgm:spPr/>
    </dgm:pt>
    <dgm:pt modelId="{69C93AB3-9D84-A042-B93A-4C4182F213B0}" type="pres">
      <dgm:prSet presAssocID="{2F4DB347-38E4-47FD-A094-231C40A0F8FD}" presName="spaceBetweenRectangles" presStyleCnt="0"/>
      <dgm:spPr/>
    </dgm:pt>
    <dgm:pt modelId="{0820237D-6D73-D347-8FF0-C542C818DC5A}" type="pres">
      <dgm:prSet presAssocID="{2F52C6D0-6049-4959-8B44-BA7E195A266E}" presName="parentLin" presStyleCnt="0"/>
      <dgm:spPr/>
    </dgm:pt>
    <dgm:pt modelId="{78090A07-71A3-5244-8CCA-F821060A5B3D}" type="pres">
      <dgm:prSet presAssocID="{2F52C6D0-6049-4959-8B44-BA7E195A266E}" presName="parentLeftMargin" presStyleLbl="node1" presStyleIdx="0" presStyleCnt="3"/>
      <dgm:spPr/>
    </dgm:pt>
    <dgm:pt modelId="{5788394E-E702-364B-BDF9-AD0FD66A2969}" type="pres">
      <dgm:prSet presAssocID="{2F52C6D0-6049-4959-8B44-BA7E195A266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99C65AA-9003-3A42-9435-EC265A460E8D}" type="pres">
      <dgm:prSet presAssocID="{2F52C6D0-6049-4959-8B44-BA7E195A266E}" presName="negativeSpace" presStyleCnt="0"/>
      <dgm:spPr/>
    </dgm:pt>
    <dgm:pt modelId="{BB65198B-0347-E94A-AD5C-A71AD34D4CB8}" type="pres">
      <dgm:prSet presAssocID="{2F52C6D0-6049-4959-8B44-BA7E195A266E}" presName="childText" presStyleLbl="conFgAcc1" presStyleIdx="1" presStyleCnt="3">
        <dgm:presLayoutVars>
          <dgm:bulletEnabled val="1"/>
        </dgm:presLayoutVars>
      </dgm:prSet>
      <dgm:spPr/>
    </dgm:pt>
    <dgm:pt modelId="{8278CDB5-998D-3B4B-AB42-E04A9BEE7D42}" type="pres">
      <dgm:prSet presAssocID="{585A5F50-A5E7-478B-9765-3D20E1F6A604}" presName="spaceBetweenRectangles" presStyleCnt="0"/>
      <dgm:spPr/>
    </dgm:pt>
    <dgm:pt modelId="{C3882FD2-681D-AC45-ABFF-B33D2FC43492}" type="pres">
      <dgm:prSet presAssocID="{D35CF166-50F9-4475-8408-2EE8336AADD8}" presName="parentLin" presStyleCnt="0"/>
      <dgm:spPr/>
    </dgm:pt>
    <dgm:pt modelId="{BEB453AF-9E75-D64A-AC12-BD940021CF26}" type="pres">
      <dgm:prSet presAssocID="{D35CF166-50F9-4475-8408-2EE8336AADD8}" presName="parentLeftMargin" presStyleLbl="node1" presStyleIdx="1" presStyleCnt="3"/>
      <dgm:spPr/>
    </dgm:pt>
    <dgm:pt modelId="{6D748164-6EDB-6949-9383-3607081CC11E}" type="pres">
      <dgm:prSet presAssocID="{D35CF166-50F9-4475-8408-2EE8336AADD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1556FC5-46A6-5241-868B-E1C8AD55727A}" type="pres">
      <dgm:prSet presAssocID="{D35CF166-50F9-4475-8408-2EE8336AADD8}" presName="negativeSpace" presStyleCnt="0"/>
      <dgm:spPr/>
    </dgm:pt>
    <dgm:pt modelId="{BE644549-B27F-9F45-BCCD-063019CCFE5A}" type="pres">
      <dgm:prSet presAssocID="{D35CF166-50F9-4475-8408-2EE8336AADD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1214700-EE49-8540-BED7-AAFB883D9EA4}" type="presOf" srcId="{D35CF166-50F9-4475-8408-2EE8336AADD8}" destId="{6D748164-6EDB-6949-9383-3607081CC11E}" srcOrd="1" destOrd="0" presId="urn:microsoft.com/office/officeart/2005/8/layout/list1"/>
    <dgm:cxn modelId="{95963325-C16E-5D46-876D-BC706757EA85}" type="presOf" srcId="{960302E1-0A92-4735-92B1-03E2DD299C8A}" destId="{07BC5DA8-E66F-C441-A4DA-17D5DB9AD34D}" srcOrd="0" destOrd="0" presId="urn:microsoft.com/office/officeart/2005/8/layout/list1"/>
    <dgm:cxn modelId="{B57EDB28-CFE9-45EE-872D-24C5F0BF0E1F}" srcId="{2F52C6D0-6049-4959-8B44-BA7E195A266E}" destId="{24113993-C8E8-44C4-98E6-91E6AE76660D}" srcOrd="0" destOrd="0" parTransId="{72FC9A02-AC7C-4B21-BA7E-B1D7F2C953EC}" sibTransId="{7AC9E94D-8C9C-4723-90E6-E0A48594BB17}"/>
    <dgm:cxn modelId="{B0735144-05EA-4BF7-AE34-DF265559C860}" srcId="{89648A4A-5BEB-4D26-91FD-3D6F500C7C9C}" destId="{D35CF166-50F9-4475-8408-2EE8336AADD8}" srcOrd="2" destOrd="0" parTransId="{AE26A511-9B5A-4488-9E6A-CA34D59ABDAD}" sibTransId="{6A0F4E30-15E7-4DA9-B170-B0B153209C46}"/>
    <dgm:cxn modelId="{A80EA858-C29F-0D47-A20D-E8983D50BC49}" type="presOf" srcId="{960302E1-0A92-4735-92B1-03E2DD299C8A}" destId="{A5FB9F26-33AB-0742-9ED1-5DC6BB5A4B5D}" srcOrd="1" destOrd="0" presId="urn:microsoft.com/office/officeart/2005/8/layout/list1"/>
    <dgm:cxn modelId="{698AD57E-6D0B-4941-902C-FC159D5D8A14}" type="presOf" srcId="{24113993-C8E8-44C4-98E6-91E6AE76660D}" destId="{BB65198B-0347-E94A-AD5C-A71AD34D4CB8}" srcOrd="0" destOrd="0" presId="urn:microsoft.com/office/officeart/2005/8/layout/list1"/>
    <dgm:cxn modelId="{87B90380-CB99-8943-A837-9182072F1AA4}" type="presOf" srcId="{89648A4A-5BEB-4D26-91FD-3D6F500C7C9C}" destId="{97A99D9F-B440-3342-89C3-44C631D1DEB3}" srcOrd="0" destOrd="0" presId="urn:microsoft.com/office/officeart/2005/8/layout/list1"/>
    <dgm:cxn modelId="{BAD492A4-B03E-4D41-8395-53D0F5B6A131}" srcId="{89648A4A-5BEB-4D26-91FD-3D6F500C7C9C}" destId="{960302E1-0A92-4735-92B1-03E2DD299C8A}" srcOrd="0" destOrd="0" parTransId="{81C2CE8F-A39B-4C12-B0CD-392C51B1031B}" sibTransId="{2F4DB347-38E4-47FD-A094-231C40A0F8FD}"/>
    <dgm:cxn modelId="{EE0107AA-6FAC-B442-ADD6-843126B8223B}" type="presOf" srcId="{2F52C6D0-6049-4959-8B44-BA7E195A266E}" destId="{78090A07-71A3-5244-8CCA-F821060A5B3D}" srcOrd="0" destOrd="0" presId="urn:microsoft.com/office/officeart/2005/8/layout/list1"/>
    <dgm:cxn modelId="{104049D6-7C3C-914A-8BF8-C9CDBD0E4A73}" type="presOf" srcId="{D35CF166-50F9-4475-8408-2EE8336AADD8}" destId="{BEB453AF-9E75-D64A-AC12-BD940021CF26}" srcOrd="0" destOrd="0" presId="urn:microsoft.com/office/officeart/2005/8/layout/list1"/>
    <dgm:cxn modelId="{C45428F4-0955-BA49-AF50-1EAB2094C74C}" type="presOf" srcId="{2F52C6D0-6049-4959-8B44-BA7E195A266E}" destId="{5788394E-E702-364B-BDF9-AD0FD66A2969}" srcOrd="1" destOrd="0" presId="urn:microsoft.com/office/officeart/2005/8/layout/list1"/>
    <dgm:cxn modelId="{CC09A8F5-9AB9-47DD-BAFA-BBCFD3FFB728}" srcId="{89648A4A-5BEB-4D26-91FD-3D6F500C7C9C}" destId="{2F52C6D0-6049-4959-8B44-BA7E195A266E}" srcOrd="1" destOrd="0" parTransId="{57C02445-A86D-41C9-8ED5-928CC960917F}" sibTransId="{585A5F50-A5E7-478B-9765-3D20E1F6A604}"/>
    <dgm:cxn modelId="{8ACAD837-CACF-824E-A092-E6D745AF56B2}" type="presParOf" srcId="{97A99D9F-B440-3342-89C3-44C631D1DEB3}" destId="{1FC64E41-BEE5-154D-86DB-575CE9665006}" srcOrd="0" destOrd="0" presId="urn:microsoft.com/office/officeart/2005/8/layout/list1"/>
    <dgm:cxn modelId="{CC332FF0-076F-6946-A0A0-EF5D5375D351}" type="presParOf" srcId="{1FC64E41-BEE5-154D-86DB-575CE9665006}" destId="{07BC5DA8-E66F-C441-A4DA-17D5DB9AD34D}" srcOrd="0" destOrd="0" presId="urn:microsoft.com/office/officeart/2005/8/layout/list1"/>
    <dgm:cxn modelId="{847007DE-21DE-544F-A0F8-5F9A94884A82}" type="presParOf" srcId="{1FC64E41-BEE5-154D-86DB-575CE9665006}" destId="{A5FB9F26-33AB-0742-9ED1-5DC6BB5A4B5D}" srcOrd="1" destOrd="0" presId="urn:microsoft.com/office/officeart/2005/8/layout/list1"/>
    <dgm:cxn modelId="{BCE37AE2-FF9C-F646-8500-6E088682C9BD}" type="presParOf" srcId="{97A99D9F-B440-3342-89C3-44C631D1DEB3}" destId="{D013FD4C-D745-9E40-9217-CE662EF5F858}" srcOrd="1" destOrd="0" presId="urn:microsoft.com/office/officeart/2005/8/layout/list1"/>
    <dgm:cxn modelId="{B16F9BCA-41BE-6B47-99D2-1195E229CDE9}" type="presParOf" srcId="{97A99D9F-B440-3342-89C3-44C631D1DEB3}" destId="{ED043F0B-2E6F-DE44-BD23-D75239DDF723}" srcOrd="2" destOrd="0" presId="urn:microsoft.com/office/officeart/2005/8/layout/list1"/>
    <dgm:cxn modelId="{656C287E-BEFA-584E-96F8-5125F92E1FDA}" type="presParOf" srcId="{97A99D9F-B440-3342-89C3-44C631D1DEB3}" destId="{69C93AB3-9D84-A042-B93A-4C4182F213B0}" srcOrd="3" destOrd="0" presId="urn:microsoft.com/office/officeart/2005/8/layout/list1"/>
    <dgm:cxn modelId="{0FB0FF71-89D5-5543-A7B7-892BCD047606}" type="presParOf" srcId="{97A99D9F-B440-3342-89C3-44C631D1DEB3}" destId="{0820237D-6D73-D347-8FF0-C542C818DC5A}" srcOrd="4" destOrd="0" presId="urn:microsoft.com/office/officeart/2005/8/layout/list1"/>
    <dgm:cxn modelId="{E73D6F29-640D-F04D-A728-596DF22F3B94}" type="presParOf" srcId="{0820237D-6D73-D347-8FF0-C542C818DC5A}" destId="{78090A07-71A3-5244-8CCA-F821060A5B3D}" srcOrd="0" destOrd="0" presId="urn:microsoft.com/office/officeart/2005/8/layout/list1"/>
    <dgm:cxn modelId="{C30BDACE-BEB3-9140-AE6B-0908EDA06C68}" type="presParOf" srcId="{0820237D-6D73-D347-8FF0-C542C818DC5A}" destId="{5788394E-E702-364B-BDF9-AD0FD66A2969}" srcOrd="1" destOrd="0" presId="urn:microsoft.com/office/officeart/2005/8/layout/list1"/>
    <dgm:cxn modelId="{5E1A1D68-91F4-1641-947E-007C5DE7ADBF}" type="presParOf" srcId="{97A99D9F-B440-3342-89C3-44C631D1DEB3}" destId="{E99C65AA-9003-3A42-9435-EC265A460E8D}" srcOrd="5" destOrd="0" presId="urn:microsoft.com/office/officeart/2005/8/layout/list1"/>
    <dgm:cxn modelId="{C3E2E51F-D791-9E45-AB39-B03A37DEE9A7}" type="presParOf" srcId="{97A99D9F-B440-3342-89C3-44C631D1DEB3}" destId="{BB65198B-0347-E94A-AD5C-A71AD34D4CB8}" srcOrd="6" destOrd="0" presId="urn:microsoft.com/office/officeart/2005/8/layout/list1"/>
    <dgm:cxn modelId="{0070729D-D5CD-4E47-A4D9-52B9711441F3}" type="presParOf" srcId="{97A99D9F-B440-3342-89C3-44C631D1DEB3}" destId="{8278CDB5-998D-3B4B-AB42-E04A9BEE7D42}" srcOrd="7" destOrd="0" presId="urn:microsoft.com/office/officeart/2005/8/layout/list1"/>
    <dgm:cxn modelId="{025040F7-5F8F-AC41-9904-4C4217848FBD}" type="presParOf" srcId="{97A99D9F-B440-3342-89C3-44C631D1DEB3}" destId="{C3882FD2-681D-AC45-ABFF-B33D2FC43492}" srcOrd="8" destOrd="0" presId="urn:microsoft.com/office/officeart/2005/8/layout/list1"/>
    <dgm:cxn modelId="{F42C4A73-E9C1-6246-A3C6-54DC392C68C3}" type="presParOf" srcId="{C3882FD2-681D-AC45-ABFF-B33D2FC43492}" destId="{BEB453AF-9E75-D64A-AC12-BD940021CF26}" srcOrd="0" destOrd="0" presId="urn:microsoft.com/office/officeart/2005/8/layout/list1"/>
    <dgm:cxn modelId="{9A1D7927-9218-7243-8BEE-A48B671A7C8B}" type="presParOf" srcId="{C3882FD2-681D-AC45-ABFF-B33D2FC43492}" destId="{6D748164-6EDB-6949-9383-3607081CC11E}" srcOrd="1" destOrd="0" presId="urn:microsoft.com/office/officeart/2005/8/layout/list1"/>
    <dgm:cxn modelId="{C4AE9D44-ADD6-744F-B88E-8E16F058401F}" type="presParOf" srcId="{97A99D9F-B440-3342-89C3-44C631D1DEB3}" destId="{41556FC5-46A6-5241-868B-E1C8AD55727A}" srcOrd="9" destOrd="0" presId="urn:microsoft.com/office/officeart/2005/8/layout/list1"/>
    <dgm:cxn modelId="{091EB349-6D64-CC4E-A61B-0E5FF530EA42}" type="presParOf" srcId="{97A99D9F-B440-3342-89C3-44C631D1DEB3}" destId="{BE644549-B27F-9F45-BCCD-063019CCFE5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648A4A-5BEB-4D26-91FD-3D6F500C7C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302E1-0A92-4735-92B1-03E2DD299C8A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1: Download and </a:t>
          </a:r>
          <a:r>
            <a:rPr lang="de-DE" dirty="0" err="1"/>
            <a:t>Preprocess</a:t>
          </a:r>
          <a:endParaRPr lang="en-US" dirty="0"/>
        </a:p>
      </dgm:t>
    </dgm:pt>
    <dgm:pt modelId="{81C2CE8F-A39B-4C12-B0CD-392C51B1031B}" type="parTrans" cxnId="{BAD492A4-B03E-4D41-8395-53D0F5B6A131}">
      <dgm:prSet/>
      <dgm:spPr/>
      <dgm:t>
        <a:bodyPr/>
        <a:lstStyle/>
        <a:p>
          <a:endParaRPr lang="en-US"/>
        </a:p>
      </dgm:t>
    </dgm:pt>
    <dgm:pt modelId="{2F4DB347-38E4-47FD-A094-231C40A0F8FD}" type="sibTrans" cxnId="{BAD492A4-B03E-4D41-8395-53D0F5B6A131}">
      <dgm:prSet/>
      <dgm:spPr/>
      <dgm:t>
        <a:bodyPr/>
        <a:lstStyle/>
        <a:p>
          <a:endParaRPr lang="en-US"/>
        </a:p>
      </dgm:t>
    </dgm:pt>
    <dgm:pt modelId="{2F52C6D0-6049-4959-8B44-BA7E195A266E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2: </a:t>
          </a:r>
          <a:r>
            <a:rPr lang="de-DE" dirty="0" err="1"/>
            <a:t>Get</a:t>
          </a:r>
          <a:r>
            <a:rPr lang="de-DE" dirty="0"/>
            <a:t> Drug-Gene-Interactions</a:t>
          </a:r>
          <a:endParaRPr lang="en-US" dirty="0"/>
        </a:p>
      </dgm:t>
    </dgm:pt>
    <dgm:pt modelId="{57C02445-A86D-41C9-8ED5-928CC960917F}" type="parTrans" cxnId="{CC09A8F5-9AB9-47DD-BAFA-BBCFD3FFB728}">
      <dgm:prSet/>
      <dgm:spPr/>
      <dgm:t>
        <a:bodyPr/>
        <a:lstStyle/>
        <a:p>
          <a:endParaRPr lang="en-US"/>
        </a:p>
      </dgm:t>
    </dgm:pt>
    <dgm:pt modelId="{585A5F50-A5E7-478B-9765-3D20E1F6A604}" type="sibTrans" cxnId="{CC09A8F5-9AB9-47DD-BAFA-BBCFD3FFB728}">
      <dgm:prSet/>
      <dgm:spPr/>
      <dgm:t>
        <a:bodyPr/>
        <a:lstStyle/>
        <a:p>
          <a:endParaRPr lang="en-US"/>
        </a:p>
      </dgm:t>
    </dgm:pt>
    <dgm:pt modelId="{24113993-C8E8-44C4-98E6-91E6AE76660D}">
      <dgm:prSet/>
      <dgm:spPr/>
      <dgm:t>
        <a:bodyPr/>
        <a:lstStyle/>
        <a:p>
          <a:r>
            <a:rPr lang="en-US" dirty="0"/>
            <a:t>DGIDB</a:t>
          </a:r>
        </a:p>
      </dgm:t>
    </dgm:pt>
    <dgm:pt modelId="{72FC9A02-AC7C-4B21-BA7E-B1D7F2C953EC}" type="parTrans" cxnId="{B57EDB28-CFE9-45EE-872D-24C5F0BF0E1F}">
      <dgm:prSet/>
      <dgm:spPr/>
      <dgm:t>
        <a:bodyPr/>
        <a:lstStyle/>
        <a:p>
          <a:endParaRPr lang="en-US"/>
        </a:p>
      </dgm:t>
    </dgm:pt>
    <dgm:pt modelId="{7AC9E94D-8C9C-4723-90E6-E0A48594BB17}" type="sibTrans" cxnId="{B57EDB28-CFE9-45EE-872D-24C5F0BF0E1F}">
      <dgm:prSet/>
      <dgm:spPr/>
      <dgm:t>
        <a:bodyPr/>
        <a:lstStyle/>
        <a:p>
          <a:endParaRPr lang="en-US"/>
        </a:p>
      </dgm:t>
    </dgm:pt>
    <dgm:pt modelId="{D35CF166-50F9-4475-8408-2EE8336AADD8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3: </a:t>
          </a:r>
          <a:r>
            <a:rPr lang="de-DE" dirty="0" err="1"/>
            <a:t>Merge</a:t>
          </a:r>
          <a:r>
            <a:rPr lang="de-DE" dirty="0"/>
            <a:t> all </a:t>
          </a:r>
          <a:r>
            <a:rPr lang="de-DE" dirty="0" err="1"/>
            <a:t>databases</a:t>
          </a:r>
          <a:r>
            <a:rPr lang="de-DE" dirty="0"/>
            <a:t> </a:t>
          </a:r>
          <a:r>
            <a:rPr lang="de-DE" dirty="0" err="1"/>
            <a:t>together</a:t>
          </a:r>
          <a:r>
            <a:rPr lang="de-DE" dirty="0"/>
            <a:t> </a:t>
          </a:r>
          <a:endParaRPr lang="en-US" dirty="0"/>
        </a:p>
      </dgm:t>
    </dgm:pt>
    <dgm:pt modelId="{AE26A511-9B5A-4488-9E6A-CA34D59ABDAD}" type="parTrans" cxnId="{B0735144-05EA-4BF7-AE34-DF265559C860}">
      <dgm:prSet/>
      <dgm:spPr/>
      <dgm:t>
        <a:bodyPr/>
        <a:lstStyle/>
        <a:p>
          <a:endParaRPr lang="en-US"/>
        </a:p>
      </dgm:t>
    </dgm:pt>
    <dgm:pt modelId="{6A0F4E30-15E7-4DA9-B170-B0B153209C46}" type="sibTrans" cxnId="{B0735144-05EA-4BF7-AE34-DF265559C860}">
      <dgm:prSet/>
      <dgm:spPr/>
      <dgm:t>
        <a:bodyPr/>
        <a:lstStyle/>
        <a:p>
          <a:endParaRPr lang="en-US"/>
        </a:p>
      </dgm:t>
    </dgm:pt>
    <dgm:pt modelId="{2139765B-37DF-1543-8000-7BF09DE9913A}">
      <dgm:prSet/>
      <dgm:spPr/>
      <dgm:t>
        <a:bodyPr/>
        <a:lstStyle/>
        <a:p>
          <a:r>
            <a:rPr lang="en-US" dirty="0" err="1"/>
            <a:t>ChEMBL</a:t>
          </a:r>
          <a:r>
            <a:rPr lang="en-US" dirty="0"/>
            <a:t> (with API)</a:t>
          </a:r>
        </a:p>
      </dgm:t>
    </dgm:pt>
    <dgm:pt modelId="{5A04AE73-AE13-4C40-B905-8EF2E8B7A836}" type="parTrans" cxnId="{82114E52-637B-0447-8545-C2B007C1CC24}">
      <dgm:prSet/>
      <dgm:spPr/>
      <dgm:t>
        <a:bodyPr/>
        <a:lstStyle/>
        <a:p>
          <a:endParaRPr lang="de-DE"/>
        </a:p>
      </dgm:t>
    </dgm:pt>
    <dgm:pt modelId="{D51F7668-1138-884B-8AB9-3CADD6B832F6}" type="sibTrans" cxnId="{82114E52-637B-0447-8545-C2B007C1CC24}">
      <dgm:prSet/>
      <dgm:spPr/>
      <dgm:t>
        <a:bodyPr/>
        <a:lstStyle/>
        <a:p>
          <a:endParaRPr lang="de-DE"/>
        </a:p>
      </dgm:t>
    </dgm:pt>
    <dgm:pt modelId="{E3830B73-F46C-CA47-8F18-15006339E85E}">
      <dgm:prSet/>
      <dgm:spPr/>
      <dgm:t>
        <a:bodyPr/>
        <a:lstStyle/>
        <a:p>
          <a:r>
            <a:rPr lang="en-US" dirty="0" err="1"/>
            <a:t>BioGrid</a:t>
          </a:r>
          <a:endParaRPr lang="en-US" dirty="0"/>
        </a:p>
      </dgm:t>
    </dgm:pt>
    <dgm:pt modelId="{4802F83F-D445-404C-BF67-2E616CED2A14}" type="parTrans" cxnId="{A537F812-BE49-F845-A968-9C82322A8090}">
      <dgm:prSet/>
      <dgm:spPr/>
      <dgm:t>
        <a:bodyPr/>
        <a:lstStyle/>
        <a:p>
          <a:endParaRPr lang="de-DE"/>
        </a:p>
      </dgm:t>
    </dgm:pt>
    <dgm:pt modelId="{82F76875-5E5C-EE47-9A77-7E88B0116F64}" type="sibTrans" cxnId="{A537F812-BE49-F845-A968-9C82322A8090}">
      <dgm:prSet/>
      <dgm:spPr/>
      <dgm:t>
        <a:bodyPr/>
        <a:lstStyle/>
        <a:p>
          <a:endParaRPr lang="de-DE"/>
        </a:p>
      </dgm:t>
    </dgm:pt>
    <dgm:pt modelId="{2E15C339-2240-B340-BC70-9FCDF541F298}">
      <dgm:prSet/>
      <dgm:spPr/>
      <dgm:t>
        <a:bodyPr/>
        <a:lstStyle/>
        <a:p>
          <a:r>
            <a:rPr lang="en-US" dirty="0" err="1"/>
            <a:t>PharmaGKB</a:t>
          </a:r>
          <a:endParaRPr lang="en-US" dirty="0"/>
        </a:p>
      </dgm:t>
    </dgm:pt>
    <dgm:pt modelId="{B0463BD3-20CF-7342-9E6F-7BF00A4BE435}" type="parTrans" cxnId="{EE62515F-4CC5-464B-BE5E-72F7D23BAE3F}">
      <dgm:prSet/>
      <dgm:spPr/>
      <dgm:t>
        <a:bodyPr/>
        <a:lstStyle/>
        <a:p>
          <a:endParaRPr lang="de-DE"/>
        </a:p>
      </dgm:t>
    </dgm:pt>
    <dgm:pt modelId="{E9E6576C-9C20-9E47-8BB8-5B5AAA58CB6F}" type="sibTrans" cxnId="{EE62515F-4CC5-464B-BE5E-72F7D23BAE3F}">
      <dgm:prSet/>
      <dgm:spPr/>
      <dgm:t>
        <a:bodyPr/>
        <a:lstStyle/>
        <a:p>
          <a:endParaRPr lang="de-DE"/>
        </a:p>
      </dgm:t>
    </dgm:pt>
    <dgm:pt modelId="{76C19AB5-F061-364E-B1FA-DC6D730F2E68}">
      <dgm:prSet/>
      <dgm:spPr/>
      <dgm:t>
        <a:bodyPr/>
        <a:lstStyle/>
        <a:p>
          <a:r>
            <a:rPr lang="en-US" dirty="0"/>
            <a:t>CTD</a:t>
          </a:r>
        </a:p>
      </dgm:t>
    </dgm:pt>
    <dgm:pt modelId="{95E535D7-C372-024A-9C39-D19E9ED2B494}" type="parTrans" cxnId="{67DACC21-513B-AC43-9F22-3DB3659E1709}">
      <dgm:prSet/>
      <dgm:spPr/>
      <dgm:t>
        <a:bodyPr/>
        <a:lstStyle/>
        <a:p>
          <a:endParaRPr lang="de-DE"/>
        </a:p>
      </dgm:t>
    </dgm:pt>
    <dgm:pt modelId="{046123C8-998A-534E-BEDA-A0CCEF097B58}" type="sibTrans" cxnId="{67DACC21-513B-AC43-9F22-3DB3659E1709}">
      <dgm:prSet/>
      <dgm:spPr/>
      <dgm:t>
        <a:bodyPr/>
        <a:lstStyle/>
        <a:p>
          <a:endParaRPr lang="de-DE"/>
        </a:p>
      </dgm:t>
    </dgm:pt>
    <dgm:pt modelId="{711890B8-07B3-AE43-8604-E5B78547825D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4: Analysis </a:t>
          </a:r>
          <a:r>
            <a:rPr lang="de-DE" dirty="0" err="1"/>
            <a:t>Step</a:t>
          </a:r>
          <a:endParaRPr lang="en-US" dirty="0"/>
        </a:p>
      </dgm:t>
    </dgm:pt>
    <dgm:pt modelId="{75313D31-32FB-3648-BE8F-7B77727781D5}" type="parTrans" cxnId="{0B41D82F-61E5-6046-AB3C-5BCD50DECC3A}">
      <dgm:prSet/>
      <dgm:spPr/>
      <dgm:t>
        <a:bodyPr/>
        <a:lstStyle/>
        <a:p>
          <a:endParaRPr lang="de-DE"/>
        </a:p>
      </dgm:t>
    </dgm:pt>
    <dgm:pt modelId="{24F2D81D-D013-9C4A-A992-23A6E6D729D8}" type="sibTrans" cxnId="{0B41D82F-61E5-6046-AB3C-5BCD50DECC3A}">
      <dgm:prSet/>
      <dgm:spPr/>
      <dgm:t>
        <a:bodyPr/>
        <a:lstStyle/>
        <a:p>
          <a:endParaRPr lang="de-DE"/>
        </a:p>
      </dgm:t>
    </dgm:pt>
    <dgm:pt modelId="{97A99D9F-B440-3342-89C3-44C631D1DEB3}" type="pres">
      <dgm:prSet presAssocID="{89648A4A-5BEB-4D26-91FD-3D6F500C7C9C}" presName="linear" presStyleCnt="0">
        <dgm:presLayoutVars>
          <dgm:dir/>
          <dgm:animLvl val="lvl"/>
          <dgm:resizeHandles val="exact"/>
        </dgm:presLayoutVars>
      </dgm:prSet>
      <dgm:spPr/>
    </dgm:pt>
    <dgm:pt modelId="{1FC64E41-BEE5-154D-86DB-575CE9665006}" type="pres">
      <dgm:prSet presAssocID="{960302E1-0A92-4735-92B1-03E2DD299C8A}" presName="parentLin" presStyleCnt="0"/>
      <dgm:spPr/>
    </dgm:pt>
    <dgm:pt modelId="{07BC5DA8-E66F-C441-A4DA-17D5DB9AD34D}" type="pres">
      <dgm:prSet presAssocID="{960302E1-0A92-4735-92B1-03E2DD299C8A}" presName="parentLeftMargin" presStyleLbl="node1" presStyleIdx="0" presStyleCnt="4"/>
      <dgm:spPr/>
    </dgm:pt>
    <dgm:pt modelId="{A5FB9F26-33AB-0742-9ED1-5DC6BB5A4B5D}" type="pres">
      <dgm:prSet presAssocID="{960302E1-0A92-4735-92B1-03E2DD299C8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13FD4C-D745-9E40-9217-CE662EF5F858}" type="pres">
      <dgm:prSet presAssocID="{960302E1-0A92-4735-92B1-03E2DD299C8A}" presName="negativeSpace" presStyleCnt="0"/>
      <dgm:spPr/>
    </dgm:pt>
    <dgm:pt modelId="{ED043F0B-2E6F-DE44-BD23-D75239DDF723}" type="pres">
      <dgm:prSet presAssocID="{960302E1-0A92-4735-92B1-03E2DD299C8A}" presName="childText" presStyleLbl="conFgAcc1" presStyleIdx="0" presStyleCnt="4">
        <dgm:presLayoutVars>
          <dgm:bulletEnabled val="1"/>
        </dgm:presLayoutVars>
      </dgm:prSet>
      <dgm:spPr/>
    </dgm:pt>
    <dgm:pt modelId="{69C93AB3-9D84-A042-B93A-4C4182F213B0}" type="pres">
      <dgm:prSet presAssocID="{2F4DB347-38E4-47FD-A094-231C40A0F8FD}" presName="spaceBetweenRectangles" presStyleCnt="0"/>
      <dgm:spPr/>
    </dgm:pt>
    <dgm:pt modelId="{0820237D-6D73-D347-8FF0-C542C818DC5A}" type="pres">
      <dgm:prSet presAssocID="{2F52C6D0-6049-4959-8B44-BA7E195A266E}" presName="parentLin" presStyleCnt="0"/>
      <dgm:spPr/>
    </dgm:pt>
    <dgm:pt modelId="{78090A07-71A3-5244-8CCA-F821060A5B3D}" type="pres">
      <dgm:prSet presAssocID="{2F52C6D0-6049-4959-8B44-BA7E195A266E}" presName="parentLeftMargin" presStyleLbl="node1" presStyleIdx="0" presStyleCnt="4"/>
      <dgm:spPr/>
    </dgm:pt>
    <dgm:pt modelId="{5788394E-E702-364B-BDF9-AD0FD66A2969}" type="pres">
      <dgm:prSet presAssocID="{2F52C6D0-6049-4959-8B44-BA7E195A266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99C65AA-9003-3A42-9435-EC265A460E8D}" type="pres">
      <dgm:prSet presAssocID="{2F52C6D0-6049-4959-8B44-BA7E195A266E}" presName="negativeSpace" presStyleCnt="0"/>
      <dgm:spPr/>
    </dgm:pt>
    <dgm:pt modelId="{BB65198B-0347-E94A-AD5C-A71AD34D4CB8}" type="pres">
      <dgm:prSet presAssocID="{2F52C6D0-6049-4959-8B44-BA7E195A266E}" presName="childText" presStyleLbl="conFgAcc1" presStyleIdx="1" presStyleCnt="4">
        <dgm:presLayoutVars>
          <dgm:bulletEnabled val="1"/>
        </dgm:presLayoutVars>
      </dgm:prSet>
      <dgm:spPr/>
    </dgm:pt>
    <dgm:pt modelId="{8278CDB5-998D-3B4B-AB42-E04A9BEE7D42}" type="pres">
      <dgm:prSet presAssocID="{585A5F50-A5E7-478B-9765-3D20E1F6A604}" presName="spaceBetweenRectangles" presStyleCnt="0"/>
      <dgm:spPr/>
    </dgm:pt>
    <dgm:pt modelId="{C3882FD2-681D-AC45-ABFF-B33D2FC43492}" type="pres">
      <dgm:prSet presAssocID="{D35CF166-50F9-4475-8408-2EE8336AADD8}" presName="parentLin" presStyleCnt="0"/>
      <dgm:spPr/>
    </dgm:pt>
    <dgm:pt modelId="{BEB453AF-9E75-D64A-AC12-BD940021CF26}" type="pres">
      <dgm:prSet presAssocID="{D35CF166-50F9-4475-8408-2EE8336AADD8}" presName="parentLeftMargin" presStyleLbl="node1" presStyleIdx="1" presStyleCnt="4"/>
      <dgm:spPr/>
    </dgm:pt>
    <dgm:pt modelId="{6D748164-6EDB-6949-9383-3607081CC11E}" type="pres">
      <dgm:prSet presAssocID="{D35CF166-50F9-4475-8408-2EE8336AADD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1556FC5-46A6-5241-868B-E1C8AD55727A}" type="pres">
      <dgm:prSet presAssocID="{D35CF166-50F9-4475-8408-2EE8336AADD8}" presName="negativeSpace" presStyleCnt="0"/>
      <dgm:spPr/>
    </dgm:pt>
    <dgm:pt modelId="{BE644549-B27F-9F45-BCCD-063019CCFE5A}" type="pres">
      <dgm:prSet presAssocID="{D35CF166-50F9-4475-8408-2EE8336AADD8}" presName="childText" presStyleLbl="conFgAcc1" presStyleIdx="2" presStyleCnt="4">
        <dgm:presLayoutVars>
          <dgm:bulletEnabled val="1"/>
        </dgm:presLayoutVars>
      </dgm:prSet>
      <dgm:spPr/>
    </dgm:pt>
    <dgm:pt modelId="{E2CD3620-5091-F941-909A-2FF51656901C}" type="pres">
      <dgm:prSet presAssocID="{6A0F4E30-15E7-4DA9-B170-B0B153209C46}" presName="spaceBetweenRectangles" presStyleCnt="0"/>
      <dgm:spPr/>
    </dgm:pt>
    <dgm:pt modelId="{37D83A22-6007-0E4F-903B-F3E96672B0FD}" type="pres">
      <dgm:prSet presAssocID="{711890B8-07B3-AE43-8604-E5B78547825D}" presName="parentLin" presStyleCnt="0"/>
      <dgm:spPr/>
    </dgm:pt>
    <dgm:pt modelId="{4988DCEF-5712-FF40-9B38-FD31FC1382E2}" type="pres">
      <dgm:prSet presAssocID="{711890B8-07B3-AE43-8604-E5B78547825D}" presName="parentLeftMargin" presStyleLbl="node1" presStyleIdx="2" presStyleCnt="4"/>
      <dgm:spPr/>
    </dgm:pt>
    <dgm:pt modelId="{005694D5-BC90-124A-9272-A26B6DFB5767}" type="pres">
      <dgm:prSet presAssocID="{711890B8-07B3-AE43-8604-E5B78547825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D444A92-2247-B947-B79F-19E1FB93CA29}" type="pres">
      <dgm:prSet presAssocID="{711890B8-07B3-AE43-8604-E5B78547825D}" presName="negativeSpace" presStyleCnt="0"/>
      <dgm:spPr/>
    </dgm:pt>
    <dgm:pt modelId="{1E1AFB02-948A-984A-BC10-94A27412B029}" type="pres">
      <dgm:prSet presAssocID="{711890B8-07B3-AE43-8604-E5B78547825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1214700-EE49-8540-BED7-AAFB883D9EA4}" type="presOf" srcId="{D35CF166-50F9-4475-8408-2EE8336AADD8}" destId="{6D748164-6EDB-6949-9383-3607081CC11E}" srcOrd="1" destOrd="0" presId="urn:microsoft.com/office/officeart/2005/8/layout/list1"/>
    <dgm:cxn modelId="{A537F812-BE49-F845-A968-9C82322A8090}" srcId="{2F52C6D0-6049-4959-8B44-BA7E195A266E}" destId="{E3830B73-F46C-CA47-8F18-15006339E85E}" srcOrd="2" destOrd="0" parTransId="{4802F83F-D445-404C-BF67-2E616CED2A14}" sibTransId="{82F76875-5E5C-EE47-9A77-7E88B0116F64}"/>
    <dgm:cxn modelId="{67DACC21-513B-AC43-9F22-3DB3659E1709}" srcId="{2F52C6D0-6049-4959-8B44-BA7E195A266E}" destId="{76C19AB5-F061-364E-B1FA-DC6D730F2E68}" srcOrd="4" destOrd="0" parTransId="{95E535D7-C372-024A-9C39-D19E9ED2B494}" sibTransId="{046123C8-998A-534E-BEDA-A0CCEF097B58}"/>
    <dgm:cxn modelId="{95963325-C16E-5D46-876D-BC706757EA85}" type="presOf" srcId="{960302E1-0A92-4735-92B1-03E2DD299C8A}" destId="{07BC5DA8-E66F-C441-A4DA-17D5DB9AD34D}" srcOrd="0" destOrd="0" presId="urn:microsoft.com/office/officeart/2005/8/layout/list1"/>
    <dgm:cxn modelId="{B57EDB28-CFE9-45EE-872D-24C5F0BF0E1F}" srcId="{2F52C6D0-6049-4959-8B44-BA7E195A266E}" destId="{24113993-C8E8-44C4-98E6-91E6AE76660D}" srcOrd="0" destOrd="0" parTransId="{72FC9A02-AC7C-4B21-BA7E-B1D7F2C953EC}" sibTransId="{7AC9E94D-8C9C-4723-90E6-E0A48594BB17}"/>
    <dgm:cxn modelId="{0B41D82F-61E5-6046-AB3C-5BCD50DECC3A}" srcId="{89648A4A-5BEB-4D26-91FD-3D6F500C7C9C}" destId="{711890B8-07B3-AE43-8604-E5B78547825D}" srcOrd="3" destOrd="0" parTransId="{75313D31-32FB-3648-BE8F-7B77727781D5}" sibTransId="{24F2D81D-D013-9C4A-A992-23A6E6D729D8}"/>
    <dgm:cxn modelId="{B0735144-05EA-4BF7-AE34-DF265559C860}" srcId="{89648A4A-5BEB-4D26-91FD-3D6F500C7C9C}" destId="{D35CF166-50F9-4475-8408-2EE8336AADD8}" srcOrd="2" destOrd="0" parTransId="{AE26A511-9B5A-4488-9E6A-CA34D59ABDAD}" sibTransId="{6A0F4E30-15E7-4DA9-B170-B0B153209C46}"/>
    <dgm:cxn modelId="{F0986749-DFF3-3344-A12C-D273933B0AB7}" type="presOf" srcId="{2139765B-37DF-1543-8000-7BF09DE9913A}" destId="{BB65198B-0347-E94A-AD5C-A71AD34D4CB8}" srcOrd="0" destOrd="1" presId="urn:microsoft.com/office/officeart/2005/8/layout/list1"/>
    <dgm:cxn modelId="{82114E52-637B-0447-8545-C2B007C1CC24}" srcId="{2F52C6D0-6049-4959-8B44-BA7E195A266E}" destId="{2139765B-37DF-1543-8000-7BF09DE9913A}" srcOrd="1" destOrd="0" parTransId="{5A04AE73-AE13-4C40-B905-8EF2E8B7A836}" sibTransId="{D51F7668-1138-884B-8AB9-3CADD6B832F6}"/>
    <dgm:cxn modelId="{A80EA858-C29F-0D47-A20D-E8983D50BC49}" type="presOf" srcId="{960302E1-0A92-4735-92B1-03E2DD299C8A}" destId="{A5FB9F26-33AB-0742-9ED1-5DC6BB5A4B5D}" srcOrd="1" destOrd="0" presId="urn:microsoft.com/office/officeart/2005/8/layout/list1"/>
    <dgm:cxn modelId="{EE62515F-4CC5-464B-BE5E-72F7D23BAE3F}" srcId="{2F52C6D0-6049-4959-8B44-BA7E195A266E}" destId="{2E15C339-2240-B340-BC70-9FCDF541F298}" srcOrd="3" destOrd="0" parTransId="{B0463BD3-20CF-7342-9E6F-7BF00A4BE435}" sibTransId="{E9E6576C-9C20-9E47-8BB8-5B5AAA58CB6F}"/>
    <dgm:cxn modelId="{9D865264-853C-F04F-9DE3-435FB3AC6F92}" type="presOf" srcId="{2E15C339-2240-B340-BC70-9FCDF541F298}" destId="{BB65198B-0347-E94A-AD5C-A71AD34D4CB8}" srcOrd="0" destOrd="3" presId="urn:microsoft.com/office/officeart/2005/8/layout/list1"/>
    <dgm:cxn modelId="{698AD57E-6D0B-4941-902C-FC159D5D8A14}" type="presOf" srcId="{24113993-C8E8-44C4-98E6-91E6AE76660D}" destId="{BB65198B-0347-E94A-AD5C-A71AD34D4CB8}" srcOrd="0" destOrd="0" presId="urn:microsoft.com/office/officeart/2005/8/layout/list1"/>
    <dgm:cxn modelId="{87B90380-CB99-8943-A837-9182072F1AA4}" type="presOf" srcId="{89648A4A-5BEB-4D26-91FD-3D6F500C7C9C}" destId="{97A99D9F-B440-3342-89C3-44C631D1DEB3}" srcOrd="0" destOrd="0" presId="urn:microsoft.com/office/officeart/2005/8/layout/list1"/>
    <dgm:cxn modelId="{BAD492A4-B03E-4D41-8395-53D0F5B6A131}" srcId="{89648A4A-5BEB-4D26-91FD-3D6F500C7C9C}" destId="{960302E1-0A92-4735-92B1-03E2DD299C8A}" srcOrd="0" destOrd="0" parTransId="{81C2CE8F-A39B-4C12-B0CD-392C51B1031B}" sibTransId="{2F4DB347-38E4-47FD-A094-231C40A0F8FD}"/>
    <dgm:cxn modelId="{04BDEAA8-11C7-B242-97C2-E50F80CDC632}" type="presOf" srcId="{E3830B73-F46C-CA47-8F18-15006339E85E}" destId="{BB65198B-0347-E94A-AD5C-A71AD34D4CB8}" srcOrd="0" destOrd="2" presId="urn:microsoft.com/office/officeart/2005/8/layout/list1"/>
    <dgm:cxn modelId="{EE0107AA-6FAC-B442-ADD6-843126B8223B}" type="presOf" srcId="{2F52C6D0-6049-4959-8B44-BA7E195A266E}" destId="{78090A07-71A3-5244-8CCA-F821060A5B3D}" srcOrd="0" destOrd="0" presId="urn:microsoft.com/office/officeart/2005/8/layout/list1"/>
    <dgm:cxn modelId="{C165BCCB-59E5-5546-A35A-0F52D584E648}" type="presOf" srcId="{711890B8-07B3-AE43-8604-E5B78547825D}" destId="{005694D5-BC90-124A-9272-A26B6DFB5767}" srcOrd="1" destOrd="0" presId="urn:microsoft.com/office/officeart/2005/8/layout/list1"/>
    <dgm:cxn modelId="{B20B34D6-1BCB-284C-9F0B-E8FC03CED597}" type="presOf" srcId="{711890B8-07B3-AE43-8604-E5B78547825D}" destId="{4988DCEF-5712-FF40-9B38-FD31FC1382E2}" srcOrd="0" destOrd="0" presId="urn:microsoft.com/office/officeart/2005/8/layout/list1"/>
    <dgm:cxn modelId="{104049D6-7C3C-914A-8BF8-C9CDBD0E4A73}" type="presOf" srcId="{D35CF166-50F9-4475-8408-2EE8336AADD8}" destId="{BEB453AF-9E75-D64A-AC12-BD940021CF26}" srcOrd="0" destOrd="0" presId="urn:microsoft.com/office/officeart/2005/8/layout/list1"/>
    <dgm:cxn modelId="{C45428F4-0955-BA49-AF50-1EAB2094C74C}" type="presOf" srcId="{2F52C6D0-6049-4959-8B44-BA7E195A266E}" destId="{5788394E-E702-364B-BDF9-AD0FD66A2969}" srcOrd="1" destOrd="0" presId="urn:microsoft.com/office/officeart/2005/8/layout/list1"/>
    <dgm:cxn modelId="{CC09A8F5-9AB9-47DD-BAFA-BBCFD3FFB728}" srcId="{89648A4A-5BEB-4D26-91FD-3D6F500C7C9C}" destId="{2F52C6D0-6049-4959-8B44-BA7E195A266E}" srcOrd="1" destOrd="0" parTransId="{57C02445-A86D-41C9-8ED5-928CC960917F}" sibTransId="{585A5F50-A5E7-478B-9765-3D20E1F6A604}"/>
    <dgm:cxn modelId="{A07EF3FE-2F1D-1249-9805-51A0E1ACAF40}" type="presOf" srcId="{76C19AB5-F061-364E-B1FA-DC6D730F2E68}" destId="{BB65198B-0347-E94A-AD5C-A71AD34D4CB8}" srcOrd="0" destOrd="4" presId="urn:microsoft.com/office/officeart/2005/8/layout/list1"/>
    <dgm:cxn modelId="{8ACAD837-CACF-824E-A092-E6D745AF56B2}" type="presParOf" srcId="{97A99D9F-B440-3342-89C3-44C631D1DEB3}" destId="{1FC64E41-BEE5-154D-86DB-575CE9665006}" srcOrd="0" destOrd="0" presId="urn:microsoft.com/office/officeart/2005/8/layout/list1"/>
    <dgm:cxn modelId="{CC332FF0-076F-6946-A0A0-EF5D5375D351}" type="presParOf" srcId="{1FC64E41-BEE5-154D-86DB-575CE9665006}" destId="{07BC5DA8-E66F-C441-A4DA-17D5DB9AD34D}" srcOrd="0" destOrd="0" presId="urn:microsoft.com/office/officeart/2005/8/layout/list1"/>
    <dgm:cxn modelId="{847007DE-21DE-544F-A0F8-5F9A94884A82}" type="presParOf" srcId="{1FC64E41-BEE5-154D-86DB-575CE9665006}" destId="{A5FB9F26-33AB-0742-9ED1-5DC6BB5A4B5D}" srcOrd="1" destOrd="0" presId="urn:microsoft.com/office/officeart/2005/8/layout/list1"/>
    <dgm:cxn modelId="{BCE37AE2-FF9C-F646-8500-6E088682C9BD}" type="presParOf" srcId="{97A99D9F-B440-3342-89C3-44C631D1DEB3}" destId="{D013FD4C-D745-9E40-9217-CE662EF5F858}" srcOrd="1" destOrd="0" presId="urn:microsoft.com/office/officeart/2005/8/layout/list1"/>
    <dgm:cxn modelId="{B16F9BCA-41BE-6B47-99D2-1195E229CDE9}" type="presParOf" srcId="{97A99D9F-B440-3342-89C3-44C631D1DEB3}" destId="{ED043F0B-2E6F-DE44-BD23-D75239DDF723}" srcOrd="2" destOrd="0" presId="urn:microsoft.com/office/officeart/2005/8/layout/list1"/>
    <dgm:cxn modelId="{656C287E-BEFA-584E-96F8-5125F92E1FDA}" type="presParOf" srcId="{97A99D9F-B440-3342-89C3-44C631D1DEB3}" destId="{69C93AB3-9D84-A042-B93A-4C4182F213B0}" srcOrd="3" destOrd="0" presId="urn:microsoft.com/office/officeart/2005/8/layout/list1"/>
    <dgm:cxn modelId="{0FB0FF71-89D5-5543-A7B7-892BCD047606}" type="presParOf" srcId="{97A99D9F-B440-3342-89C3-44C631D1DEB3}" destId="{0820237D-6D73-D347-8FF0-C542C818DC5A}" srcOrd="4" destOrd="0" presId="urn:microsoft.com/office/officeart/2005/8/layout/list1"/>
    <dgm:cxn modelId="{E73D6F29-640D-F04D-A728-596DF22F3B94}" type="presParOf" srcId="{0820237D-6D73-D347-8FF0-C542C818DC5A}" destId="{78090A07-71A3-5244-8CCA-F821060A5B3D}" srcOrd="0" destOrd="0" presId="urn:microsoft.com/office/officeart/2005/8/layout/list1"/>
    <dgm:cxn modelId="{C30BDACE-BEB3-9140-AE6B-0908EDA06C68}" type="presParOf" srcId="{0820237D-6D73-D347-8FF0-C542C818DC5A}" destId="{5788394E-E702-364B-BDF9-AD0FD66A2969}" srcOrd="1" destOrd="0" presId="urn:microsoft.com/office/officeart/2005/8/layout/list1"/>
    <dgm:cxn modelId="{5E1A1D68-91F4-1641-947E-007C5DE7ADBF}" type="presParOf" srcId="{97A99D9F-B440-3342-89C3-44C631D1DEB3}" destId="{E99C65AA-9003-3A42-9435-EC265A460E8D}" srcOrd="5" destOrd="0" presId="urn:microsoft.com/office/officeart/2005/8/layout/list1"/>
    <dgm:cxn modelId="{C3E2E51F-D791-9E45-AB39-B03A37DEE9A7}" type="presParOf" srcId="{97A99D9F-B440-3342-89C3-44C631D1DEB3}" destId="{BB65198B-0347-E94A-AD5C-A71AD34D4CB8}" srcOrd="6" destOrd="0" presId="urn:microsoft.com/office/officeart/2005/8/layout/list1"/>
    <dgm:cxn modelId="{0070729D-D5CD-4E47-A4D9-52B9711441F3}" type="presParOf" srcId="{97A99D9F-B440-3342-89C3-44C631D1DEB3}" destId="{8278CDB5-998D-3B4B-AB42-E04A9BEE7D42}" srcOrd="7" destOrd="0" presId="urn:microsoft.com/office/officeart/2005/8/layout/list1"/>
    <dgm:cxn modelId="{025040F7-5F8F-AC41-9904-4C4217848FBD}" type="presParOf" srcId="{97A99D9F-B440-3342-89C3-44C631D1DEB3}" destId="{C3882FD2-681D-AC45-ABFF-B33D2FC43492}" srcOrd="8" destOrd="0" presId="urn:microsoft.com/office/officeart/2005/8/layout/list1"/>
    <dgm:cxn modelId="{F42C4A73-E9C1-6246-A3C6-54DC392C68C3}" type="presParOf" srcId="{C3882FD2-681D-AC45-ABFF-B33D2FC43492}" destId="{BEB453AF-9E75-D64A-AC12-BD940021CF26}" srcOrd="0" destOrd="0" presId="urn:microsoft.com/office/officeart/2005/8/layout/list1"/>
    <dgm:cxn modelId="{9A1D7927-9218-7243-8BEE-A48B671A7C8B}" type="presParOf" srcId="{C3882FD2-681D-AC45-ABFF-B33D2FC43492}" destId="{6D748164-6EDB-6949-9383-3607081CC11E}" srcOrd="1" destOrd="0" presId="urn:microsoft.com/office/officeart/2005/8/layout/list1"/>
    <dgm:cxn modelId="{C4AE9D44-ADD6-744F-B88E-8E16F058401F}" type="presParOf" srcId="{97A99D9F-B440-3342-89C3-44C631D1DEB3}" destId="{41556FC5-46A6-5241-868B-E1C8AD55727A}" srcOrd="9" destOrd="0" presId="urn:microsoft.com/office/officeart/2005/8/layout/list1"/>
    <dgm:cxn modelId="{091EB349-6D64-CC4E-A61B-0E5FF530EA42}" type="presParOf" srcId="{97A99D9F-B440-3342-89C3-44C631D1DEB3}" destId="{BE644549-B27F-9F45-BCCD-063019CCFE5A}" srcOrd="10" destOrd="0" presId="urn:microsoft.com/office/officeart/2005/8/layout/list1"/>
    <dgm:cxn modelId="{B9BEEF51-CB43-2C45-92D1-8288D21F1244}" type="presParOf" srcId="{97A99D9F-B440-3342-89C3-44C631D1DEB3}" destId="{E2CD3620-5091-F941-909A-2FF51656901C}" srcOrd="11" destOrd="0" presId="urn:microsoft.com/office/officeart/2005/8/layout/list1"/>
    <dgm:cxn modelId="{AB55B88C-3440-BC41-8C8F-0EA3DEABD63C}" type="presParOf" srcId="{97A99D9F-B440-3342-89C3-44C631D1DEB3}" destId="{37D83A22-6007-0E4F-903B-F3E96672B0FD}" srcOrd="12" destOrd="0" presId="urn:microsoft.com/office/officeart/2005/8/layout/list1"/>
    <dgm:cxn modelId="{3B1CF633-25DB-D540-B08F-143316D95698}" type="presParOf" srcId="{37D83A22-6007-0E4F-903B-F3E96672B0FD}" destId="{4988DCEF-5712-FF40-9B38-FD31FC1382E2}" srcOrd="0" destOrd="0" presId="urn:microsoft.com/office/officeart/2005/8/layout/list1"/>
    <dgm:cxn modelId="{0DCDD994-BE8D-EA40-AE9A-01BC0B437E56}" type="presParOf" srcId="{37D83A22-6007-0E4F-903B-F3E96672B0FD}" destId="{005694D5-BC90-124A-9272-A26B6DFB5767}" srcOrd="1" destOrd="0" presId="urn:microsoft.com/office/officeart/2005/8/layout/list1"/>
    <dgm:cxn modelId="{F27AAFA1-D7C5-8B42-A540-D9C14008A808}" type="presParOf" srcId="{97A99D9F-B440-3342-89C3-44C631D1DEB3}" destId="{8D444A92-2247-B947-B79F-19E1FB93CA29}" srcOrd="13" destOrd="0" presId="urn:microsoft.com/office/officeart/2005/8/layout/list1"/>
    <dgm:cxn modelId="{B65BC60A-F52F-A441-80B9-A64397FB4127}" type="presParOf" srcId="{97A99D9F-B440-3342-89C3-44C631D1DEB3}" destId="{1E1AFB02-948A-984A-BC10-94A27412B02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648A4A-5BEB-4D26-91FD-3D6F500C7C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302E1-0A92-4735-92B1-03E2DD299C8A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1: Download and </a:t>
          </a:r>
          <a:r>
            <a:rPr lang="de-DE" dirty="0" err="1"/>
            <a:t>Preprocess</a:t>
          </a:r>
          <a:endParaRPr lang="en-US" dirty="0"/>
        </a:p>
      </dgm:t>
    </dgm:pt>
    <dgm:pt modelId="{81C2CE8F-A39B-4C12-B0CD-392C51B1031B}" type="parTrans" cxnId="{BAD492A4-B03E-4D41-8395-53D0F5B6A131}">
      <dgm:prSet/>
      <dgm:spPr/>
      <dgm:t>
        <a:bodyPr/>
        <a:lstStyle/>
        <a:p>
          <a:endParaRPr lang="en-US"/>
        </a:p>
      </dgm:t>
    </dgm:pt>
    <dgm:pt modelId="{2F4DB347-38E4-47FD-A094-231C40A0F8FD}" type="sibTrans" cxnId="{BAD492A4-B03E-4D41-8395-53D0F5B6A131}">
      <dgm:prSet/>
      <dgm:spPr/>
      <dgm:t>
        <a:bodyPr/>
        <a:lstStyle/>
        <a:p>
          <a:endParaRPr lang="en-US"/>
        </a:p>
      </dgm:t>
    </dgm:pt>
    <dgm:pt modelId="{2F52C6D0-6049-4959-8B44-BA7E195A266E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2: Mapping and </a:t>
          </a:r>
          <a:r>
            <a:rPr lang="de-DE" dirty="0" err="1"/>
            <a:t>Merge</a:t>
          </a:r>
          <a:r>
            <a:rPr lang="de-DE" dirty="0"/>
            <a:t> Dataframes</a:t>
          </a:r>
          <a:endParaRPr lang="en-US" dirty="0"/>
        </a:p>
      </dgm:t>
    </dgm:pt>
    <dgm:pt modelId="{57C02445-A86D-41C9-8ED5-928CC960917F}" type="parTrans" cxnId="{CC09A8F5-9AB9-47DD-BAFA-BBCFD3FFB728}">
      <dgm:prSet/>
      <dgm:spPr/>
      <dgm:t>
        <a:bodyPr/>
        <a:lstStyle/>
        <a:p>
          <a:endParaRPr lang="en-US"/>
        </a:p>
      </dgm:t>
    </dgm:pt>
    <dgm:pt modelId="{585A5F50-A5E7-478B-9765-3D20E1F6A604}" type="sibTrans" cxnId="{CC09A8F5-9AB9-47DD-BAFA-BBCFD3FFB728}">
      <dgm:prSet/>
      <dgm:spPr/>
      <dgm:t>
        <a:bodyPr/>
        <a:lstStyle/>
        <a:p>
          <a:endParaRPr lang="en-US"/>
        </a:p>
      </dgm:t>
    </dgm:pt>
    <dgm:pt modelId="{CDB42923-F688-E343-B5B2-882D2C6B5150}">
      <dgm:prSet custT="1"/>
      <dgm:spPr/>
      <dgm:t>
        <a:bodyPr/>
        <a:lstStyle/>
        <a:p>
          <a:r>
            <a:rPr lang="de-DE" sz="2000" b="0" dirty="0" err="1"/>
            <a:t>used</a:t>
          </a:r>
          <a:r>
            <a:rPr lang="de-DE" sz="2000" b="0" dirty="0"/>
            <a:t> </a:t>
          </a:r>
          <a:r>
            <a:rPr lang="de-DE" sz="2000" b="0" dirty="0" err="1"/>
            <a:t>the</a:t>
          </a:r>
          <a:r>
            <a:rPr lang="de-DE" sz="2000" b="0" dirty="0"/>
            <a:t> `</a:t>
          </a:r>
          <a:r>
            <a:rPr lang="de-DE" sz="2000" b="0" dirty="0" err="1"/>
            <a:t>idconverter.py</a:t>
          </a:r>
          <a:r>
            <a:rPr lang="de-DE" sz="2000" b="0" dirty="0"/>
            <a:t>` </a:t>
          </a:r>
          <a:r>
            <a:rPr lang="de-DE" sz="2000" b="0" dirty="0" err="1"/>
            <a:t>script</a:t>
          </a:r>
          <a:r>
            <a:rPr lang="de-DE" sz="2000" b="0" dirty="0"/>
            <a:t> </a:t>
          </a:r>
          <a:r>
            <a:rPr lang="de-DE" sz="2000" b="0" dirty="0" err="1"/>
            <a:t>from</a:t>
          </a:r>
          <a:r>
            <a:rPr lang="de-DE" sz="2000" b="0" dirty="0"/>
            <a:t>: https://</a:t>
          </a:r>
          <a:r>
            <a:rPr lang="de-DE" sz="2000" b="0" dirty="0" err="1"/>
            <a:t>github.com</a:t>
          </a:r>
          <a:r>
            <a:rPr lang="de-DE" sz="2000" b="0" dirty="0"/>
            <a:t>/</a:t>
          </a:r>
          <a:r>
            <a:rPr lang="de-DE" sz="2000" b="0" dirty="0" err="1"/>
            <a:t>yafeng</a:t>
          </a:r>
          <a:r>
            <a:rPr lang="de-DE" sz="2000" b="0" dirty="0"/>
            <a:t>/</a:t>
          </a:r>
          <a:r>
            <a:rPr lang="de-DE" sz="2000" b="0" dirty="0" err="1"/>
            <a:t>idconverter</a:t>
          </a:r>
          <a:r>
            <a:rPr lang="de-DE" sz="2000" b="0" dirty="0"/>
            <a:t> </a:t>
          </a:r>
          <a:r>
            <a:rPr lang="en-US" sz="2000" dirty="0"/>
            <a:t> </a:t>
          </a:r>
        </a:p>
      </dgm:t>
    </dgm:pt>
    <dgm:pt modelId="{B554832D-30B2-934F-9A6F-EF80BBD828C9}" type="parTrans" cxnId="{9891D984-A8FF-6649-B7BA-DC1ABF3997DE}">
      <dgm:prSet/>
      <dgm:spPr/>
      <dgm:t>
        <a:bodyPr/>
        <a:lstStyle/>
        <a:p>
          <a:endParaRPr lang="de-DE"/>
        </a:p>
      </dgm:t>
    </dgm:pt>
    <dgm:pt modelId="{CAC0943B-0ECE-204C-81CC-E06D9279E64F}" type="sibTrans" cxnId="{9891D984-A8FF-6649-B7BA-DC1ABF3997DE}">
      <dgm:prSet/>
      <dgm:spPr/>
      <dgm:t>
        <a:bodyPr/>
        <a:lstStyle/>
        <a:p>
          <a:endParaRPr lang="de-DE"/>
        </a:p>
      </dgm:t>
    </dgm:pt>
    <dgm:pt modelId="{453671F1-1263-B940-B97C-834776553FF3}">
      <dgm:prSet custT="1"/>
      <dgm:spPr/>
      <dgm:t>
        <a:bodyPr/>
        <a:lstStyle/>
        <a:p>
          <a:r>
            <a:rPr lang="de-DE" sz="2000" b="0" dirty="0" err="1"/>
            <a:t>python</a:t>
          </a:r>
          <a:r>
            <a:rPr lang="de-DE" sz="2000" b="0" dirty="0"/>
            <a:t> </a:t>
          </a:r>
          <a:r>
            <a:rPr lang="de-DE" sz="2000" b="0" dirty="0" err="1"/>
            <a:t>idconverter.py</a:t>
          </a:r>
          <a:r>
            <a:rPr lang="de-DE" sz="2000" b="0" dirty="0"/>
            <a:t> --input </a:t>
          </a:r>
          <a:r>
            <a:rPr lang="de-DE" sz="2000" b="0" dirty="0" err="1"/>
            <a:t>unique_ENSP_IDs.csv</a:t>
          </a:r>
          <a:r>
            <a:rPr lang="de-DE" sz="2000" b="0" dirty="0"/>
            <a:t> --output protein2gene.csv --</a:t>
          </a:r>
          <a:r>
            <a:rPr lang="de-DE" sz="2000" b="0" dirty="0" err="1"/>
            <a:t>n</a:t>
          </a:r>
          <a:r>
            <a:rPr lang="de-DE" sz="2000" b="0" dirty="0"/>
            <a:t> 1</a:t>
          </a:r>
          <a:endParaRPr lang="en-US" sz="2000" dirty="0"/>
        </a:p>
      </dgm:t>
    </dgm:pt>
    <dgm:pt modelId="{5F0718BA-0BA4-DC40-889A-D4F9EA718A9B}" type="parTrans" cxnId="{87617BBF-CBC7-7A49-98D5-6BB4F8980889}">
      <dgm:prSet/>
      <dgm:spPr/>
      <dgm:t>
        <a:bodyPr/>
        <a:lstStyle/>
        <a:p>
          <a:endParaRPr lang="de-DE"/>
        </a:p>
      </dgm:t>
    </dgm:pt>
    <dgm:pt modelId="{31CA86DC-40DE-7445-8B00-1C87F07A2000}" type="sibTrans" cxnId="{87617BBF-CBC7-7A49-98D5-6BB4F8980889}">
      <dgm:prSet/>
      <dgm:spPr/>
      <dgm:t>
        <a:bodyPr/>
        <a:lstStyle/>
        <a:p>
          <a:endParaRPr lang="de-DE"/>
        </a:p>
      </dgm:t>
    </dgm:pt>
    <dgm:pt modelId="{97A99D9F-B440-3342-89C3-44C631D1DEB3}" type="pres">
      <dgm:prSet presAssocID="{89648A4A-5BEB-4D26-91FD-3D6F500C7C9C}" presName="linear" presStyleCnt="0">
        <dgm:presLayoutVars>
          <dgm:dir/>
          <dgm:animLvl val="lvl"/>
          <dgm:resizeHandles val="exact"/>
        </dgm:presLayoutVars>
      </dgm:prSet>
      <dgm:spPr/>
    </dgm:pt>
    <dgm:pt modelId="{1FC64E41-BEE5-154D-86DB-575CE9665006}" type="pres">
      <dgm:prSet presAssocID="{960302E1-0A92-4735-92B1-03E2DD299C8A}" presName="parentLin" presStyleCnt="0"/>
      <dgm:spPr/>
    </dgm:pt>
    <dgm:pt modelId="{07BC5DA8-E66F-C441-A4DA-17D5DB9AD34D}" type="pres">
      <dgm:prSet presAssocID="{960302E1-0A92-4735-92B1-03E2DD299C8A}" presName="parentLeftMargin" presStyleLbl="node1" presStyleIdx="0" presStyleCnt="2"/>
      <dgm:spPr/>
    </dgm:pt>
    <dgm:pt modelId="{A5FB9F26-33AB-0742-9ED1-5DC6BB5A4B5D}" type="pres">
      <dgm:prSet presAssocID="{960302E1-0A92-4735-92B1-03E2DD299C8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013FD4C-D745-9E40-9217-CE662EF5F858}" type="pres">
      <dgm:prSet presAssocID="{960302E1-0A92-4735-92B1-03E2DD299C8A}" presName="negativeSpace" presStyleCnt="0"/>
      <dgm:spPr/>
    </dgm:pt>
    <dgm:pt modelId="{ED043F0B-2E6F-DE44-BD23-D75239DDF723}" type="pres">
      <dgm:prSet presAssocID="{960302E1-0A92-4735-92B1-03E2DD299C8A}" presName="childText" presStyleLbl="conFgAcc1" presStyleIdx="0" presStyleCnt="2">
        <dgm:presLayoutVars>
          <dgm:bulletEnabled val="1"/>
        </dgm:presLayoutVars>
      </dgm:prSet>
      <dgm:spPr/>
    </dgm:pt>
    <dgm:pt modelId="{69C93AB3-9D84-A042-B93A-4C4182F213B0}" type="pres">
      <dgm:prSet presAssocID="{2F4DB347-38E4-47FD-A094-231C40A0F8FD}" presName="spaceBetweenRectangles" presStyleCnt="0"/>
      <dgm:spPr/>
    </dgm:pt>
    <dgm:pt modelId="{0820237D-6D73-D347-8FF0-C542C818DC5A}" type="pres">
      <dgm:prSet presAssocID="{2F52C6D0-6049-4959-8B44-BA7E195A266E}" presName="parentLin" presStyleCnt="0"/>
      <dgm:spPr/>
    </dgm:pt>
    <dgm:pt modelId="{78090A07-71A3-5244-8CCA-F821060A5B3D}" type="pres">
      <dgm:prSet presAssocID="{2F52C6D0-6049-4959-8B44-BA7E195A266E}" presName="parentLeftMargin" presStyleLbl="node1" presStyleIdx="0" presStyleCnt="2"/>
      <dgm:spPr/>
    </dgm:pt>
    <dgm:pt modelId="{5788394E-E702-364B-BDF9-AD0FD66A2969}" type="pres">
      <dgm:prSet presAssocID="{2F52C6D0-6049-4959-8B44-BA7E195A26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9C65AA-9003-3A42-9435-EC265A460E8D}" type="pres">
      <dgm:prSet presAssocID="{2F52C6D0-6049-4959-8B44-BA7E195A266E}" presName="negativeSpace" presStyleCnt="0"/>
      <dgm:spPr/>
    </dgm:pt>
    <dgm:pt modelId="{BB65198B-0347-E94A-AD5C-A71AD34D4CB8}" type="pres">
      <dgm:prSet presAssocID="{2F52C6D0-6049-4959-8B44-BA7E195A26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5963325-C16E-5D46-876D-BC706757EA85}" type="presOf" srcId="{960302E1-0A92-4735-92B1-03E2DD299C8A}" destId="{07BC5DA8-E66F-C441-A4DA-17D5DB9AD34D}" srcOrd="0" destOrd="0" presId="urn:microsoft.com/office/officeart/2005/8/layout/list1"/>
    <dgm:cxn modelId="{C9A9FE50-F3E5-A14B-9308-28630189BCCD}" type="presOf" srcId="{CDB42923-F688-E343-B5B2-882D2C6B5150}" destId="{ED043F0B-2E6F-DE44-BD23-D75239DDF723}" srcOrd="0" destOrd="0" presId="urn:microsoft.com/office/officeart/2005/8/layout/list1"/>
    <dgm:cxn modelId="{A80EA858-C29F-0D47-A20D-E8983D50BC49}" type="presOf" srcId="{960302E1-0A92-4735-92B1-03E2DD299C8A}" destId="{A5FB9F26-33AB-0742-9ED1-5DC6BB5A4B5D}" srcOrd="1" destOrd="0" presId="urn:microsoft.com/office/officeart/2005/8/layout/list1"/>
    <dgm:cxn modelId="{87B90380-CB99-8943-A837-9182072F1AA4}" type="presOf" srcId="{89648A4A-5BEB-4D26-91FD-3D6F500C7C9C}" destId="{97A99D9F-B440-3342-89C3-44C631D1DEB3}" srcOrd="0" destOrd="0" presId="urn:microsoft.com/office/officeart/2005/8/layout/list1"/>
    <dgm:cxn modelId="{9891D984-A8FF-6649-B7BA-DC1ABF3997DE}" srcId="{960302E1-0A92-4735-92B1-03E2DD299C8A}" destId="{CDB42923-F688-E343-B5B2-882D2C6B5150}" srcOrd="0" destOrd="0" parTransId="{B554832D-30B2-934F-9A6F-EF80BBD828C9}" sibTransId="{CAC0943B-0ECE-204C-81CC-E06D9279E64F}"/>
    <dgm:cxn modelId="{BAD492A4-B03E-4D41-8395-53D0F5B6A131}" srcId="{89648A4A-5BEB-4D26-91FD-3D6F500C7C9C}" destId="{960302E1-0A92-4735-92B1-03E2DD299C8A}" srcOrd="0" destOrd="0" parTransId="{81C2CE8F-A39B-4C12-B0CD-392C51B1031B}" sibTransId="{2F4DB347-38E4-47FD-A094-231C40A0F8FD}"/>
    <dgm:cxn modelId="{EE0107AA-6FAC-B442-ADD6-843126B8223B}" type="presOf" srcId="{2F52C6D0-6049-4959-8B44-BA7E195A266E}" destId="{78090A07-71A3-5244-8CCA-F821060A5B3D}" srcOrd="0" destOrd="0" presId="urn:microsoft.com/office/officeart/2005/8/layout/list1"/>
    <dgm:cxn modelId="{87617BBF-CBC7-7A49-98D5-6BB4F8980889}" srcId="{960302E1-0A92-4735-92B1-03E2DD299C8A}" destId="{453671F1-1263-B940-B97C-834776553FF3}" srcOrd="1" destOrd="0" parTransId="{5F0718BA-0BA4-DC40-889A-D4F9EA718A9B}" sibTransId="{31CA86DC-40DE-7445-8B00-1C87F07A2000}"/>
    <dgm:cxn modelId="{C45428F4-0955-BA49-AF50-1EAB2094C74C}" type="presOf" srcId="{2F52C6D0-6049-4959-8B44-BA7E195A266E}" destId="{5788394E-E702-364B-BDF9-AD0FD66A2969}" srcOrd="1" destOrd="0" presId="urn:microsoft.com/office/officeart/2005/8/layout/list1"/>
    <dgm:cxn modelId="{CC09A8F5-9AB9-47DD-BAFA-BBCFD3FFB728}" srcId="{89648A4A-5BEB-4D26-91FD-3D6F500C7C9C}" destId="{2F52C6D0-6049-4959-8B44-BA7E195A266E}" srcOrd="1" destOrd="0" parTransId="{57C02445-A86D-41C9-8ED5-928CC960917F}" sibTransId="{585A5F50-A5E7-478B-9765-3D20E1F6A604}"/>
    <dgm:cxn modelId="{5BE733FB-6D49-E041-9FF8-40478A66D526}" type="presOf" srcId="{453671F1-1263-B940-B97C-834776553FF3}" destId="{ED043F0B-2E6F-DE44-BD23-D75239DDF723}" srcOrd="0" destOrd="1" presId="urn:microsoft.com/office/officeart/2005/8/layout/list1"/>
    <dgm:cxn modelId="{8ACAD837-CACF-824E-A092-E6D745AF56B2}" type="presParOf" srcId="{97A99D9F-B440-3342-89C3-44C631D1DEB3}" destId="{1FC64E41-BEE5-154D-86DB-575CE9665006}" srcOrd="0" destOrd="0" presId="urn:microsoft.com/office/officeart/2005/8/layout/list1"/>
    <dgm:cxn modelId="{CC332FF0-076F-6946-A0A0-EF5D5375D351}" type="presParOf" srcId="{1FC64E41-BEE5-154D-86DB-575CE9665006}" destId="{07BC5DA8-E66F-C441-A4DA-17D5DB9AD34D}" srcOrd="0" destOrd="0" presId="urn:microsoft.com/office/officeart/2005/8/layout/list1"/>
    <dgm:cxn modelId="{847007DE-21DE-544F-A0F8-5F9A94884A82}" type="presParOf" srcId="{1FC64E41-BEE5-154D-86DB-575CE9665006}" destId="{A5FB9F26-33AB-0742-9ED1-5DC6BB5A4B5D}" srcOrd="1" destOrd="0" presId="urn:microsoft.com/office/officeart/2005/8/layout/list1"/>
    <dgm:cxn modelId="{BCE37AE2-FF9C-F646-8500-6E088682C9BD}" type="presParOf" srcId="{97A99D9F-B440-3342-89C3-44C631D1DEB3}" destId="{D013FD4C-D745-9E40-9217-CE662EF5F858}" srcOrd="1" destOrd="0" presId="urn:microsoft.com/office/officeart/2005/8/layout/list1"/>
    <dgm:cxn modelId="{B16F9BCA-41BE-6B47-99D2-1195E229CDE9}" type="presParOf" srcId="{97A99D9F-B440-3342-89C3-44C631D1DEB3}" destId="{ED043F0B-2E6F-DE44-BD23-D75239DDF723}" srcOrd="2" destOrd="0" presId="urn:microsoft.com/office/officeart/2005/8/layout/list1"/>
    <dgm:cxn modelId="{656C287E-BEFA-584E-96F8-5125F92E1FDA}" type="presParOf" srcId="{97A99D9F-B440-3342-89C3-44C631D1DEB3}" destId="{69C93AB3-9D84-A042-B93A-4C4182F213B0}" srcOrd="3" destOrd="0" presId="urn:microsoft.com/office/officeart/2005/8/layout/list1"/>
    <dgm:cxn modelId="{0FB0FF71-89D5-5543-A7B7-892BCD047606}" type="presParOf" srcId="{97A99D9F-B440-3342-89C3-44C631D1DEB3}" destId="{0820237D-6D73-D347-8FF0-C542C818DC5A}" srcOrd="4" destOrd="0" presId="urn:microsoft.com/office/officeart/2005/8/layout/list1"/>
    <dgm:cxn modelId="{E73D6F29-640D-F04D-A728-596DF22F3B94}" type="presParOf" srcId="{0820237D-6D73-D347-8FF0-C542C818DC5A}" destId="{78090A07-71A3-5244-8CCA-F821060A5B3D}" srcOrd="0" destOrd="0" presId="urn:microsoft.com/office/officeart/2005/8/layout/list1"/>
    <dgm:cxn modelId="{C30BDACE-BEB3-9140-AE6B-0908EDA06C68}" type="presParOf" srcId="{0820237D-6D73-D347-8FF0-C542C818DC5A}" destId="{5788394E-E702-364B-BDF9-AD0FD66A2969}" srcOrd="1" destOrd="0" presId="urn:microsoft.com/office/officeart/2005/8/layout/list1"/>
    <dgm:cxn modelId="{5E1A1D68-91F4-1641-947E-007C5DE7ADBF}" type="presParOf" srcId="{97A99D9F-B440-3342-89C3-44C631D1DEB3}" destId="{E99C65AA-9003-3A42-9435-EC265A460E8D}" srcOrd="5" destOrd="0" presId="urn:microsoft.com/office/officeart/2005/8/layout/list1"/>
    <dgm:cxn modelId="{C3E2E51F-D791-9E45-AB39-B03A37DEE9A7}" type="presParOf" srcId="{97A99D9F-B440-3342-89C3-44C631D1DEB3}" destId="{BB65198B-0347-E94A-AD5C-A71AD34D4CB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648A4A-5BEB-4D26-91FD-3D6F500C7C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302E1-0A92-4735-92B1-03E2DD299C8A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1: Download and </a:t>
          </a:r>
          <a:r>
            <a:rPr lang="de-DE" dirty="0" err="1"/>
            <a:t>Preprocess</a:t>
          </a:r>
          <a:endParaRPr lang="en-US" dirty="0"/>
        </a:p>
      </dgm:t>
    </dgm:pt>
    <dgm:pt modelId="{81C2CE8F-A39B-4C12-B0CD-392C51B1031B}" type="parTrans" cxnId="{BAD492A4-B03E-4D41-8395-53D0F5B6A131}">
      <dgm:prSet/>
      <dgm:spPr/>
      <dgm:t>
        <a:bodyPr/>
        <a:lstStyle/>
        <a:p>
          <a:endParaRPr lang="en-US"/>
        </a:p>
      </dgm:t>
    </dgm:pt>
    <dgm:pt modelId="{2F4DB347-38E4-47FD-A094-231C40A0F8FD}" type="sibTrans" cxnId="{BAD492A4-B03E-4D41-8395-53D0F5B6A131}">
      <dgm:prSet/>
      <dgm:spPr/>
      <dgm:t>
        <a:bodyPr/>
        <a:lstStyle/>
        <a:p>
          <a:endParaRPr lang="en-US"/>
        </a:p>
      </dgm:t>
    </dgm:pt>
    <dgm:pt modelId="{0ACD064C-C218-4398-A180-2AD5C6598EA4}">
      <dgm:prSet/>
      <dgm:spPr/>
      <dgm:t>
        <a:bodyPr/>
        <a:lstStyle/>
        <a:p>
          <a:r>
            <a:rPr lang="de-DE"/>
            <a:t>Import Final DGI</a:t>
          </a:r>
          <a:endParaRPr lang="en-US"/>
        </a:p>
      </dgm:t>
    </dgm:pt>
    <dgm:pt modelId="{69FEADBC-3F6F-4BFD-AAA9-5A1B3333DF6B}" type="parTrans" cxnId="{340E9FA0-66B1-44E5-8536-3048B6BA427D}">
      <dgm:prSet/>
      <dgm:spPr/>
      <dgm:t>
        <a:bodyPr/>
        <a:lstStyle/>
        <a:p>
          <a:endParaRPr lang="en-US"/>
        </a:p>
      </dgm:t>
    </dgm:pt>
    <dgm:pt modelId="{BB91E9F6-5273-40C9-8454-1B9AF14BD224}" type="sibTrans" cxnId="{340E9FA0-66B1-44E5-8536-3048B6BA427D}">
      <dgm:prSet/>
      <dgm:spPr/>
      <dgm:t>
        <a:bodyPr/>
        <a:lstStyle/>
        <a:p>
          <a:endParaRPr lang="en-US"/>
        </a:p>
      </dgm:t>
    </dgm:pt>
    <dgm:pt modelId="{0273B11D-0D17-471A-AC3A-C13A3E876102}">
      <dgm:prSet/>
      <dgm:spPr/>
      <dgm:t>
        <a:bodyPr/>
        <a:lstStyle/>
        <a:p>
          <a:r>
            <a:rPr lang="de-DE"/>
            <a:t>Import Final PPI-Template </a:t>
          </a:r>
          <a:endParaRPr lang="en-US"/>
        </a:p>
      </dgm:t>
    </dgm:pt>
    <dgm:pt modelId="{40A3C202-3461-4B3F-8DDA-166F6261A91B}" type="parTrans" cxnId="{5CDF8308-F54F-40D8-972A-62A4E78A72BC}">
      <dgm:prSet/>
      <dgm:spPr/>
      <dgm:t>
        <a:bodyPr/>
        <a:lstStyle/>
        <a:p>
          <a:endParaRPr lang="en-US"/>
        </a:p>
      </dgm:t>
    </dgm:pt>
    <dgm:pt modelId="{05176F1D-0453-4A6B-B40B-E47AEEBB46ED}" type="sibTrans" cxnId="{5CDF8308-F54F-40D8-972A-62A4E78A72BC}">
      <dgm:prSet/>
      <dgm:spPr/>
      <dgm:t>
        <a:bodyPr/>
        <a:lstStyle/>
        <a:p>
          <a:endParaRPr lang="en-US"/>
        </a:p>
      </dgm:t>
    </dgm:pt>
    <dgm:pt modelId="{2F52C6D0-6049-4959-8B44-BA7E195A266E}">
      <dgm:prSet/>
      <dgm:spPr/>
      <dgm:t>
        <a:bodyPr/>
        <a:lstStyle/>
        <a:p>
          <a:r>
            <a:rPr lang="de-DE"/>
            <a:t>Step 2: Create Edges and Nodes </a:t>
          </a:r>
          <a:endParaRPr lang="en-US"/>
        </a:p>
      </dgm:t>
    </dgm:pt>
    <dgm:pt modelId="{57C02445-A86D-41C9-8ED5-928CC960917F}" type="parTrans" cxnId="{CC09A8F5-9AB9-47DD-BAFA-BBCFD3FFB728}">
      <dgm:prSet/>
      <dgm:spPr/>
      <dgm:t>
        <a:bodyPr/>
        <a:lstStyle/>
        <a:p>
          <a:endParaRPr lang="en-US"/>
        </a:p>
      </dgm:t>
    </dgm:pt>
    <dgm:pt modelId="{585A5F50-A5E7-478B-9765-3D20E1F6A604}" type="sibTrans" cxnId="{CC09A8F5-9AB9-47DD-BAFA-BBCFD3FFB728}">
      <dgm:prSet/>
      <dgm:spPr/>
      <dgm:t>
        <a:bodyPr/>
        <a:lstStyle/>
        <a:p>
          <a:endParaRPr lang="en-US"/>
        </a:p>
      </dgm:t>
    </dgm:pt>
    <dgm:pt modelId="{24113993-C8E8-44C4-98E6-91E6AE76660D}">
      <dgm:prSet/>
      <dgm:spPr/>
      <dgm:t>
        <a:bodyPr/>
        <a:lstStyle/>
        <a:p>
          <a:r>
            <a:rPr lang="de-DE"/>
            <a:t>Level 1 Edges</a:t>
          </a:r>
          <a:endParaRPr lang="en-US"/>
        </a:p>
      </dgm:t>
    </dgm:pt>
    <dgm:pt modelId="{72FC9A02-AC7C-4B21-BA7E-B1D7F2C953EC}" type="parTrans" cxnId="{B57EDB28-CFE9-45EE-872D-24C5F0BF0E1F}">
      <dgm:prSet/>
      <dgm:spPr/>
      <dgm:t>
        <a:bodyPr/>
        <a:lstStyle/>
        <a:p>
          <a:endParaRPr lang="en-US"/>
        </a:p>
      </dgm:t>
    </dgm:pt>
    <dgm:pt modelId="{7AC9E94D-8C9C-4723-90E6-E0A48594BB17}" type="sibTrans" cxnId="{B57EDB28-CFE9-45EE-872D-24C5F0BF0E1F}">
      <dgm:prSet/>
      <dgm:spPr/>
      <dgm:t>
        <a:bodyPr/>
        <a:lstStyle/>
        <a:p>
          <a:endParaRPr lang="en-US"/>
        </a:p>
      </dgm:t>
    </dgm:pt>
    <dgm:pt modelId="{C7DA267E-737A-44D1-B05B-D573456D6E95}">
      <dgm:prSet/>
      <dgm:spPr/>
      <dgm:t>
        <a:bodyPr/>
        <a:lstStyle/>
        <a:p>
          <a:r>
            <a:rPr lang="de-DE"/>
            <a:t>direct targets: Drug </a:t>
          </a:r>
          <a:r>
            <a:rPr lang="de-DE">
              <a:sym typeface="Wingdings" panose="05000000000000000000" pitchFamily="2" charset="2"/>
            </a:rPr>
            <a:t></a:t>
          </a:r>
          <a:r>
            <a:rPr lang="de-DE"/>
            <a:t> Target</a:t>
          </a:r>
          <a:endParaRPr lang="en-US"/>
        </a:p>
      </dgm:t>
    </dgm:pt>
    <dgm:pt modelId="{6FC3A314-5578-4CAF-9186-8F7C706D4961}" type="parTrans" cxnId="{81F77471-D847-4946-A909-ACC3BFAEFC3F}">
      <dgm:prSet/>
      <dgm:spPr/>
      <dgm:t>
        <a:bodyPr/>
        <a:lstStyle/>
        <a:p>
          <a:endParaRPr lang="en-US"/>
        </a:p>
      </dgm:t>
    </dgm:pt>
    <dgm:pt modelId="{DC43DB2C-A73E-4A3B-B8BA-06FFDA10C4FF}" type="sibTrans" cxnId="{81F77471-D847-4946-A909-ACC3BFAEFC3F}">
      <dgm:prSet/>
      <dgm:spPr/>
      <dgm:t>
        <a:bodyPr/>
        <a:lstStyle/>
        <a:p>
          <a:endParaRPr lang="en-US"/>
        </a:p>
      </dgm:t>
    </dgm:pt>
    <dgm:pt modelId="{69DA7714-F35B-4222-BD1D-316CF584C22D}">
      <dgm:prSet/>
      <dgm:spPr/>
      <dgm:t>
        <a:bodyPr/>
        <a:lstStyle/>
        <a:p>
          <a:r>
            <a:rPr lang="de-DE" dirty="0" err="1">
              <a:highlight>
                <a:srgbClr val="FFFF00"/>
              </a:highlight>
            </a:rPr>
            <a:t>indirect</a:t>
          </a:r>
          <a:r>
            <a:rPr lang="de-DE" dirty="0">
              <a:highlight>
                <a:srgbClr val="FFFF00"/>
              </a:highlight>
            </a:rPr>
            <a:t> </a:t>
          </a:r>
          <a:r>
            <a:rPr lang="de-DE" dirty="0" err="1">
              <a:highlight>
                <a:srgbClr val="FFFF00"/>
              </a:highlight>
            </a:rPr>
            <a:t>targets</a:t>
          </a:r>
          <a:r>
            <a:rPr lang="de-DE" dirty="0">
              <a:highlight>
                <a:srgbClr val="FFFF00"/>
              </a:highlight>
            </a:rPr>
            <a:t>: Target </a:t>
          </a:r>
          <a:r>
            <a:rPr lang="de-DE" dirty="0">
              <a:highlight>
                <a:srgbClr val="FFFF00"/>
              </a:highlight>
              <a:sym typeface="Wingdings" panose="05000000000000000000" pitchFamily="2" charset="2"/>
            </a:rPr>
            <a:t></a:t>
          </a:r>
          <a:r>
            <a:rPr lang="de-DE" dirty="0">
              <a:highlight>
                <a:srgbClr val="FFFF00"/>
              </a:highlight>
            </a:rPr>
            <a:t> Partner via PPI (Threshold)</a:t>
          </a:r>
          <a:endParaRPr lang="en-US" dirty="0">
            <a:highlight>
              <a:srgbClr val="FFFF00"/>
            </a:highlight>
          </a:endParaRPr>
        </a:p>
      </dgm:t>
    </dgm:pt>
    <dgm:pt modelId="{3A83178F-32B9-4D5D-A36B-8B793BE92E27}" type="parTrans" cxnId="{25753826-3E3C-412E-8966-1EB81FBFC0BF}">
      <dgm:prSet/>
      <dgm:spPr/>
      <dgm:t>
        <a:bodyPr/>
        <a:lstStyle/>
        <a:p>
          <a:endParaRPr lang="en-US"/>
        </a:p>
      </dgm:t>
    </dgm:pt>
    <dgm:pt modelId="{9717772F-F123-41C0-BA7B-2225438DF574}" type="sibTrans" cxnId="{25753826-3E3C-412E-8966-1EB81FBFC0BF}">
      <dgm:prSet/>
      <dgm:spPr/>
      <dgm:t>
        <a:bodyPr/>
        <a:lstStyle/>
        <a:p>
          <a:endParaRPr lang="en-US"/>
        </a:p>
      </dgm:t>
    </dgm:pt>
    <dgm:pt modelId="{9AAC7A2C-0E25-47BD-80E3-4EDE681F8989}">
      <dgm:prSet/>
      <dgm:spPr/>
      <dgm:t>
        <a:bodyPr/>
        <a:lstStyle/>
        <a:p>
          <a:r>
            <a:rPr lang="de-DE" dirty="0" err="1"/>
            <a:t>Filtering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keep</a:t>
          </a:r>
          <a:r>
            <a:rPr lang="de-DE" dirty="0"/>
            <a:t> </a:t>
          </a:r>
          <a:r>
            <a:rPr lang="de-DE" dirty="0" err="1"/>
            <a:t>only</a:t>
          </a:r>
          <a:r>
            <a:rPr lang="de-DE" dirty="0"/>
            <a:t> </a:t>
          </a:r>
          <a:r>
            <a:rPr lang="de-DE" dirty="0" err="1"/>
            <a:t>edges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also </a:t>
          </a:r>
          <a:r>
            <a:rPr lang="de-DE" dirty="0" err="1"/>
            <a:t>occur</a:t>
          </a:r>
          <a:r>
            <a:rPr lang="de-DE" dirty="0"/>
            <a:t> in </a:t>
          </a:r>
          <a:r>
            <a:rPr lang="de-DE" dirty="0" err="1"/>
            <a:t>the</a:t>
          </a:r>
          <a:r>
            <a:rPr lang="de-DE" dirty="0"/>
            <a:t> PPI</a:t>
          </a:r>
          <a:endParaRPr lang="en-US" dirty="0"/>
        </a:p>
      </dgm:t>
    </dgm:pt>
    <dgm:pt modelId="{F00ABE1F-4548-4A55-AC1D-D5335E14C453}" type="parTrans" cxnId="{B7724F8B-0D7F-4A95-BE1C-0050D0FC90F4}">
      <dgm:prSet/>
      <dgm:spPr/>
      <dgm:t>
        <a:bodyPr/>
        <a:lstStyle/>
        <a:p>
          <a:endParaRPr lang="en-US"/>
        </a:p>
      </dgm:t>
    </dgm:pt>
    <dgm:pt modelId="{C2ACF9D4-7731-4212-99A3-C115BAA3F420}" type="sibTrans" cxnId="{B7724F8B-0D7F-4A95-BE1C-0050D0FC90F4}">
      <dgm:prSet/>
      <dgm:spPr/>
      <dgm:t>
        <a:bodyPr/>
        <a:lstStyle/>
        <a:p>
          <a:endParaRPr lang="en-US"/>
        </a:p>
      </dgm:t>
    </dgm:pt>
    <dgm:pt modelId="{5BE6F28B-016C-47F0-8A51-5175F2A10BBB}">
      <dgm:prSet/>
      <dgm:spPr/>
      <dgm:t>
        <a:bodyPr/>
        <a:lstStyle/>
        <a:p>
          <a:r>
            <a:rPr lang="de-DE" dirty="0"/>
            <a:t>e.g. </a:t>
          </a:r>
          <a:r>
            <a:rPr lang="de-DE" dirty="0" err="1"/>
            <a:t>tuple</a:t>
          </a:r>
          <a:r>
            <a:rPr lang="de-DE" dirty="0"/>
            <a:t>(</a:t>
          </a:r>
          <a:r>
            <a:rPr lang="de-DE" dirty="0" err="1"/>
            <a:t>sorted</a:t>
          </a:r>
          <a:r>
            <a:rPr lang="de-DE" dirty="0"/>
            <a:t>(['TP53', 'BRCA1'])) → ('BRCA1', 'TP53‘)</a:t>
          </a:r>
          <a:endParaRPr lang="en-US" dirty="0"/>
        </a:p>
      </dgm:t>
    </dgm:pt>
    <dgm:pt modelId="{A4369592-0890-4485-A3B6-E7948BA9139E}" type="parTrans" cxnId="{26E65F14-9128-446E-B78E-112AAF8A94DC}">
      <dgm:prSet/>
      <dgm:spPr/>
      <dgm:t>
        <a:bodyPr/>
        <a:lstStyle/>
        <a:p>
          <a:endParaRPr lang="en-US"/>
        </a:p>
      </dgm:t>
    </dgm:pt>
    <dgm:pt modelId="{2F417527-C074-4DC7-B701-1745468CC7CA}" type="sibTrans" cxnId="{26E65F14-9128-446E-B78E-112AAF8A94DC}">
      <dgm:prSet/>
      <dgm:spPr/>
      <dgm:t>
        <a:bodyPr/>
        <a:lstStyle/>
        <a:p>
          <a:endParaRPr lang="en-US"/>
        </a:p>
      </dgm:t>
    </dgm:pt>
    <dgm:pt modelId="{38BB6ECF-2186-41CA-9A5D-5976E2695603}">
      <dgm:prSet/>
      <dgm:spPr/>
      <dgm:t>
        <a:bodyPr/>
        <a:lstStyle/>
        <a:p>
          <a:r>
            <a:rPr lang="de-DE" dirty="0"/>
            <a:t>Level 2 </a:t>
          </a:r>
          <a:r>
            <a:rPr lang="de-DE" dirty="0" err="1"/>
            <a:t>Edges</a:t>
          </a:r>
          <a:endParaRPr lang="en-US" dirty="0"/>
        </a:p>
      </dgm:t>
    </dgm:pt>
    <dgm:pt modelId="{F05C33B2-4878-4A2A-AA8B-4310561F3DF2}" type="parTrans" cxnId="{9983BC4C-2381-451D-BD00-A88E063BC078}">
      <dgm:prSet/>
      <dgm:spPr/>
      <dgm:t>
        <a:bodyPr/>
        <a:lstStyle/>
        <a:p>
          <a:endParaRPr lang="en-US"/>
        </a:p>
      </dgm:t>
    </dgm:pt>
    <dgm:pt modelId="{5DF70946-1459-4E63-86AE-639DE46693B1}" type="sibTrans" cxnId="{9983BC4C-2381-451D-BD00-A88E063BC078}">
      <dgm:prSet/>
      <dgm:spPr/>
      <dgm:t>
        <a:bodyPr/>
        <a:lstStyle/>
        <a:p>
          <a:endParaRPr lang="en-US"/>
        </a:p>
      </dgm:t>
    </dgm:pt>
    <dgm:pt modelId="{8077653F-0D33-482A-AF32-935D0206FE21}">
      <dgm:prSet/>
      <dgm:spPr/>
      <dgm:t>
        <a:bodyPr/>
        <a:lstStyle/>
        <a:p>
          <a:r>
            <a:rPr lang="de-DE"/>
            <a:t>Pathways: (Pathway, Gene)</a:t>
          </a:r>
          <a:endParaRPr lang="en-US"/>
        </a:p>
      </dgm:t>
    </dgm:pt>
    <dgm:pt modelId="{7C471C8A-0E0B-4673-A30A-AACE63F8EAD9}" type="parTrans" cxnId="{FF1A01EA-6178-48A6-93CD-31B43E8E66AF}">
      <dgm:prSet/>
      <dgm:spPr/>
      <dgm:t>
        <a:bodyPr/>
        <a:lstStyle/>
        <a:p>
          <a:endParaRPr lang="en-US"/>
        </a:p>
      </dgm:t>
    </dgm:pt>
    <dgm:pt modelId="{F8678B9A-211E-4CA3-B4F5-BED4A392BB8C}" type="sibTrans" cxnId="{FF1A01EA-6178-48A6-93CD-31B43E8E66AF}">
      <dgm:prSet/>
      <dgm:spPr/>
      <dgm:t>
        <a:bodyPr/>
        <a:lstStyle/>
        <a:p>
          <a:endParaRPr lang="en-US"/>
        </a:p>
      </dgm:t>
    </dgm:pt>
    <dgm:pt modelId="{349062A8-6B2B-4C58-A467-B9E447C58DB2}">
      <dgm:prSet/>
      <dgm:spPr/>
      <dgm:t>
        <a:bodyPr/>
        <a:lstStyle/>
        <a:p>
          <a:r>
            <a:rPr lang="de-DE"/>
            <a:t>Merge Level 1 and 2 Edges </a:t>
          </a:r>
          <a:endParaRPr lang="en-US"/>
        </a:p>
      </dgm:t>
    </dgm:pt>
    <dgm:pt modelId="{837E4377-8825-4AFA-9203-9E5BB5629629}" type="parTrans" cxnId="{2FD64AD1-36F1-4680-9A48-DD334A379F1A}">
      <dgm:prSet/>
      <dgm:spPr/>
      <dgm:t>
        <a:bodyPr/>
        <a:lstStyle/>
        <a:p>
          <a:endParaRPr lang="en-US"/>
        </a:p>
      </dgm:t>
    </dgm:pt>
    <dgm:pt modelId="{F706EC18-B9DB-4801-9838-D068E0EF14B6}" type="sibTrans" cxnId="{2FD64AD1-36F1-4680-9A48-DD334A379F1A}">
      <dgm:prSet/>
      <dgm:spPr/>
      <dgm:t>
        <a:bodyPr/>
        <a:lstStyle/>
        <a:p>
          <a:endParaRPr lang="en-US"/>
        </a:p>
      </dgm:t>
    </dgm:pt>
    <dgm:pt modelId="{D35CF166-50F9-4475-8408-2EE8336AADD8}">
      <dgm:prSet/>
      <dgm:spPr/>
      <dgm:t>
        <a:bodyPr/>
        <a:lstStyle/>
        <a:p>
          <a:r>
            <a:rPr lang="de-DE"/>
            <a:t>Step 3: Create binary matrix for each drug </a:t>
          </a:r>
          <a:endParaRPr lang="en-US"/>
        </a:p>
      </dgm:t>
    </dgm:pt>
    <dgm:pt modelId="{AE26A511-9B5A-4488-9E6A-CA34D59ABDAD}" type="parTrans" cxnId="{B0735144-05EA-4BF7-AE34-DF265559C860}">
      <dgm:prSet/>
      <dgm:spPr/>
      <dgm:t>
        <a:bodyPr/>
        <a:lstStyle/>
        <a:p>
          <a:endParaRPr lang="en-US"/>
        </a:p>
      </dgm:t>
    </dgm:pt>
    <dgm:pt modelId="{6A0F4E30-15E7-4DA9-B170-B0B153209C46}" type="sibTrans" cxnId="{B0735144-05EA-4BF7-AE34-DF265559C860}">
      <dgm:prSet/>
      <dgm:spPr/>
      <dgm:t>
        <a:bodyPr/>
        <a:lstStyle/>
        <a:p>
          <a:endParaRPr lang="en-US"/>
        </a:p>
      </dgm:t>
    </dgm:pt>
    <dgm:pt modelId="{97A99D9F-B440-3342-89C3-44C631D1DEB3}" type="pres">
      <dgm:prSet presAssocID="{89648A4A-5BEB-4D26-91FD-3D6F500C7C9C}" presName="linear" presStyleCnt="0">
        <dgm:presLayoutVars>
          <dgm:dir/>
          <dgm:animLvl val="lvl"/>
          <dgm:resizeHandles val="exact"/>
        </dgm:presLayoutVars>
      </dgm:prSet>
      <dgm:spPr/>
    </dgm:pt>
    <dgm:pt modelId="{1FC64E41-BEE5-154D-86DB-575CE9665006}" type="pres">
      <dgm:prSet presAssocID="{960302E1-0A92-4735-92B1-03E2DD299C8A}" presName="parentLin" presStyleCnt="0"/>
      <dgm:spPr/>
    </dgm:pt>
    <dgm:pt modelId="{07BC5DA8-E66F-C441-A4DA-17D5DB9AD34D}" type="pres">
      <dgm:prSet presAssocID="{960302E1-0A92-4735-92B1-03E2DD299C8A}" presName="parentLeftMargin" presStyleLbl="node1" presStyleIdx="0" presStyleCnt="3"/>
      <dgm:spPr/>
    </dgm:pt>
    <dgm:pt modelId="{A5FB9F26-33AB-0742-9ED1-5DC6BB5A4B5D}" type="pres">
      <dgm:prSet presAssocID="{960302E1-0A92-4735-92B1-03E2DD299C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013FD4C-D745-9E40-9217-CE662EF5F858}" type="pres">
      <dgm:prSet presAssocID="{960302E1-0A92-4735-92B1-03E2DD299C8A}" presName="negativeSpace" presStyleCnt="0"/>
      <dgm:spPr/>
    </dgm:pt>
    <dgm:pt modelId="{ED043F0B-2E6F-DE44-BD23-D75239DDF723}" type="pres">
      <dgm:prSet presAssocID="{960302E1-0A92-4735-92B1-03E2DD299C8A}" presName="childText" presStyleLbl="conFgAcc1" presStyleIdx="0" presStyleCnt="3">
        <dgm:presLayoutVars>
          <dgm:bulletEnabled val="1"/>
        </dgm:presLayoutVars>
      </dgm:prSet>
      <dgm:spPr/>
    </dgm:pt>
    <dgm:pt modelId="{69C93AB3-9D84-A042-B93A-4C4182F213B0}" type="pres">
      <dgm:prSet presAssocID="{2F4DB347-38E4-47FD-A094-231C40A0F8FD}" presName="spaceBetweenRectangles" presStyleCnt="0"/>
      <dgm:spPr/>
    </dgm:pt>
    <dgm:pt modelId="{0820237D-6D73-D347-8FF0-C542C818DC5A}" type="pres">
      <dgm:prSet presAssocID="{2F52C6D0-6049-4959-8B44-BA7E195A266E}" presName="parentLin" presStyleCnt="0"/>
      <dgm:spPr/>
    </dgm:pt>
    <dgm:pt modelId="{78090A07-71A3-5244-8CCA-F821060A5B3D}" type="pres">
      <dgm:prSet presAssocID="{2F52C6D0-6049-4959-8B44-BA7E195A266E}" presName="parentLeftMargin" presStyleLbl="node1" presStyleIdx="0" presStyleCnt="3"/>
      <dgm:spPr/>
    </dgm:pt>
    <dgm:pt modelId="{5788394E-E702-364B-BDF9-AD0FD66A2969}" type="pres">
      <dgm:prSet presAssocID="{2F52C6D0-6049-4959-8B44-BA7E195A266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99C65AA-9003-3A42-9435-EC265A460E8D}" type="pres">
      <dgm:prSet presAssocID="{2F52C6D0-6049-4959-8B44-BA7E195A266E}" presName="negativeSpace" presStyleCnt="0"/>
      <dgm:spPr/>
    </dgm:pt>
    <dgm:pt modelId="{BB65198B-0347-E94A-AD5C-A71AD34D4CB8}" type="pres">
      <dgm:prSet presAssocID="{2F52C6D0-6049-4959-8B44-BA7E195A266E}" presName="childText" presStyleLbl="conFgAcc1" presStyleIdx="1" presStyleCnt="3">
        <dgm:presLayoutVars>
          <dgm:bulletEnabled val="1"/>
        </dgm:presLayoutVars>
      </dgm:prSet>
      <dgm:spPr/>
    </dgm:pt>
    <dgm:pt modelId="{8278CDB5-998D-3B4B-AB42-E04A9BEE7D42}" type="pres">
      <dgm:prSet presAssocID="{585A5F50-A5E7-478B-9765-3D20E1F6A604}" presName="spaceBetweenRectangles" presStyleCnt="0"/>
      <dgm:spPr/>
    </dgm:pt>
    <dgm:pt modelId="{C3882FD2-681D-AC45-ABFF-B33D2FC43492}" type="pres">
      <dgm:prSet presAssocID="{D35CF166-50F9-4475-8408-2EE8336AADD8}" presName="parentLin" presStyleCnt="0"/>
      <dgm:spPr/>
    </dgm:pt>
    <dgm:pt modelId="{BEB453AF-9E75-D64A-AC12-BD940021CF26}" type="pres">
      <dgm:prSet presAssocID="{D35CF166-50F9-4475-8408-2EE8336AADD8}" presName="parentLeftMargin" presStyleLbl="node1" presStyleIdx="1" presStyleCnt="3"/>
      <dgm:spPr/>
    </dgm:pt>
    <dgm:pt modelId="{6D748164-6EDB-6949-9383-3607081CC11E}" type="pres">
      <dgm:prSet presAssocID="{D35CF166-50F9-4475-8408-2EE8336AADD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1556FC5-46A6-5241-868B-E1C8AD55727A}" type="pres">
      <dgm:prSet presAssocID="{D35CF166-50F9-4475-8408-2EE8336AADD8}" presName="negativeSpace" presStyleCnt="0"/>
      <dgm:spPr/>
    </dgm:pt>
    <dgm:pt modelId="{BE644549-B27F-9F45-BCCD-063019CCFE5A}" type="pres">
      <dgm:prSet presAssocID="{D35CF166-50F9-4475-8408-2EE8336AADD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1214700-EE49-8540-BED7-AAFB883D9EA4}" type="presOf" srcId="{D35CF166-50F9-4475-8408-2EE8336AADD8}" destId="{6D748164-6EDB-6949-9383-3607081CC11E}" srcOrd="1" destOrd="0" presId="urn:microsoft.com/office/officeart/2005/8/layout/list1"/>
    <dgm:cxn modelId="{5CDF8308-F54F-40D8-972A-62A4E78A72BC}" srcId="{960302E1-0A92-4735-92B1-03E2DD299C8A}" destId="{0273B11D-0D17-471A-AC3A-C13A3E876102}" srcOrd="1" destOrd="0" parTransId="{40A3C202-3461-4B3F-8DDA-166F6261A91B}" sibTransId="{05176F1D-0453-4A6B-B40B-E47AEEBB46ED}"/>
    <dgm:cxn modelId="{26E65F14-9128-446E-B78E-112AAF8A94DC}" srcId="{9AAC7A2C-0E25-47BD-80E3-4EDE681F8989}" destId="{5BE6F28B-016C-47F0-8A51-5175F2A10BBB}" srcOrd="0" destOrd="0" parTransId="{A4369592-0890-4485-A3B6-E7948BA9139E}" sibTransId="{2F417527-C074-4DC7-B701-1745468CC7CA}"/>
    <dgm:cxn modelId="{95963325-C16E-5D46-876D-BC706757EA85}" type="presOf" srcId="{960302E1-0A92-4735-92B1-03E2DD299C8A}" destId="{07BC5DA8-E66F-C441-A4DA-17D5DB9AD34D}" srcOrd="0" destOrd="0" presId="urn:microsoft.com/office/officeart/2005/8/layout/list1"/>
    <dgm:cxn modelId="{25753826-3E3C-412E-8966-1EB81FBFC0BF}" srcId="{24113993-C8E8-44C4-98E6-91E6AE76660D}" destId="{69DA7714-F35B-4222-BD1D-316CF584C22D}" srcOrd="1" destOrd="0" parTransId="{3A83178F-32B9-4D5D-A36B-8B793BE92E27}" sibTransId="{9717772F-F123-41C0-BA7B-2225438DF574}"/>
    <dgm:cxn modelId="{B57EDB28-CFE9-45EE-872D-24C5F0BF0E1F}" srcId="{2F52C6D0-6049-4959-8B44-BA7E195A266E}" destId="{24113993-C8E8-44C4-98E6-91E6AE76660D}" srcOrd="0" destOrd="0" parTransId="{72FC9A02-AC7C-4B21-BA7E-B1D7F2C953EC}" sibTransId="{7AC9E94D-8C9C-4723-90E6-E0A48594BB17}"/>
    <dgm:cxn modelId="{AB913737-C861-C746-B408-232C3EE1DBAB}" type="presOf" srcId="{C7DA267E-737A-44D1-B05B-D573456D6E95}" destId="{BB65198B-0347-E94A-AD5C-A71AD34D4CB8}" srcOrd="0" destOrd="1" presId="urn:microsoft.com/office/officeart/2005/8/layout/list1"/>
    <dgm:cxn modelId="{B0735144-05EA-4BF7-AE34-DF265559C860}" srcId="{89648A4A-5BEB-4D26-91FD-3D6F500C7C9C}" destId="{D35CF166-50F9-4475-8408-2EE8336AADD8}" srcOrd="2" destOrd="0" parTransId="{AE26A511-9B5A-4488-9E6A-CA34D59ABDAD}" sibTransId="{6A0F4E30-15E7-4DA9-B170-B0B153209C46}"/>
    <dgm:cxn modelId="{EBAC8546-FDFC-C24B-9C93-B55F25089A5E}" type="presOf" srcId="{0273B11D-0D17-471A-AC3A-C13A3E876102}" destId="{ED043F0B-2E6F-DE44-BD23-D75239DDF723}" srcOrd="0" destOrd="1" presId="urn:microsoft.com/office/officeart/2005/8/layout/list1"/>
    <dgm:cxn modelId="{9983BC4C-2381-451D-BD00-A88E063BC078}" srcId="{2F52C6D0-6049-4959-8B44-BA7E195A266E}" destId="{38BB6ECF-2186-41CA-9A5D-5976E2695603}" srcOrd="1" destOrd="0" parTransId="{F05C33B2-4878-4A2A-AA8B-4310561F3DF2}" sibTransId="{5DF70946-1459-4E63-86AE-639DE46693B1}"/>
    <dgm:cxn modelId="{A80EA858-C29F-0D47-A20D-E8983D50BC49}" type="presOf" srcId="{960302E1-0A92-4735-92B1-03E2DD299C8A}" destId="{A5FB9F26-33AB-0742-9ED1-5DC6BB5A4B5D}" srcOrd="1" destOrd="0" presId="urn:microsoft.com/office/officeart/2005/8/layout/list1"/>
    <dgm:cxn modelId="{93CEF663-1B71-064B-8726-26F0B6A9ADCC}" type="presOf" srcId="{38BB6ECF-2186-41CA-9A5D-5976E2695603}" destId="{BB65198B-0347-E94A-AD5C-A71AD34D4CB8}" srcOrd="0" destOrd="5" presId="urn:microsoft.com/office/officeart/2005/8/layout/list1"/>
    <dgm:cxn modelId="{81F77471-D847-4946-A909-ACC3BFAEFC3F}" srcId="{24113993-C8E8-44C4-98E6-91E6AE76660D}" destId="{C7DA267E-737A-44D1-B05B-D573456D6E95}" srcOrd="0" destOrd="0" parTransId="{6FC3A314-5578-4CAF-9186-8F7C706D4961}" sibTransId="{DC43DB2C-A73E-4A3B-B8BA-06FFDA10C4FF}"/>
    <dgm:cxn modelId="{698AD57E-6D0B-4941-902C-FC159D5D8A14}" type="presOf" srcId="{24113993-C8E8-44C4-98E6-91E6AE76660D}" destId="{BB65198B-0347-E94A-AD5C-A71AD34D4CB8}" srcOrd="0" destOrd="0" presId="urn:microsoft.com/office/officeart/2005/8/layout/list1"/>
    <dgm:cxn modelId="{87B90380-CB99-8943-A837-9182072F1AA4}" type="presOf" srcId="{89648A4A-5BEB-4D26-91FD-3D6F500C7C9C}" destId="{97A99D9F-B440-3342-89C3-44C631D1DEB3}" srcOrd="0" destOrd="0" presId="urn:microsoft.com/office/officeart/2005/8/layout/list1"/>
    <dgm:cxn modelId="{D8375283-E563-244A-A9A5-147FFCAC8A11}" type="presOf" srcId="{9AAC7A2C-0E25-47BD-80E3-4EDE681F8989}" destId="{BB65198B-0347-E94A-AD5C-A71AD34D4CB8}" srcOrd="0" destOrd="3" presId="urn:microsoft.com/office/officeart/2005/8/layout/list1"/>
    <dgm:cxn modelId="{B7724F8B-0D7F-4A95-BE1C-0050D0FC90F4}" srcId="{24113993-C8E8-44C4-98E6-91E6AE76660D}" destId="{9AAC7A2C-0E25-47BD-80E3-4EDE681F8989}" srcOrd="2" destOrd="0" parTransId="{F00ABE1F-4548-4A55-AC1D-D5335E14C453}" sibTransId="{C2ACF9D4-7731-4212-99A3-C115BAA3F420}"/>
    <dgm:cxn modelId="{1AE685A0-8887-4C42-9894-F84D47D1975B}" type="presOf" srcId="{349062A8-6B2B-4C58-A467-B9E447C58DB2}" destId="{BB65198B-0347-E94A-AD5C-A71AD34D4CB8}" srcOrd="0" destOrd="7" presId="urn:microsoft.com/office/officeart/2005/8/layout/list1"/>
    <dgm:cxn modelId="{340E9FA0-66B1-44E5-8536-3048B6BA427D}" srcId="{960302E1-0A92-4735-92B1-03E2DD299C8A}" destId="{0ACD064C-C218-4398-A180-2AD5C6598EA4}" srcOrd="0" destOrd="0" parTransId="{69FEADBC-3F6F-4BFD-AAA9-5A1B3333DF6B}" sibTransId="{BB91E9F6-5273-40C9-8454-1B9AF14BD224}"/>
    <dgm:cxn modelId="{BAD492A4-B03E-4D41-8395-53D0F5B6A131}" srcId="{89648A4A-5BEB-4D26-91FD-3D6F500C7C9C}" destId="{960302E1-0A92-4735-92B1-03E2DD299C8A}" srcOrd="0" destOrd="0" parTransId="{81C2CE8F-A39B-4C12-B0CD-392C51B1031B}" sibTransId="{2F4DB347-38E4-47FD-A094-231C40A0F8FD}"/>
    <dgm:cxn modelId="{EE0107AA-6FAC-B442-ADD6-843126B8223B}" type="presOf" srcId="{2F52C6D0-6049-4959-8B44-BA7E195A266E}" destId="{78090A07-71A3-5244-8CCA-F821060A5B3D}" srcOrd="0" destOrd="0" presId="urn:microsoft.com/office/officeart/2005/8/layout/list1"/>
    <dgm:cxn modelId="{CDC0C1AD-BE66-594E-8814-A3FBBFE54460}" type="presOf" srcId="{69DA7714-F35B-4222-BD1D-316CF584C22D}" destId="{BB65198B-0347-E94A-AD5C-A71AD34D4CB8}" srcOrd="0" destOrd="2" presId="urn:microsoft.com/office/officeart/2005/8/layout/list1"/>
    <dgm:cxn modelId="{05FFCEC2-EA0B-7345-B293-0799CA72E89A}" type="presOf" srcId="{0ACD064C-C218-4398-A180-2AD5C6598EA4}" destId="{ED043F0B-2E6F-DE44-BD23-D75239DDF723}" srcOrd="0" destOrd="0" presId="urn:microsoft.com/office/officeart/2005/8/layout/list1"/>
    <dgm:cxn modelId="{82CE0EC3-7854-7C4B-86C3-4B8A4B54FB6A}" type="presOf" srcId="{8077653F-0D33-482A-AF32-935D0206FE21}" destId="{BB65198B-0347-E94A-AD5C-A71AD34D4CB8}" srcOrd="0" destOrd="6" presId="urn:microsoft.com/office/officeart/2005/8/layout/list1"/>
    <dgm:cxn modelId="{2FD64AD1-36F1-4680-9A48-DD334A379F1A}" srcId="{2F52C6D0-6049-4959-8B44-BA7E195A266E}" destId="{349062A8-6B2B-4C58-A467-B9E447C58DB2}" srcOrd="2" destOrd="0" parTransId="{837E4377-8825-4AFA-9203-9E5BB5629629}" sibTransId="{F706EC18-B9DB-4801-9838-D068E0EF14B6}"/>
    <dgm:cxn modelId="{104049D6-7C3C-914A-8BF8-C9CDBD0E4A73}" type="presOf" srcId="{D35CF166-50F9-4475-8408-2EE8336AADD8}" destId="{BEB453AF-9E75-D64A-AC12-BD940021CF26}" srcOrd="0" destOrd="0" presId="urn:microsoft.com/office/officeart/2005/8/layout/list1"/>
    <dgm:cxn modelId="{FF1A01EA-6178-48A6-93CD-31B43E8E66AF}" srcId="{38BB6ECF-2186-41CA-9A5D-5976E2695603}" destId="{8077653F-0D33-482A-AF32-935D0206FE21}" srcOrd="0" destOrd="0" parTransId="{7C471C8A-0E0B-4673-A30A-AACE63F8EAD9}" sibTransId="{F8678B9A-211E-4CA3-B4F5-BED4A392BB8C}"/>
    <dgm:cxn modelId="{C45428F4-0955-BA49-AF50-1EAB2094C74C}" type="presOf" srcId="{2F52C6D0-6049-4959-8B44-BA7E195A266E}" destId="{5788394E-E702-364B-BDF9-AD0FD66A2969}" srcOrd="1" destOrd="0" presId="urn:microsoft.com/office/officeart/2005/8/layout/list1"/>
    <dgm:cxn modelId="{CC09A8F5-9AB9-47DD-BAFA-BBCFD3FFB728}" srcId="{89648A4A-5BEB-4D26-91FD-3D6F500C7C9C}" destId="{2F52C6D0-6049-4959-8B44-BA7E195A266E}" srcOrd="1" destOrd="0" parTransId="{57C02445-A86D-41C9-8ED5-928CC960917F}" sibTransId="{585A5F50-A5E7-478B-9765-3D20E1F6A604}"/>
    <dgm:cxn modelId="{73F330FD-0C1F-0447-8238-E58EDFFC5D51}" type="presOf" srcId="{5BE6F28B-016C-47F0-8A51-5175F2A10BBB}" destId="{BB65198B-0347-E94A-AD5C-A71AD34D4CB8}" srcOrd="0" destOrd="4" presId="urn:microsoft.com/office/officeart/2005/8/layout/list1"/>
    <dgm:cxn modelId="{8ACAD837-CACF-824E-A092-E6D745AF56B2}" type="presParOf" srcId="{97A99D9F-B440-3342-89C3-44C631D1DEB3}" destId="{1FC64E41-BEE5-154D-86DB-575CE9665006}" srcOrd="0" destOrd="0" presId="urn:microsoft.com/office/officeart/2005/8/layout/list1"/>
    <dgm:cxn modelId="{CC332FF0-076F-6946-A0A0-EF5D5375D351}" type="presParOf" srcId="{1FC64E41-BEE5-154D-86DB-575CE9665006}" destId="{07BC5DA8-E66F-C441-A4DA-17D5DB9AD34D}" srcOrd="0" destOrd="0" presId="urn:microsoft.com/office/officeart/2005/8/layout/list1"/>
    <dgm:cxn modelId="{847007DE-21DE-544F-A0F8-5F9A94884A82}" type="presParOf" srcId="{1FC64E41-BEE5-154D-86DB-575CE9665006}" destId="{A5FB9F26-33AB-0742-9ED1-5DC6BB5A4B5D}" srcOrd="1" destOrd="0" presId="urn:microsoft.com/office/officeart/2005/8/layout/list1"/>
    <dgm:cxn modelId="{BCE37AE2-FF9C-F646-8500-6E088682C9BD}" type="presParOf" srcId="{97A99D9F-B440-3342-89C3-44C631D1DEB3}" destId="{D013FD4C-D745-9E40-9217-CE662EF5F858}" srcOrd="1" destOrd="0" presId="urn:microsoft.com/office/officeart/2005/8/layout/list1"/>
    <dgm:cxn modelId="{B16F9BCA-41BE-6B47-99D2-1195E229CDE9}" type="presParOf" srcId="{97A99D9F-B440-3342-89C3-44C631D1DEB3}" destId="{ED043F0B-2E6F-DE44-BD23-D75239DDF723}" srcOrd="2" destOrd="0" presId="urn:microsoft.com/office/officeart/2005/8/layout/list1"/>
    <dgm:cxn modelId="{656C287E-BEFA-584E-96F8-5125F92E1FDA}" type="presParOf" srcId="{97A99D9F-B440-3342-89C3-44C631D1DEB3}" destId="{69C93AB3-9D84-A042-B93A-4C4182F213B0}" srcOrd="3" destOrd="0" presId="urn:microsoft.com/office/officeart/2005/8/layout/list1"/>
    <dgm:cxn modelId="{0FB0FF71-89D5-5543-A7B7-892BCD047606}" type="presParOf" srcId="{97A99D9F-B440-3342-89C3-44C631D1DEB3}" destId="{0820237D-6D73-D347-8FF0-C542C818DC5A}" srcOrd="4" destOrd="0" presId="urn:microsoft.com/office/officeart/2005/8/layout/list1"/>
    <dgm:cxn modelId="{E73D6F29-640D-F04D-A728-596DF22F3B94}" type="presParOf" srcId="{0820237D-6D73-D347-8FF0-C542C818DC5A}" destId="{78090A07-71A3-5244-8CCA-F821060A5B3D}" srcOrd="0" destOrd="0" presId="urn:microsoft.com/office/officeart/2005/8/layout/list1"/>
    <dgm:cxn modelId="{C30BDACE-BEB3-9140-AE6B-0908EDA06C68}" type="presParOf" srcId="{0820237D-6D73-D347-8FF0-C542C818DC5A}" destId="{5788394E-E702-364B-BDF9-AD0FD66A2969}" srcOrd="1" destOrd="0" presId="urn:microsoft.com/office/officeart/2005/8/layout/list1"/>
    <dgm:cxn modelId="{5E1A1D68-91F4-1641-947E-007C5DE7ADBF}" type="presParOf" srcId="{97A99D9F-B440-3342-89C3-44C631D1DEB3}" destId="{E99C65AA-9003-3A42-9435-EC265A460E8D}" srcOrd="5" destOrd="0" presId="urn:microsoft.com/office/officeart/2005/8/layout/list1"/>
    <dgm:cxn modelId="{C3E2E51F-D791-9E45-AB39-B03A37DEE9A7}" type="presParOf" srcId="{97A99D9F-B440-3342-89C3-44C631D1DEB3}" destId="{BB65198B-0347-E94A-AD5C-A71AD34D4CB8}" srcOrd="6" destOrd="0" presId="urn:microsoft.com/office/officeart/2005/8/layout/list1"/>
    <dgm:cxn modelId="{0070729D-D5CD-4E47-A4D9-52B9711441F3}" type="presParOf" srcId="{97A99D9F-B440-3342-89C3-44C631D1DEB3}" destId="{8278CDB5-998D-3B4B-AB42-E04A9BEE7D42}" srcOrd="7" destOrd="0" presId="urn:microsoft.com/office/officeart/2005/8/layout/list1"/>
    <dgm:cxn modelId="{025040F7-5F8F-AC41-9904-4C4217848FBD}" type="presParOf" srcId="{97A99D9F-B440-3342-89C3-44C631D1DEB3}" destId="{C3882FD2-681D-AC45-ABFF-B33D2FC43492}" srcOrd="8" destOrd="0" presId="urn:microsoft.com/office/officeart/2005/8/layout/list1"/>
    <dgm:cxn modelId="{F42C4A73-E9C1-6246-A3C6-54DC392C68C3}" type="presParOf" srcId="{C3882FD2-681D-AC45-ABFF-B33D2FC43492}" destId="{BEB453AF-9E75-D64A-AC12-BD940021CF26}" srcOrd="0" destOrd="0" presId="urn:microsoft.com/office/officeart/2005/8/layout/list1"/>
    <dgm:cxn modelId="{9A1D7927-9218-7243-8BEE-A48B671A7C8B}" type="presParOf" srcId="{C3882FD2-681D-AC45-ABFF-B33D2FC43492}" destId="{6D748164-6EDB-6949-9383-3607081CC11E}" srcOrd="1" destOrd="0" presId="urn:microsoft.com/office/officeart/2005/8/layout/list1"/>
    <dgm:cxn modelId="{C4AE9D44-ADD6-744F-B88E-8E16F058401F}" type="presParOf" srcId="{97A99D9F-B440-3342-89C3-44C631D1DEB3}" destId="{41556FC5-46A6-5241-868B-E1C8AD55727A}" srcOrd="9" destOrd="0" presId="urn:microsoft.com/office/officeart/2005/8/layout/list1"/>
    <dgm:cxn modelId="{091EB349-6D64-CC4E-A61B-0E5FF530EA42}" type="presParOf" srcId="{97A99D9F-B440-3342-89C3-44C631D1DEB3}" destId="{BE644549-B27F-9F45-BCCD-063019CCFE5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648A4A-5BEB-4D26-91FD-3D6F500C7C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302E1-0A92-4735-92B1-03E2DD299C8A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1: Download Files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Network_Construction.py</a:t>
          </a:r>
          <a:endParaRPr lang="en-US" dirty="0"/>
        </a:p>
      </dgm:t>
    </dgm:pt>
    <dgm:pt modelId="{81C2CE8F-A39B-4C12-B0CD-392C51B1031B}" type="parTrans" cxnId="{BAD492A4-B03E-4D41-8395-53D0F5B6A131}">
      <dgm:prSet/>
      <dgm:spPr/>
      <dgm:t>
        <a:bodyPr/>
        <a:lstStyle/>
        <a:p>
          <a:endParaRPr lang="en-US"/>
        </a:p>
      </dgm:t>
    </dgm:pt>
    <dgm:pt modelId="{2F4DB347-38E4-47FD-A094-231C40A0F8FD}" type="sibTrans" cxnId="{BAD492A4-B03E-4D41-8395-53D0F5B6A131}">
      <dgm:prSet/>
      <dgm:spPr/>
      <dgm:t>
        <a:bodyPr/>
        <a:lstStyle/>
        <a:p>
          <a:endParaRPr lang="en-US"/>
        </a:p>
      </dgm:t>
    </dgm:pt>
    <dgm:pt modelId="{0ACD064C-C218-4398-A180-2AD5C6598EA4}">
      <dgm:prSet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Import </a:t>
          </a:r>
          <a:r>
            <a:rPr lang="en-US" dirty="0" err="1">
              <a:highlight>
                <a:srgbClr val="FFFF00"/>
              </a:highlight>
            </a:rPr>
            <a:t>npz</a:t>
          </a:r>
          <a:r>
            <a:rPr lang="en-US" dirty="0">
              <a:highlight>
                <a:srgbClr val="FFFF00"/>
              </a:highlight>
            </a:rPr>
            <a:t> Final</a:t>
          </a:r>
        </a:p>
      </dgm:t>
    </dgm:pt>
    <dgm:pt modelId="{69FEADBC-3F6F-4BFD-AAA9-5A1B3333DF6B}" type="parTrans" cxnId="{340E9FA0-66B1-44E5-8536-3048B6BA427D}">
      <dgm:prSet/>
      <dgm:spPr/>
      <dgm:t>
        <a:bodyPr/>
        <a:lstStyle/>
        <a:p>
          <a:endParaRPr lang="en-US"/>
        </a:p>
      </dgm:t>
    </dgm:pt>
    <dgm:pt modelId="{BB91E9F6-5273-40C9-8454-1B9AF14BD224}" type="sibTrans" cxnId="{340E9FA0-66B1-44E5-8536-3048B6BA427D}">
      <dgm:prSet/>
      <dgm:spPr/>
      <dgm:t>
        <a:bodyPr/>
        <a:lstStyle/>
        <a:p>
          <a:endParaRPr lang="en-US"/>
        </a:p>
      </dgm:t>
    </dgm:pt>
    <dgm:pt modelId="{2F52C6D0-6049-4959-8B44-BA7E195A266E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2: Create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each</a:t>
          </a:r>
          <a:r>
            <a:rPr lang="de-DE" dirty="0"/>
            <a:t> </a:t>
          </a:r>
          <a:r>
            <a:rPr lang="de-DE" dirty="0" err="1"/>
            <a:t>drug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binary</a:t>
          </a:r>
          <a:r>
            <a:rPr lang="de-DE" dirty="0"/>
            <a:t> </a:t>
          </a:r>
          <a:r>
            <a:rPr lang="de-DE" dirty="0" err="1"/>
            <a:t>matrix</a:t>
          </a:r>
          <a:endParaRPr lang="en-US" dirty="0"/>
        </a:p>
      </dgm:t>
    </dgm:pt>
    <dgm:pt modelId="{57C02445-A86D-41C9-8ED5-928CC960917F}" type="parTrans" cxnId="{CC09A8F5-9AB9-47DD-BAFA-BBCFD3FFB728}">
      <dgm:prSet/>
      <dgm:spPr/>
      <dgm:t>
        <a:bodyPr/>
        <a:lstStyle/>
        <a:p>
          <a:endParaRPr lang="en-US"/>
        </a:p>
      </dgm:t>
    </dgm:pt>
    <dgm:pt modelId="{585A5F50-A5E7-478B-9765-3D20E1F6A604}" type="sibTrans" cxnId="{CC09A8F5-9AB9-47DD-BAFA-BBCFD3FFB728}">
      <dgm:prSet/>
      <dgm:spPr/>
      <dgm:t>
        <a:bodyPr/>
        <a:lstStyle/>
        <a:p>
          <a:endParaRPr lang="en-US"/>
        </a:p>
      </dgm:t>
    </dgm:pt>
    <dgm:pt modelId="{24113993-C8E8-44C4-98E6-91E6AE76660D}">
      <dgm:prSet/>
      <dgm:spPr/>
      <dgm:t>
        <a:bodyPr/>
        <a:lstStyle/>
        <a:p>
          <a:r>
            <a:rPr lang="de-DE" dirty="0"/>
            <a:t>save </a:t>
          </a:r>
          <a:r>
            <a:rPr lang="de-DE" dirty="0" err="1"/>
            <a:t>them</a:t>
          </a:r>
          <a:r>
            <a:rPr lang="de-DE" dirty="0"/>
            <a:t> </a:t>
          </a:r>
          <a:r>
            <a:rPr lang="de-DE" dirty="0" err="1"/>
            <a:t>as</a:t>
          </a:r>
          <a:r>
            <a:rPr lang="de-DE" dirty="0"/>
            <a:t> </a:t>
          </a:r>
          <a:r>
            <a:rPr lang="de-DE" dirty="0" err="1"/>
            <a:t>csv</a:t>
          </a:r>
          <a:r>
            <a:rPr lang="de-DE" dirty="0"/>
            <a:t> </a:t>
          </a:r>
          <a:r>
            <a:rPr lang="de-DE" dirty="0" err="1"/>
            <a:t>files</a:t>
          </a:r>
          <a:endParaRPr lang="en-US" dirty="0"/>
        </a:p>
      </dgm:t>
    </dgm:pt>
    <dgm:pt modelId="{72FC9A02-AC7C-4B21-BA7E-B1D7F2C953EC}" type="parTrans" cxnId="{B57EDB28-CFE9-45EE-872D-24C5F0BF0E1F}">
      <dgm:prSet/>
      <dgm:spPr/>
      <dgm:t>
        <a:bodyPr/>
        <a:lstStyle/>
        <a:p>
          <a:endParaRPr lang="en-US"/>
        </a:p>
      </dgm:t>
    </dgm:pt>
    <dgm:pt modelId="{7AC9E94D-8C9C-4723-90E6-E0A48594BB17}" type="sibTrans" cxnId="{B57EDB28-CFE9-45EE-872D-24C5F0BF0E1F}">
      <dgm:prSet/>
      <dgm:spPr/>
      <dgm:t>
        <a:bodyPr/>
        <a:lstStyle/>
        <a:p>
          <a:endParaRPr lang="en-US"/>
        </a:p>
      </dgm:t>
    </dgm:pt>
    <dgm:pt modelId="{97A99D9F-B440-3342-89C3-44C631D1DEB3}" type="pres">
      <dgm:prSet presAssocID="{89648A4A-5BEB-4D26-91FD-3D6F500C7C9C}" presName="linear" presStyleCnt="0">
        <dgm:presLayoutVars>
          <dgm:dir/>
          <dgm:animLvl val="lvl"/>
          <dgm:resizeHandles val="exact"/>
        </dgm:presLayoutVars>
      </dgm:prSet>
      <dgm:spPr/>
    </dgm:pt>
    <dgm:pt modelId="{1FC64E41-BEE5-154D-86DB-575CE9665006}" type="pres">
      <dgm:prSet presAssocID="{960302E1-0A92-4735-92B1-03E2DD299C8A}" presName="parentLin" presStyleCnt="0"/>
      <dgm:spPr/>
    </dgm:pt>
    <dgm:pt modelId="{07BC5DA8-E66F-C441-A4DA-17D5DB9AD34D}" type="pres">
      <dgm:prSet presAssocID="{960302E1-0A92-4735-92B1-03E2DD299C8A}" presName="parentLeftMargin" presStyleLbl="node1" presStyleIdx="0" presStyleCnt="2"/>
      <dgm:spPr/>
    </dgm:pt>
    <dgm:pt modelId="{A5FB9F26-33AB-0742-9ED1-5DC6BB5A4B5D}" type="pres">
      <dgm:prSet presAssocID="{960302E1-0A92-4735-92B1-03E2DD299C8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013FD4C-D745-9E40-9217-CE662EF5F858}" type="pres">
      <dgm:prSet presAssocID="{960302E1-0A92-4735-92B1-03E2DD299C8A}" presName="negativeSpace" presStyleCnt="0"/>
      <dgm:spPr/>
    </dgm:pt>
    <dgm:pt modelId="{ED043F0B-2E6F-DE44-BD23-D75239DDF723}" type="pres">
      <dgm:prSet presAssocID="{960302E1-0A92-4735-92B1-03E2DD299C8A}" presName="childText" presStyleLbl="conFgAcc1" presStyleIdx="0" presStyleCnt="2">
        <dgm:presLayoutVars>
          <dgm:bulletEnabled val="1"/>
        </dgm:presLayoutVars>
      </dgm:prSet>
      <dgm:spPr/>
    </dgm:pt>
    <dgm:pt modelId="{69C93AB3-9D84-A042-B93A-4C4182F213B0}" type="pres">
      <dgm:prSet presAssocID="{2F4DB347-38E4-47FD-A094-231C40A0F8FD}" presName="spaceBetweenRectangles" presStyleCnt="0"/>
      <dgm:spPr/>
    </dgm:pt>
    <dgm:pt modelId="{0820237D-6D73-D347-8FF0-C542C818DC5A}" type="pres">
      <dgm:prSet presAssocID="{2F52C6D0-6049-4959-8B44-BA7E195A266E}" presName="parentLin" presStyleCnt="0"/>
      <dgm:spPr/>
    </dgm:pt>
    <dgm:pt modelId="{78090A07-71A3-5244-8CCA-F821060A5B3D}" type="pres">
      <dgm:prSet presAssocID="{2F52C6D0-6049-4959-8B44-BA7E195A266E}" presName="parentLeftMargin" presStyleLbl="node1" presStyleIdx="0" presStyleCnt="2"/>
      <dgm:spPr/>
    </dgm:pt>
    <dgm:pt modelId="{5788394E-E702-364B-BDF9-AD0FD66A2969}" type="pres">
      <dgm:prSet presAssocID="{2F52C6D0-6049-4959-8B44-BA7E195A26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9C65AA-9003-3A42-9435-EC265A460E8D}" type="pres">
      <dgm:prSet presAssocID="{2F52C6D0-6049-4959-8B44-BA7E195A266E}" presName="negativeSpace" presStyleCnt="0"/>
      <dgm:spPr/>
    </dgm:pt>
    <dgm:pt modelId="{BB65198B-0347-E94A-AD5C-A71AD34D4CB8}" type="pres">
      <dgm:prSet presAssocID="{2F52C6D0-6049-4959-8B44-BA7E195A266E}" presName="childText" presStyleLbl="conFgAcc1" presStyleIdx="1" presStyleCnt="2" custLinFactNeighborY="2806">
        <dgm:presLayoutVars>
          <dgm:bulletEnabled val="1"/>
        </dgm:presLayoutVars>
      </dgm:prSet>
      <dgm:spPr/>
    </dgm:pt>
  </dgm:ptLst>
  <dgm:cxnLst>
    <dgm:cxn modelId="{95963325-C16E-5D46-876D-BC706757EA85}" type="presOf" srcId="{960302E1-0A92-4735-92B1-03E2DD299C8A}" destId="{07BC5DA8-E66F-C441-A4DA-17D5DB9AD34D}" srcOrd="0" destOrd="0" presId="urn:microsoft.com/office/officeart/2005/8/layout/list1"/>
    <dgm:cxn modelId="{B57EDB28-CFE9-45EE-872D-24C5F0BF0E1F}" srcId="{2F52C6D0-6049-4959-8B44-BA7E195A266E}" destId="{24113993-C8E8-44C4-98E6-91E6AE76660D}" srcOrd="0" destOrd="0" parTransId="{72FC9A02-AC7C-4B21-BA7E-B1D7F2C953EC}" sibTransId="{7AC9E94D-8C9C-4723-90E6-E0A48594BB17}"/>
    <dgm:cxn modelId="{A80EA858-C29F-0D47-A20D-E8983D50BC49}" type="presOf" srcId="{960302E1-0A92-4735-92B1-03E2DD299C8A}" destId="{A5FB9F26-33AB-0742-9ED1-5DC6BB5A4B5D}" srcOrd="1" destOrd="0" presId="urn:microsoft.com/office/officeart/2005/8/layout/list1"/>
    <dgm:cxn modelId="{698AD57E-6D0B-4941-902C-FC159D5D8A14}" type="presOf" srcId="{24113993-C8E8-44C4-98E6-91E6AE76660D}" destId="{BB65198B-0347-E94A-AD5C-A71AD34D4CB8}" srcOrd="0" destOrd="0" presId="urn:microsoft.com/office/officeart/2005/8/layout/list1"/>
    <dgm:cxn modelId="{87B90380-CB99-8943-A837-9182072F1AA4}" type="presOf" srcId="{89648A4A-5BEB-4D26-91FD-3D6F500C7C9C}" destId="{97A99D9F-B440-3342-89C3-44C631D1DEB3}" srcOrd="0" destOrd="0" presId="urn:microsoft.com/office/officeart/2005/8/layout/list1"/>
    <dgm:cxn modelId="{340E9FA0-66B1-44E5-8536-3048B6BA427D}" srcId="{960302E1-0A92-4735-92B1-03E2DD299C8A}" destId="{0ACD064C-C218-4398-A180-2AD5C6598EA4}" srcOrd="0" destOrd="0" parTransId="{69FEADBC-3F6F-4BFD-AAA9-5A1B3333DF6B}" sibTransId="{BB91E9F6-5273-40C9-8454-1B9AF14BD224}"/>
    <dgm:cxn modelId="{BAD492A4-B03E-4D41-8395-53D0F5B6A131}" srcId="{89648A4A-5BEB-4D26-91FD-3D6F500C7C9C}" destId="{960302E1-0A92-4735-92B1-03E2DD299C8A}" srcOrd="0" destOrd="0" parTransId="{81C2CE8F-A39B-4C12-B0CD-392C51B1031B}" sibTransId="{2F4DB347-38E4-47FD-A094-231C40A0F8FD}"/>
    <dgm:cxn modelId="{EE0107AA-6FAC-B442-ADD6-843126B8223B}" type="presOf" srcId="{2F52C6D0-6049-4959-8B44-BA7E195A266E}" destId="{78090A07-71A3-5244-8CCA-F821060A5B3D}" srcOrd="0" destOrd="0" presId="urn:microsoft.com/office/officeart/2005/8/layout/list1"/>
    <dgm:cxn modelId="{05FFCEC2-EA0B-7345-B293-0799CA72E89A}" type="presOf" srcId="{0ACD064C-C218-4398-A180-2AD5C6598EA4}" destId="{ED043F0B-2E6F-DE44-BD23-D75239DDF723}" srcOrd="0" destOrd="0" presId="urn:microsoft.com/office/officeart/2005/8/layout/list1"/>
    <dgm:cxn modelId="{C45428F4-0955-BA49-AF50-1EAB2094C74C}" type="presOf" srcId="{2F52C6D0-6049-4959-8B44-BA7E195A266E}" destId="{5788394E-E702-364B-BDF9-AD0FD66A2969}" srcOrd="1" destOrd="0" presId="urn:microsoft.com/office/officeart/2005/8/layout/list1"/>
    <dgm:cxn modelId="{CC09A8F5-9AB9-47DD-BAFA-BBCFD3FFB728}" srcId="{89648A4A-5BEB-4D26-91FD-3D6F500C7C9C}" destId="{2F52C6D0-6049-4959-8B44-BA7E195A266E}" srcOrd="1" destOrd="0" parTransId="{57C02445-A86D-41C9-8ED5-928CC960917F}" sibTransId="{585A5F50-A5E7-478B-9765-3D20E1F6A604}"/>
    <dgm:cxn modelId="{8ACAD837-CACF-824E-A092-E6D745AF56B2}" type="presParOf" srcId="{97A99D9F-B440-3342-89C3-44C631D1DEB3}" destId="{1FC64E41-BEE5-154D-86DB-575CE9665006}" srcOrd="0" destOrd="0" presId="urn:microsoft.com/office/officeart/2005/8/layout/list1"/>
    <dgm:cxn modelId="{CC332FF0-076F-6946-A0A0-EF5D5375D351}" type="presParOf" srcId="{1FC64E41-BEE5-154D-86DB-575CE9665006}" destId="{07BC5DA8-E66F-C441-A4DA-17D5DB9AD34D}" srcOrd="0" destOrd="0" presId="urn:microsoft.com/office/officeart/2005/8/layout/list1"/>
    <dgm:cxn modelId="{847007DE-21DE-544F-A0F8-5F9A94884A82}" type="presParOf" srcId="{1FC64E41-BEE5-154D-86DB-575CE9665006}" destId="{A5FB9F26-33AB-0742-9ED1-5DC6BB5A4B5D}" srcOrd="1" destOrd="0" presId="urn:microsoft.com/office/officeart/2005/8/layout/list1"/>
    <dgm:cxn modelId="{BCE37AE2-FF9C-F646-8500-6E088682C9BD}" type="presParOf" srcId="{97A99D9F-B440-3342-89C3-44C631D1DEB3}" destId="{D013FD4C-D745-9E40-9217-CE662EF5F858}" srcOrd="1" destOrd="0" presId="urn:microsoft.com/office/officeart/2005/8/layout/list1"/>
    <dgm:cxn modelId="{B16F9BCA-41BE-6B47-99D2-1195E229CDE9}" type="presParOf" srcId="{97A99D9F-B440-3342-89C3-44C631D1DEB3}" destId="{ED043F0B-2E6F-DE44-BD23-D75239DDF723}" srcOrd="2" destOrd="0" presId="urn:microsoft.com/office/officeart/2005/8/layout/list1"/>
    <dgm:cxn modelId="{656C287E-BEFA-584E-96F8-5125F92E1FDA}" type="presParOf" srcId="{97A99D9F-B440-3342-89C3-44C631D1DEB3}" destId="{69C93AB3-9D84-A042-B93A-4C4182F213B0}" srcOrd="3" destOrd="0" presId="urn:microsoft.com/office/officeart/2005/8/layout/list1"/>
    <dgm:cxn modelId="{0FB0FF71-89D5-5543-A7B7-892BCD047606}" type="presParOf" srcId="{97A99D9F-B440-3342-89C3-44C631D1DEB3}" destId="{0820237D-6D73-D347-8FF0-C542C818DC5A}" srcOrd="4" destOrd="0" presId="urn:microsoft.com/office/officeart/2005/8/layout/list1"/>
    <dgm:cxn modelId="{E73D6F29-640D-F04D-A728-596DF22F3B94}" type="presParOf" srcId="{0820237D-6D73-D347-8FF0-C542C818DC5A}" destId="{78090A07-71A3-5244-8CCA-F821060A5B3D}" srcOrd="0" destOrd="0" presId="urn:microsoft.com/office/officeart/2005/8/layout/list1"/>
    <dgm:cxn modelId="{C30BDACE-BEB3-9140-AE6B-0908EDA06C68}" type="presParOf" srcId="{0820237D-6D73-D347-8FF0-C542C818DC5A}" destId="{5788394E-E702-364B-BDF9-AD0FD66A2969}" srcOrd="1" destOrd="0" presId="urn:microsoft.com/office/officeart/2005/8/layout/list1"/>
    <dgm:cxn modelId="{5E1A1D68-91F4-1641-947E-007C5DE7ADBF}" type="presParOf" srcId="{97A99D9F-B440-3342-89C3-44C631D1DEB3}" destId="{E99C65AA-9003-3A42-9435-EC265A460E8D}" srcOrd="5" destOrd="0" presId="urn:microsoft.com/office/officeart/2005/8/layout/list1"/>
    <dgm:cxn modelId="{C3E2E51F-D791-9E45-AB39-B03A37DEE9A7}" type="presParOf" srcId="{97A99D9F-B440-3342-89C3-44C631D1DEB3}" destId="{BB65198B-0347-E94A-AD5C-A71AD34D4CB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43F0B-2E6F-DE44-BD23-D75239DDF723}">
      <dsp:nvSpPr>
        <dsp:cNvPr id="0" name=""/>
        <dsp:cNvSpPr/>
      </dsp:nvSpPr>
      <dsp:spPr>
        <a:xfrm>
          <a:off x="0" y="1471672"/>
          <a:ext cx="740612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B9F26-33AB-0742-9ED1-5DC6BB5A4B5D}">
      <dsp:nvSpPr>
        <dsp:cNvPr id="0" name=""/>
        <dsp:cNvSpPr/>
      </dsp:nvSpPr>
      <dsp:spPr>
        <a:xfrm>
          <a:off x="370306" y="1102672"/>
          <a:ext cx="5184284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54" tIns="0" rIns="195954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Step</a:t>
          </a:r>
          <a:r>
            <a:rPr lang="de-DE" sz="2500" kern="1200" dirty="0"/>
            <a:t> 1: </a:t>
          </a:r>
          <a:r>
            <a:rPr lang="de-DE" sz="2500" kern="1200" dirty="0" err="1"/>
            <a:t>Define</a:t>
          </a:r>
          <a:r>
            <a:rPr lang="de-DE" sz="2500" kern="1200" dirty="0"/>
            <a:t> URLs </a:t>
          </a:r>
          <a:r>
            <a:rPr lang="de-DE" sz="2500" kern="1200" dirty="0" err="1"/>
            <a:t>for</a:t>
          </a:r>
          <a:r>
            <a:rPr lang="de-DE" sz="2500" kern="1200" dirty="0"/>
            <a:t> Databases</a:t>
          </a:r>
          <a:endParaRPr lang="en-US" sz="2500" kern="1200" dirty="0"/>
        </a:p>
      </dsp:txBody>
      <dsp:txXfrm>
        <a:off x="406332" y="1138698"/>
        <a:ext cx="5112232" cy="665948"/>
      </dsp:txXfrm>
    </dsp:sp>
    <dsp:sp modelId="{BB65198B-0347-E94A-AD5C-A71AD34D4CB8}">
      <dsp:nvSpPr>
        <dsp:cNvPr id="0" name=""/>
        <dsp:cNvSpPr/>
      </dsp:nvSpPr>
      <dsp:spPr>
        <a:xfrm>
          <a:off x="0" y="2605672"/>
          <a:ext cx="740612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797" tIns="520700" rIns="574797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500" kern="1200" dirty="0"/>
        </a:p>
      </dsp:txBody>
      <dsp:txXfrm>
        <a:off x="0" y="2605672"/>
        <a:ext cx="7406120" cy="630000"/>
      </dsp:txXfrm>
    </dsp:sp>
    <dsp:sp modelId="{5788394E-E702-364B-BDF9-AD0FD66A2969}">
      <dsp:nvSpPr>
        <dsp:cNvPr id="0" name=""/>
        <dsp:cNvSpPr/>
      </dsp:nvSpPr>
      <dsp:spPr>
        <a:xfrm>
          <a:off x="370306" y="2236672"/>
          <a:ext cx="5184284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54" tIns="0" rIns="195954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Step</a:t>
          </a:r>
          <a:r>
            <a:rPr lang="de-DE" sz="2500" kern="1200" dirty="0"/>
            <a:t> 2: Create </a:t>
          </a:r>
          <a:r>
            <a:rPr lang="de-DE" sz="2500" kern="1200" dirty="0" err="1"/>
            <a:t>local</a:t>
          </a:r>
          <a:r>
            <a:rPr lang="de-DE" sz="2500" kern="1200" dirty="0"/>
            <a:t> </a:t>
          </a:r>
          <a:r>
            <a:rPr lang="de-DE" sz="2500" kern="1200" dirty="0" err="1"/>
            <a:t>directory</a:t>
          </a:r>
          <a:endParaRPr lang="en-US" sz="2500" kern="1200" dirty="0"/>
        </a:p>
      </dsp:txBody>
      <dsp:txXfrm>
        <a:off x="406332" y="2272698"/>
        <a:ext cx="5112232" cy="665948"/>
      </dsp:txXfrm>
    </dsp:sp>
    <dsp:sp modelId="{BE644549-B27F-9F45-BCCD-063019CCFE5A}">
      <dsp:nvSpPr>
        <dsp:cNvPr id="0" name=""/>
        <dsp:cNvSpPr/>
      </dsp:nvSpPr>
      <dsp:spPr>
        <a:xfrm>
          <a:off x="0" y="3739672"/>
          <a:ext cx="740612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48164-6EDB-6949-9383-3607081CC11E}">
      <dsp:nvSpPr>
        <dsp:cNvPr id="0" name=""/>
        <dsp:cNvSpPr/>
      </dsp:nvSpPr>
      <dsp:spPr>
        <a:xfrm>
          <a:off x="370306" y="3370672"/>
          <a:ext cx="5184284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54" tIns="0" rIns="195954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Step</a:t>
          </a:r>
          <a:r>
            <a:rPr lang="de-DE" sz="2500" kern="1200" dirty="0"/>
            <a:t> 3: Download Files </a:t>
          </a:r>
          <a:endParaRPr lang="en-US" sz="2500" kern="1200" dirty="0"/>
        </a:p>
      </dsp:txBody>
      <dsp:txXfrm>
        <a:off x="406332" y="3406698"/>
        <a:ext cx="5112232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43F0B-2E6F-DE44-BD23-D75239DDF723}">
      <dsp:nvSpPr>
        <dsp:cNvPr id="0" name=""/>
        <dsp:cNvSpPr/>
      </dsp:nvSpPr>
      <dsp:spPr>
        <a:xfrm>
          <a:off x="0" y="570171"/>
          <a:ext cx="573440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B9F26-33AB-0742-9ED1-5DC6BB5A4B5D}">
      <dsp:nvSpPr>
        <dsp:cNvPr id="0" name=""/>
        <dsp:cNvSpPr/>
      </dsp:nvSpPr>
      <dsp:spPr>
        <a:xfrm>
          <a:off x="286720" y="304491"/>
          <a:ext cx="4014083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723" tIns="0" rIns="15172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Step</a:t>
          </a:r>
          <a:r>
            <a:rPr lang="de-DE" sz="1800" kern="1200" dirty="0"/>
            <a:t> 1: Download and </a:t>
          </a:r>
          <a:r>
            <a:rPr lang="de-DE" sz="1800" kern="1200" dirty="0" err="1"/>
            <a:t>Preprocess</a:t>
          </a:r>
          <a:endParaRPr lang="en-US" sz="1800" kern="1200" dirty="0"/>
        </a:p>
      </dsp:txBody>
      <dsp:txXfrm>
        <a:off x="312659" y="330430"/>
        <a:ext cx="3962205" cy="479482"/>
      </dsp:txXfrm>
    </dsp:sp>
    <dsp:sp modelId="{BB65198B-0347-E94A-AD5C-A71AD34D4CB8}">
      <dsp:nvSpPr>
        <dsp:cNvPr id="0" name=""/>
        <dsp:cNvSpPr/>
      </dsp:nvSpPr>
      <dsp:spPr>
        <a:xfrm>
          <a:off x="0" y="1386651"/>
          <a:ext cx="5734405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5054" tIns="374904" rIns="44505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DGIDB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ChEMBL</a:t>
          </a:r>
          <a:r>
            <a:rPr lang="en-US" sz="1800" kern="1200" dirty="0"/>
            <a:t> (with API)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BioGrid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PharmaGKB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CTD</a:t>
          </a:r>
        </a:p>
      </dsp:txBody>
      <dsp:txXfrm>
        <a:off x="0" y="1386651"/>
        <a:ext cx="5734405" cy="1927800"/>
      </dsp:txXfrm>
    </dsp:sp>
    <dsp:sp modelId="{5788394E-E702-364B-BDF9-AD0FD66A2969}">
      <dsp:nvSpPr>
        <dsp:cNvPr id="0" name=""/>
        <dsp:cNvSpPr/>
      </dsp:nvSpPr>
      <dsp:spPr>
        <a:xfrm>
          <a:off x="286720" y="1120971"/>
          <a:ext cx="4014083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723" tIns="0" rIns="15172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Step</a:t>
          </a:r>
          <a:r>
            <a:rPr lang="de-DE" sz="1800" kern="1200" dirty="0"/>
            <a:t> 2: </a:t>
          </a:r>
          <a:r>
            <a:rPr lang="de-DE" sz="1800" kern="1200" dirty="0" err="1"/>
            <a:t>Get</a:t>
          </a:r>
          <a:r>
            <a:rPr lang="de-DE" sz="1800" kern="1200" dirty="0"/>
            <a:t> Drug-Gene-Interactions</a:t>
          </a:r>
          <a:endParaRPr lang="en-US" sz="1800" kern="1200" dirty="0"/>
        </a:p>
      </dsp:txBody>
      <dsp:txXfrm>
        <a:off x="312659" y="1146910"/>
        <a:ext cx="3962205" cy="479482"/>
      </dsp:txXfrm>
    </dsp:sp>
    <dsp:sp modelId="{BE644549-B27F-9F45-BCCD-063019CCFE5A}">
      <dsp:nvSpPr>
        <dsp:cNvPr id="0" name=""/>
        <dsp:cNvSpPr/>
      </dsp:nvSpPr>
      <dsp:spPr>
        <a:xfrm>
          <a:off x="0" y="3677332"/>
          <a:ext cx="573440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48164-6EDB-6949-9383-3607081CC11E}">
      <dsp:nvSpPr>
        <dsp:cNvPr id="0" name=""/>
        <dsp:cNvSpPr/>
      </dsp:nvSpPr>
      <dsp:spPr>
        <a:xfrm>
          <a:off x="286720" y="3411651"/>
          <a:ext cx="4014083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723" tIns="0" rIns="15172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Step</a:t>
          </a:r>
          <a:r>
            <a:rPr lang="de-DE" sz="1800" kern="1200" dirty="0"/>
            <a:t> 3: </a:t>
          </a:r>
          <a:r>
            <a:rPr lang="de-DE" sz="1800" kern="1200" dirty="0" err="1"/>
            <a:t>Merge</a:t>
          </a:r>
          <a:r>
            <a:rPr lang="de-DE" sz="1800" kern="1200" dirty="0"/>
            <a:t> all </a:t>
          </a:r>
          <a:r>
            <a:rPr lang="de-DE" sz="1800" kern="1200" dirty="0" err="1"/>
            <a:t>databases</a:t>
          </a:r>
          <a:r>
            <a:rPr lang="de-DE" sz="1800" kern="1200" dirty="0"/>
            <a:t> </a:t>
          </a:r>
          <a:r>
            <a:rPr lang="de-DE" sz="1800" kern="1200" dirty="0" err="1"/>
            <a:t>together</a:t>
          </a:r>
          <a:r>
            <a:rPr lang="de-DE" sz="1800" kern="1200" dirty="0"/>
            <a:t> </a:t>
          </a:r>
          <a:endParaRPr lang="en-US" sz="1800" kern="1200" dirty="0"/>
        </a:p>
      </dsp:txBody>
      <dsp:txXfrm>
        <a:off x="312659" y="3437590"/>
        <a:ext cx="3962205" cy="479482"/>
      </dsp:txXfrm>
    </dsp:sp>
    <dsp:sp modelId="{1E1AFB02-948A-984A-BC10-94A27412B029}">
      <dsp:nvSpPr>
        <dsp:cNvPr id="0" name=""/>
        <dsp:cNvSpPr/>
      </dsp:nvSpPr>
      <dsp:spPr>
        <a:xfrm>
          <a:off x="0" y="4493812"/>
          <a:ext cx="573440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694D5-BC90-124A-9272-A26B6DFB5767}">
      <dsp:nvSpPr>
        <dsp:cNvPr id="0" name=""/>
        <dsp:cNvSpPr/>
      </dsp:nvSpPr>
      <dsp:spPr>
        <a:xfrm>
          <a:off x="286720" y="4228132"/>
          <a:ext cx="4014083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723" tIns="0" rIns="15172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Step</a:t>
          </a:r>
          <a:r>
            <a:rPr lang="de-DE" sz="1800" kern="1200" dirty="0"/>
            <a:t> 4: Analysis </a:t>
          </a:r>
          <a:r>
            <a:rPr lang="de-DE" sz="1800" kern="1200" dirty="0" err="1"/>
            <a:t>Step</a:t>
          </a:r>
          <a:endParaRPr lang="en-US" sz="1800" kern="1200" dirty="0"/>
        </a:p>
      </dsp:txBody>
      <dsp:txXfrm>
        <a:off x="312659" y="4254071"/>
        <a:ext cx="3962205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43F0B-2E6F-DE44-BD23-D75239DDF723}">
      <dsp:nvSpPr>
        <dsp:cNvPr id="0" name=""/>
        <dsp:cNvSpPr/>
      </dsp:nvSpPr>
      <dsp:spPr>
        <a:xfrm>
          <a:off x="0" y="1988779"/>
          <a:ext cx="7162800" cy="17529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913" tIns="437388" rIns="55591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b="0" kern="1200" dirty="0" err="1"/>
            <a:t>used</a:t>
          </a:r>
          <a:r>
            <a:rPr lang="de-DE" sz="2000" b="0" kern="1200" dirty="0"/>
            <a:t> </a:t>
          </a:r>
          <a:r>
            <a:rPr lang="de-DE" sz="2000" b="0" kern="1200" dirty="0" err="1"/>
            <a:t>the</a:t>
          </a:r>
          <a:r>
            <a:rPr lang="de-DE" sz="2000" b="0" kern="1200" dirty="0"/>
            <a:t> `</a:t>
          </a:r>
          <a:r>
            <a:rPr lang="de-DE" sz="2000" b="0" kern="1200" dirty="0" err="1"/>
            <a:t>idconverter.py</a:t>
          </a:r>
          <a:r>
            <a:rPr lang="de-DE" sz="2000" b="0" kern="1200" dirty="0"/>
            <a:t>` </a:t>
          </a:r>
          <a:r>
            <a:rPr lang="de-DE" sz="2000" b="0" kern="1200" dirty="0" err="1"/>
            <a:t>script</a:t>
          </a:r>
          <a:r>
            <a:rPr lang="de-DE" sz="2000" b="0" kern="1200" dirty="0"/>
            <a:t> </a:t>
          </a:r>
          <a:r>
            <a:rPr lang="de-DE" sz="2000" b="0" kern="1200" dirty="0" err="1"/>
            <a:t>from</a:t>
          </a:r>
          <a:r>
            <a:rPr lang="de-DE" sz="2000" b="0" kern="1200" dirty="0"/>
            <a:t>: https://</a:t>
          </a:r>
          <a:r>
            <a:rPr lang="de-DE" sz="2000" b="0" kern="1200" dirty="0" err="1"/>
            <a:t>github.com</a:t>
          </a:r>
          <a:r>
            <a:rPr lang="de-DE" sz="2000" b="0" kern="1200" dirty="0"/>
            <a:t>/</a:t>
          </a:r>
          <a:r>
            <a:rPr lang="de-DE" sz="2000" b="0" kern="1200" dirty="0" err="1"/>
            <a:t>yafeng</a:t>
          </a:r>
          <a:r>
            <a:rPr lang="de-DE" sz="2000" b="0" kern="1200" dirty="0"/>
            <a:t>/</a:t>
          </a:r>
          <a:r>
            <a:rPr lang="de-DE" sz="2000" b="0" kern="1200" dirty="0" err="1"/>
            <a:t>idconverter</a:t>
          </a:r>
          <a:r>
            <a:rPr lang="de-DE" sz="2000" b="0" kern="1200" dirty="0"/>
            <a:t> </a:t>
          </a:r>
          <a:r>
            <a:rPr lang="en-US" sz="2000" kern="1200" dirty="0"/>
            <a:t>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b="0" kern="1200" dirty="0" err="1"/>
            <a:t>python</a:t>
          </a:r>
          <a:r>
            <a:rPr lang="de-DE" sz="2000" b="0" kern="1200" dirty="0"/>
            <a:t> </a:t>
          </a:r>
          <a:r>
            <a:rPr lang="de-DE" sz="2000" b="0" kern="1200" dirty="0" err="1"/>
            <a:t>idconverter.py</a:t>
          </a:r>
          <a:r>
            <a:rPr lang="de-DE" sz="2000" b="0" kern="1200" dirty="0"/>
            <a:t> --input </a:t>
          </a:r>
          <a:r>
            <a:rPr lang="de-DE" sz="2000" b="0" kern="1200" dirty="0" err="1"/>
            <a:t>unique_ENSP_IDs.csv</a:t>
          </a:r>
          <a:r>
            <a:rPr lang="de-DE" sz="2000" b="0" kern="1200" dirty="0"/>
            <a:t> --output protein2gene.csv --</a:t>
          </a:r>
          <a:r>
            <a:rPr lang="de-DE" sz="2000" b="0" kern="1200" dirty="0" err="1"/>
            <a:t>n</a:t>
          </a:r>
          <a:r>
            <a:rPr lang="de-DE" sz="2000" b="0" kern="1200" dirty="0"/>
            <a:t> 1</a:t>
          </a:r>
          <a:endParaRPr lang="en-US" sz="2000" kern="1200" dirty="0"/>
        </a:p>
      </dsp:txBody>
      <dsp:txXfrm>
        <a:off x="0" y="1988779"/>
        <a:ext cx="7162800" cy="1752974"/>
      </dsp:txXfrm>
    </dsp:sp>
    <dsp:sp modelId="{A5FB9F26-33AB-0742-9ED1-5DC6BB5A4B5D}">
      <dsp:nvSpPr>
        <dsp:cNvPr id="0" name=""/>
        <dsp:cNvSpPr/>
      </dsp:nvSpPr>
      <dsp:spPr>
        <a:xfrm>
          <a:off x="358140" y="1678819"/>
          <a:ext cx="501396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516" tIns="0" rIns="18951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Step</a:t>
          </a:r>
          <a:r>
            <a:rPr lang="de-DE" sz="2100" kern="1200" dirty="0"/>
            <a:t> 1: Download and </a:t>
          </a:r>
          <a:r>
            <a:rPr lang="de-DE" sz="2100" kern="1200" dirty="0" err="1"/>
            <a:t>Preprocess</a:t>
          </a:r>
          <a:endParaRPr lang="en-US" sz="2100" kern="1200" dirty="0"/>
        </a:p>
      </dsp:txBody>
      <dsp:txXfrm>
        <a:off x="388402" y="1709081"/>
        <a:ext cx="4953436" cy="559396"/>
      </dsp:txXfrm>
    </dsp:sp>
    <dsp:sp modelId="{BB65198B-0347-E94A-AD5C-A71AD34D4CB8}">
      <dsp:nvSpPr>
        <dsp:cNvPr id="0" name=""/>
        <dsp:cNvSpPr/>
      </dsp:nvSpPr>
      <dsp:spPr>
        <a:xfrm>
          <a:off x="0" y="4165114"/>
          <a:ext cx="71628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8394E-E702-364B-BDF9-AD0FD66A2969}">
      <dsp:nvSpPr>
        <dsp:cNvPr id="0" name=""/>
        <dsp:cNvSpPr/>
      </dsp:nvSpPr>
      <dsp:spPr>
        <a:xfrm>
          <a:off x="358140" y="3855154"/>
          <a:ext cx="501396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516" tIns="0" rIns="18951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Step</a:t>
          </a:r>
          <a:r>
            <a:rPr lang="de-DE" sz="2100" kern="1200" dirty="0"/>
            <a:t> 2: Mapping and </a:t>
          </a:r>
          <a:r>
            <a:rPr lang="de-DE" sz="2100" kern="1200" dirty="0" err="1"/>
            <a:t>Merge</a:t>
          </a:r>
          <a:r>
            <a:rPr lang="de-DE" sz="2100" kern="1200" dirty="0"/>
            <a:t> Dataframes</a:t>
          </a:r>
          <a:endParaRPr lang="en-US" sz="2100" kern="1200" dirty="0"/>
        </a:p>
      </dsp:txBody>
      <dsp:txXfrm>
        <a:off x="388402" y="3885416"/>
        <a:ext cx="495343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43F0B-2E6F-DE44-BD23-D75239DDF723}">
      <dsp:nvSpPr>
        <dsp:cNvPr id="0" name=""/>
        <dsp:cNvSpPr/>
      </dsp:nvSpPr>
      <dsp:spPr>
        <a:xfrm>
          <a:off x="0" y="252227"/>
          <a:ext cx="10896600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697" tIns="354076" rIns="84569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Import Final DGI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Import Final PPI-Template </a:t>
          </a:r>
          <a:endParaRPr lang="en-US" sz="1700" kern="1200"/>
        </a:p>
      </dsp:txBody>
      <dsp:txXfrm>
        <a:off x="0" y="252227"/>
        <a:ext cx="10896600" cy="990675"/>
      </dsp:txXfrm>
    </dsp:sp>
    <dsp:sp modelId="{A5FB9F26-33AB-0742-9ED1-5DC6BB5A4B5D}">
      <dsp:nvSpPr>
        <dsp:cNvPr id="0" name=""/>
        <dsp:cNvSpPr/>
      </dsp:nvSpPr>
      <dsp:spPr>
        <a:xfrm>
          <a:off x="544830" y="1307"/>
          <a:ext cx="76276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Step</a:t>
          </a:r>
          <a:r>
            <a:rPr lang="de-DE" sz="1700" kern="1200" dirty="0"/>
            <a:t> 1: Download and </a:t>
          </a:r>
          <a:r>
            <a:rPr lang="de-DE" sz="1700" kern="1200" dirty="0" err="1"/>
            <a:t>Preprocess</a:t>
          </a:r>
          <a:endParaRPr lang="en-US" sz="1700" kern="1200" dirty="0"/>
        </a:p>
      </dsp:txBody>
      <dsp:txXfrm>
        <a:off x="569328" y="25805"/>
        <a:ext cx="7578624" cy="452844"/>
      </dsp:txXfrm>
    </dsp:sp>
    <dsp:sp modelId="{BB65198B-0347-E94A-AD5C-A71AD34D4CB8}">
      <dsp:nvSpPr>
        <dsp:cNvPr id="0" name=""/>
        <dsp:cNvSpPr/>
      </dsp:nvSpPr>
      <dsp:spPr>
        <a:xfrm>
          <a:off x="0" y="1585622"/>
          <a:ext cx="10896600" cy="26774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697" tIns="354076" rIns="84569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Level 1 Edges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direct targets: Drug </a:t>
          </a:r>
          <a:r>
            <a:rPr lang="de-DE" sz="1700" kern="1200">
              <a:sym typeface="Wingdings" panose="05000000000000000000" pitchFamily="2" charset="2"/>
            </a:rPr>
            <a:t></a:t>
          </a:r>
          <a:r>
            <a:rPr lang="de-DE" sz="1700" kern="1200"/>
            <a:t> Target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 err="1">
              <a:highlight>
                <a:srgbClr val="FFFF00"/>
              </a:highlight>
            </a:rPr>
            <a:t>indirect</a:t>
          </a:r>
          <a:r>
            <a:rPr lang="de-DE" sz="1700" kern="1200" dirty="0">
              <a:highlight>
                <a:srgbClr val="FFFF00"/>
              </a:highlight>
            </a:rPr>
            <a:t> </a:t>
          </a:r>
          <a:r>
            <a:rPr lang="de-DE" sz="1700" kern="1200" dirty="0" err="1">
              <a:highlight>
                <a:srgbClr val="FFFF00"/>
              </a:highlight>
            </a:rPr>
            <a:t>targets</a:t>
          </a:r>
          <a:r>
            <a:rPr lang="de-DE" sz="1700" kern="1200" dirty="0">
              <a:highlight>
                <a:srgbClr val="FFFF00"/>
              </a:highlight>
            </a:rPr>
            <a:t>: Target </a:t>
          </a:r>
          <a:r>
            <a:rPr lang="de-DE" sz="1700" kern="1200" dirty="0">
              <a:highlight>
                <a:srgbClr val="FFFF00"/>
              </a:highlight>
              <a:sym typeface="Wingdings" panose="05000000000000000000" pitchFamily="2" charset="2"/>
            </a:rPr>
            <a:t></a:t>
          </a:r>
          <a:r>
            <a:rPr lang="de-DE" sz="1700" kern="1200" dirty="0">
              <a:highlight>
                <a:srgbClr val="FFFF00"/>
              </a:highlight>
            </a:rPr>
            <a:t> Partner via PPI (Threshold)</a:t>
          </a:r>
          <a:endParaRPr lang="en-US" sz="1700" kern="1200" dirty="0">
            <a:highlight>
              <a:srgbClr val="FFFF00"/>
            </a:highlight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 err="1"/>
            <a:t>Filtering</a:t>
          </a:r>
          <a:r>
            <a:rPr lang="de-DE" sz="1700" kern="1200" dirty="0"/>
            <a:t> </a:t>
          </a:r>
          <a:r>
            <a:rPr lang="de-DE" sz="1700" kern="1200" dirty="0" err="1"/>
            <a:t>to</a:t>
          </a:r>
          <a:r>
            <a:rPr lang="de-DE" sz="1700" kern="1200" dirty="0"/>
            <a:t> </a:t>
          </a:r>
          <a:r>
            <a:rPr lang="de-DE" sz="1700" kern="1200" dirty="0" err="1"/>
            <a:t>keep</a:t>
          </a:r>
          <a:r>
            <a:rPr lang="de-DE" sz="1700" kern="1200" dirty="0"/>
            <a:t> </a:t>
          </a:r>
          <a:r>
            <a:rPr lang="de-DE" sz="1700" kern="1200" dirty="0" err="1"/>
            <a:t>only</a:t>
          </a:r>
          <a:r>
            <a:rPr lang="de-DE" sz="1700" kern="1200" dirty="0"/>
            <a:t> </a:t>
          </a:r>
          <a:r>
            <a:rPr lang="de-DE" sz="1700" kern="1200" dirty="0" err="1"/>
            <a:t>edges</a:t>
          </a:r>
          <a:r>
            <a:rPr lang="de-DE" sz="1700" kern="1200" dirty="0"/>
            <a:t> </a:t>
          </a:r>
          <a:r>
            <a:rPr lang="de-DE" sz="1700" kern="1200" dirty="0" err="1"/>
            <a:t>that</a:t>
          </a:r>
          <a:r>
            <a:rPr lang="de-DE" sz="1700" kern="1200" dirty="0"/>
            <a:t> also </a:t>
          </a:r>
          <a:r>
            <a:rPr lang="de-DE" sz="1700" kern="1200" dirty="0" err="1"/>
            <a:t>occur</a:t>
          </a:r>
          <a:r>
            <a:rPr lang="de-DE" sz="1700" kern="1200" dirty="0"/>
            <a:t> in </a:t>
          </a:r>
          <a:r>
            <a:rPr lang="de-DE" sz="1700" kern="1200" dirty="0" err="1"/>
            <a:t>the</a:t>
          </a:r>
          <a:r>
            <a:rPr lang="de-DE" sz="1700" kern="1200" dirty="0"/>
            <a:t> PPI</a:t>
          </a:r>
          <a:endParaRPr lang="en-US" sz="1700" kern="1200" dirty="0"/>
        </a:p>
        <a:p>
          <a:pPr marL="514350" lvl="3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e.g. </a:t>
          </a:r>
          <a:r>
            <a:rPr lang="de-DE" sz="1700" kern="1200" dirty="0" err="1"/>
            <a:t>tuple</a:t>
          </a:r>
          <a:r>
            <a:rPr lang="de-DE" sz="1700" kern="1200" dirty="0"/>
            <a:t>(</a:t>
          </a:r>
          <a:r>
            <a:rPr lang="de-DE" sz="1700" kern="1200" dirty="0" err="1"/>
            <a:t>sorted</a:t>
          </a:r>
          <a:r>
            <a:rPr lang="de-DE" sz="1700" kern="1200" dirty="0"/>
            <a:t>(['TP53', 'BRCA1'])) → ('BRCA1', 'TP53‘)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Level 2 </a:t>
          </a:r>
          <a:r>
            <a:rPr lang="de-DE" sz="1700" kern="1200" dirty="0" err="1"/>
            <a:t>Edges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Pathways: (Pathway, Gene)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Merge Level 1 and 2 Edges </a:t>
          </a:r>
          <a:endParaRPr lang="en-US" sz="1700" kern="1200"/>
        </a:p>
      </dsp:txBody>
      <dsp:txXfrm>
        <a:off x="0" y="1585622"/>
        <a:ext cx="10896600" cy="2677499"/>
      </dsp:txXfrm>
    </dsp:sp>
    <dsp:sp modelId="{5788394E-E702-364B-BDF9-AD0FD66A2969}">
      <dsp:nvSpPr>
        <dsp:cNvPr id="0" name=""/>
        <dsp:cNvSpPr/>
      </dsp:nvSpPr>
      <dsp:spPr>
        <a:xfrm>
          <a:off x="544830" y="1334702"/>
          <a:ext cx="76276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Step 2: Create Edges and Nodes </a:t>
          </a:r>
          <a:endParaRPr lang="en-US" sz="1700" kern="1200"/>
        </a:p>
      </dsp:txBody>
      <dsp:txXfrm>
        <a:off x="569328" y="1359200"/>
        <a:ext cx="7578624" cy="452844"/>
      </dsp:txXfrm>
    </dsp:sp>
    <dsp:sp modelId="{BE644549-B27F-9F45-BCCD-063019CCFE5A}">
      <dsp:nvSpPr>
        <dsp:cNvPr id="0" name=""/>
        <dsp:cNvSpPr/>
      </dsp:nvSpPr>
      <dsp:spPr>
        <a:xfrm>
          <a:off x="0" y="4605842"/>
          <a:ext cx="10896600" cy="428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48164-6EDB-6949-9383-3607081CC11E}">
      <dsp:nvSpPr>
        <dsp:cNvPr id="0" name=""/>
        <dsp:cNvSpPr/>
      </dsp:nvSpPr>
      <dsp:spPr>
        <a:xfrm>
          <a:off x="544830" y="4354922"/>
          <a:ext cx="76276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Step 3: Create binary matrix for each drug </a:t>
          </a:r>
          <a:endParaRPr lang="en-US" sz="1700" kern="1200"/>
        </a:p>
      </dsp:txBody>
      <dsp:txXfrm>
        <a:off x="569328" y="4379420"/>
        <a:ext cx="7578624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43F0B-2E6F-DE44-BD23-D75239DDF723}">
      <dsp:nvSpPr>
        <dsp:cNvPr id="0" name=""/>
        <dsp:cNvSpPr/>
      </dsp:nvSpPr>
      <dsp:spPr>
        <a:xfrm>
          <a:off x="0" y="1432375"/>
          <a:ext cx="108966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697" tIns="499872" rIns="84569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highlight>
                <a:srgbClr val="FFFF00"/>
              </a:highlight>
            </a:rPr>
            <a:t>Import </a:t>
          </a:r>
          <a:r>
            <a:rPr lang="en-US" sz="2400" kern="1200" dirty="0" err="1">
              <a:highlight>
                <a:srgbClr val="FFFF00"/>
              </a:highlight>
            </a:rPr>
            <a:t>npz</a:t>
          </a:r>
          <a:r>
            <a:rPr lang="en-US" sz="2400" kern="1200" dirty="0">
              <a:highlight>
                <a:srgbClr val="FFFF00"/>
              </a:highlight>
            </a:rPr>
            <a:t> Final</a:t>
          </a:r>
        </a:p>
      </dsp:txBody>
      <dsp:txXfrm>
        <a:off x="0" y="1432375"/>
        <a:ext cx="10896600" cy="1020600"/>
      </dsp:txXfrm>
    </dsp:sp>
    <dsp:sp modelId="{A5FB9F26-33AB-0742-9ED1-5DC6BB5A4B5D}">
      <dsp:nvSpPr>
        <dsp:cNvPr id="0" name=""/>
        <dsp:cNvSpPr/>
      </dsp:nvSpPr>
      <dsp:spPr>
        <a:xfrm>
          <a:off x="544830" y="1078135"/>
          <a:ext cx="76276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Step</a:t>
          </a:r>
          <a:r>
            <a:rPr lang="de-DE" sz="2400" kern="1200" dirty="0"/>
            <a:t> 1: Download Files </a:t>
          </a:r>
          <a:r>
            <a:rPr lang="de-DE" sz="2400" kern="1200" dirty="0" err="1"/>
            <a:t>of</a:t>
          </a:r>
          <a:r>
            <a:rPr lang="de-DE" sz="2400" kern="1200" dirty="0"/>
            <a:t> </a:t>
          </a:r>
          <a:r>
            <a:rPr lang="de-DE" sz="2400" kern="1200" dirty="0" err="1"/>
            <a:t>Network_Construction.py</a:t>
          </a:r>
          <a:endParaRPr lang="en-US" sz="2400" kern="1200" dirty="0"/>
        </a:p>
      </dsp:txBody>
      <dsp:txXfrm>
        <a:off x="579415" y="1112720"/>
        <a:ext cx="7558450" cy="639310"/>
      </dsp:txXfrm>
    </dsp:sp>
    <dsp:sp modelId="{BB65198B-0347-E94A-AD5C-A71AD34D4CB8}">
      <dsp:nvSpPr>
        <dsp:cNvPr id="0" name=""/>
        <dsp:cNvSpPr/>
      </dsp:nvSpPr>
      <dsp:spPr>
        <a:xfrm>
          <a:off x="0" y="2946754"/>
          <a:ext cx="108966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697" tIns="499872" rIns="84569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save </a:t>
          </a:r>
          <a:r>
            <a:rPr lang="de-DE" sz="2400" kern="1200" dirty="0" err="1"/>
            <a:t>them</a:t>
          </a:r>
          <a:r>
            <a:rPr lang="de-DE" sz="2400" kern="1200" dirty="0"/>
            <a:t> </a:t>
          </a:r>
          <a:r>
            <a:rPr lang="de-DE" sz="2400" kern="1200" dirty="0" err="1"/>
            <a:t>as</a:t>
          </a:r>
          <a:r>
            <a:rPr lang="de-DE" sz="2400" kern="1200" dirty="0"/>
            <a:t> </a:t>
          </a:r>
          <a:r>
            <a:rPr lang="de-DE" sz="2400" kern="1200" dirty="0" err="1"/>
            <a:t>csv</a:t>
          </a:r>
          <a:r>
            <a:rPr lang="de-DE" sz="2400" kern="1200" dirty="0"/>
            <a:t> </a:t>
          </a:r>
          <a:r>
            <a:rPr lang="de-DE" sz="2400" kern="1200" dirty="0" err="1"/>
            <a:t>files</a:t>
          </a:r>
          <a:endParaRPr lang="en-US" sz="2400" kern="1200" dirty="0"/>
        </a:p>
      </dsp:txBody>
      <dsp:txXfrm>
        <a:off x="0" y="2946754"/>
        <a:ext cx="10896600" cy="1020600"/>
      </dsp:txXfrm>
    </dsp:sp>
    <dsp:sp modelId="{5788394E-E702-364B-BDF9-AD0FD66A2969}">
      <dsp:nvSpPr>
        <dsp:cNvPr id="0" name=""/>
        <dsp:cNvSpPr/>
      </dsp:nvSpPr>
      <dsp:spPr>
        <a:xfrm>
          <a:off x="544830" y="2582575"/>
          <a:ext cx="76276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Step</a:t>
          </a:r>
          <a:r>
            <a:rPr lang="de-DE" sz="2400" kern="1200" dirty="0"/>
            <a:t> 2: Create </a:t>
          </a:r>
          <a:r>
            <a:rPr lang="de-DE" sz="2400" kern="1200" dirty="0" err="1"/>
            <a:t>for</a:t>
          </a:r>
          <a:r>
            <a:rPr lang="de-DE" sz="2400" kern="1200" dirty="0"/>
            <a:t> </a:t>
          </a:r>
          <a:r>
            <a:rPr lang="de-DE" sz="2400" kern="1200" dirty="0" err="1"/>
            <a:t>each</a:t>
          </a:r>
          <a:r>
            <a:rPr lang="de-DE" sz="2400" kern="1200" dirty="0"/>
            <a:t> </a:t>
          </a:r>
          <a:r>
            <a:rPr lang="de-DE" sz="2400" kern="1200" dirty="0" err="1"/>
            <a:t>drug</a:t>
          </a:r>
          <a:r>
            <a:rPr lang="de-DE" sz="2400" kern="1200" dirty="0"/>
            <a:t> </a:t>
          </a:r>
          <a:r>
            <a:rPr lang="de-DE" sz="2400" kern="1200" dirty="0" err="1"/>
            <a:t>the</a:t>
          </a:r>
          <a:r>
            <a:rPr lang="de-DE" sz="2400" kern="1200" dirty="0"/>
            <a:t> </a:t>
          </a:r>
          <a:r>
            <a:rPr lang="de-DE" sz="2400" kern="1200" dirty="0" err="1"/>
            <a:t>binary</a:t>
          </a:r>
          <a:r>
            <a:rPr lang="de-DE" sz="2400" kern="1200" dirty="0"/>
            <a:t> </a:t>
          </a:r>
          <a:r>
            <a:rPr lang="de-DE" sz="2400" kern="1200" dirty="0" err="1"/>
            <a:t>matrix</a:t>
          </a:r>
          <a:endParaRPr lang="en-US" sz="2400" kern="1200" dirty="0"/>
        </a:p>
      </dsp:txBody>
      <dsp:txXfrm>
        <a:off x="579415" y="2617160"/>
        <a:ext cx="75584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82377-C9D1-6B4C-95A6-3D419AD8CA11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E5987-F34C-4745-824E-D5DB1BF0A8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56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E5987-F34C-4745-824E-D5DB1BF0A85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51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2D1CE-2A98-EA9F-CB94-53F778E45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EE0D785-B88E-570E-0892-3FDEAEECF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FC1A3D0-9E01-8FAD-B356-2A94083F9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A29C2B-C3AE-E1C8-0030-E7B5CA1380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E5987-F34C-4745-824E-D5DB1BF0A85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9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8DE4E-9D4D-C981-ADEA-4E420A79B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ECBE896-A1D2-A25B-4A81-C5D915DFE4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FC7C38A-EAC0-1C5F-6AD2-143E84312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638C76-4CC5-0FB2-D078-33DE48550A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E5987-F34C-4745-824E-D5DB1BF0A85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715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E5987-F34C-4745-824E-D5DB1BF0A85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7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FA519-38E0-7FBB-7EBB-AD3B7AFB1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04CC48-5E90-5738-25CC-4E202AE1F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4B0F5A-ADD7-A6A5-AF00-CD2294E1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D846B7-8BDC-E548-E565-62491B4C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515D90-7D14-13CD-93B9-3F591953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73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3D336-8598-44DA-0E56-63431596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0AD087-79AB-0341-AD49-7A5054EC2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F77063-A4B4-C06A-8F84-D3E1ECE7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001CF1-39DC-F94F-9759-F9F104EE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F5F6CC-9A9B-F137-D385-13E6F7D5F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41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A87A1E8-8811-20A6-A912-36ACBD608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DAD571-DDA5-8A5D-B92A-D24E8406D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4A3D10-84FE-7AB8-1E9C-499BA7F6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113E53-7142-4F17-3BEE-87683E1E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7B543F-A2E6-D7D6-B3D2-414872A8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09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6E781-76E5-7C07-2D58-0FBF6939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0F8266-12D8-229F-BCF3-E955A8706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A83B92-130C-B09C-4616-7F38E835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04777B-F201-28D2-6D8C-EEDEFF16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409202-B000-CF64-1651-6D79AEE5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99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45652-1D8E-0E78-5D06-9A7BF97D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B16776-662B-9B30-D350-B1492D48C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2B9F6E-2686-A6DC-5E4E-56350E0B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056802-E575-15F5-9421-A02B1287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B62581-9F6F-3EC1-046A-ABD3B9C6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13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F53E3-1502-34E3-C656-0906816C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B404-F899-8173-7F5C-BBB5CC1E6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601D9E-EB22-A02D-1556-D06FF509B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DBA028-A788-AD02-C6CF-C8363F5C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5705BD-7302-3745-AB9F-26B4D154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0C4EB6-B11F-C299-E4EB-A1C23D47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49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B4AAA-7F3B-965A-9AF8-7AEA5124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91F032-FB48-F6F3-B6EA-64B3E0224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E97497-44C9-B98A-C6CC-B3AA5AFC5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CF6B2B-B0C3-00C1-5EEF-57276CF55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DF5EE5-1346-6E34-10E8-2F893C4B3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938A56-4B65-7D2C-2B67-8455BC83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3E90DEF-126E-ECDD-B435-4AA3589C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AEC1C0-7135-4503-0920-E73A2358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85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B5D85-099A-62E7-4A0E-1221FCCB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C053D8-ED21-51E4-3607-2C65BAB6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A0297D-BCEC-78A1-F362-2C836400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CCCD52-A119-CF38-3824-6EA6A564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73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A33596-568C-18C9-E85E-35C028ED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9D235F-4587-8FF4-06FF-3CC5D0BBC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3A55C9-9F1B-4A2C-A391-E4407916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1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02882-51C9-3E84-41DD-0D4DADE5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CCC94-0A2C-9CB2-23E0-C73C6F0E0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B78DE5-4B46-799E-E4FA-7E9117AF4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C01924-51BC-F93F-21AB-4F39B9A0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F40683-5C18-25A9-1C36-F01DAE63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4FFFF9-7D22-882D-FBA5-CC6BBF08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5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D021F-A019-7D61-D063-E9B1C39F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58F6DB-EDC7-509B-C0CB-8F3C49DF8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7E3131-341E-CAF9-8A02-D4A03DD04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5787D0-F826-9E59-F18F-A4E366A6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C597F1-460E-3FB9-BEF1-E935CD2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1EB161-9C7A-E49C-31B4-286E5E8F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36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B0B1BE6-6BFA-F046-E182-FA9FC8A1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95976E-E5E4-14B7-1674-2A061DB45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BCC94E-8FB3-5108-AC54-F22046502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8D719-2701-494A-AFC4-347DF434FD19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4E3B6-161D-CF0E-30B1-4FD8E12E4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DC527E-0F75-8BC4-D387-5C670E43A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6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D30F0-7D62-04DF-91B1-C27E41BA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1626ED06-9DF8-DB10-CBF5-D500CFE6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"/>
            <a:ext cx="12192000" cy="685165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536A8B9B-8E08-8EB9-93A4-8257A2B3F6C3}"/>
              </a:ext>
            </a:extLst>
          </p:cNvPr>
          <p:cNvSpPr/>
          <p:nvPr/>
        </p:nvSpPr>
        <p:spPr>
          <a:xfrm>
            <a:off x="7566590" y="3281679"/>
            <a:ext cx="4544130" cy="325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A89E5FA-914C-4507-C65B-CBB0BDF14D7B}"/>
              </a:ext>
            </a:extLst>
          </p:cNvPr>
          <p:cNvSpPr txBox="1"/>
          <p:nvPr/>
        </p:nvSpPr>
        <p:spPr>
          <a:xfrm>
            <a:off x="7513180" y="2912347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FF0000"/>
                </a:solidFill>
              </a:rPr>
              <a:t>use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databases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2251253-6EB3-3B4F-9195-2CA62526972B}"/>
              </a:ext>
            </a:extLst>
          </p:cNvPr>
          <p:cNvSpPr/>
          <p:nvPr/>
        </p:nvSpPr>
        <p:spPr>
          <a:xfrm>
            <a:off x="81280" y="865345"/>
            <a:ext cx="12029440" cy="473281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064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F3D54-1A5F-5711-CC75-83F744E6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Next </a:t>
            </a:r>
            <a:r>
              <a:rPr lang="de-DE" b="1" dirty="0" err="1"/>
              <a:t>Steps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085380-4A47-FD45-C320-A4A9157C9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>
                <a:highlight>
                  <a:srgbClr val="FFFF00"/>
                </a:highlight>
              </a:rPr>
              <a:t>Custom GNN-Dataset</a:t>
            </a:r>
          </a:p>
          <a:p>
            <a:r>
              <a:rPr lang="de-DE" sz="2400" i="0" u="none" strike="noStrike" dirty="0">
                <a:solidFill>
                  <a:srgbClr val="2C2C36"/>
                </a:solidFill>
                <a:effectLst/>
              </a:rPr>
              <a:t>GNN Encoder Klasse </a:t>
            </a:r>
            <a:r>
              <a:rPr lang="de-DE" sz="2400" b="1" i="0" u="none" strike="noStrike" dirty="0">
                <a:solidFill>
                  <a:srgbClr val="FF0000"/>
                </a:solidFill>
                <a:effectLst/>
              </a:rPr>
              <a:t>(</a:t>
            </a:r>
            <a:r>
              <a:rPr lang="de-DE" sz="2400" b="1" i="0" u="none" strike="noStrike" dirty="0" err="1">
                <a:solidFill>
                  <a:srgbClr val="FF0000"/>
                </a:solidFill>
                <a:effectLst/>
              </a:rPr>
              <a:t>now</a:t>
            </a:r>
            <a:r>
              <a:rPr lang="de-DE" sz="2400" b="1" i="0" u="none" strike="noStrike" dirty="0">
                <a:solidFill>
                  <a:srgbClr val="FF0000"/>
                </a:solidFill>
                <a:effectLst/>
              </a:rPr>
              <a:t>!)</a:t>
            </a:r>
            <a:endParaRPr lang="de-DE" sz="2400" i="0" u="none" strike="noStrike" dirty="0">
              <a:solidFill>
                <a:srgbClr val="2C2C36"/>
              </a:solidFill>
              <a:effectLst/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2C2C36"/>
                </a:solidFill>
                <a:sym typeface="Wingdings" pitchFamily="2" charset="2"/>
              </a:rPr>
              <a:t> </a:t>
            </a:r>
            <a:r>
              <a:rPr lang="de-DE" sz="2400" dirty="0" err="1">
                <a:solidFill>
                  <a:srgbClr val="2C2C36"/>
                </a:solidFill>
                <a:sym typeface="Wingdings" pitchFamily="2" charset="2"/>
              </a:rPr>
              <a:t>Embeddings</a:t>
            </a:r>
            <a:endParaRPr lang="de-DE" sz="2400" i="0" u="none" strike="noStrike" dirty="0">
              <a:solidFill>
                <a:srgbClr val="2C2C36"/>
              </a:solidFill>
              <a:effectLst/>
            </a:endParaRPr>
          </a:p>
          <a:p>
            <a:r>
              <a:rPr lang="de-DE" sz="2400" dirty="0">
                <a:solidFill>
                  <a:srgbClr val="2C2C36"/>
                </a:solidFill>
              </a:rPr>
              <a:t>Extension in TUGDA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2C2C36"/>
                </a:solidFill>
                <a:sym typeface="Wingdings" pitchFamily="2" charset="2"/>
              </a:rPr>
              <a:t> </a:t>
            </a:r>
            <a:r>
              <a:rPr lang="de-DE" sz="2400" b="0" i="0" u="none" strike="noStrike" dirty="0">
                <a:solidFill>
                  <a:srgbClr val="2C2C36"/>
                </a:solidFill>
                <a:effectLst/>
              </a:rPr>
              <a:t>Model </a:t>
            </a:r>
            <a:r>
              <a:rPr lang="de-DE" sz="2400" b="0" i="0" u="none" strike="noStrike" dirty="0">
                <a:effectLst/>
              </a:rPr>
              <a:t>multimodal </a:t>
            </a:r>
            <a:r>
              <a:rPr lang="de-DE" sz="2400" b="0" i="0" u="none" strike="noStrike" dirty="0">
                <a:solidFill>
                  <a:srgbClr val="2C2C36"/>
                </a:solidFill>
                <a:effectLst/>
              </a:rPr>
              <a:t>: Table + Graphs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2C2C36"/>
                </a:solidFill>
              </a:rPr>
              <a:t>1.) </a:t>
            </a:r>
            <a:r>
              <a:rPr lang="de-DE" sz="2400" b="0" i="0" u="none" strike="noStrike" dirty="0" err="1">
                <a:effectLst/>
              </a:rPr>
              <a:t>attention-based</a:t>
            </a:r>
            <a:r>
              <a:rPr lang="de-DE" sz="2400" b="0" i="0" u="none" strike="noStrike" dirty="0">
                <a:effectLst/>
              </a:rPr>
              <a:t> Fusion </a:t>
            </a:r>
            <a:r>
              <a:rPr lang="de-DE" sz="2400" b="0" i="0" u="none" strike="noStrike" dirty="0" err="1">
                <a:solidFill>
                  <a:srgbClr val="2C2C36"/>
                </a:solidFill>
                <a:effectLst/>
              </a:rPr>
              <a:t>or</a:t>
            </a:r>
            <a:r>
              <a:rPr lang="de-DE" sz="2400" b="0" i="0" u="none" strike="noStrike" dirty="0">
                <a:solidFill>
                  <a:srgbClr val="2C2C36"/>
                </a:solidFill>
                <a:effectLst/>
              </a:rPr>
              <a:t> </a:t>
            </a:r>
            <a:r>
              <a:rPr lang="de-DE" sz="2400" b="0" i="0" u="none" strike="noStrike" dirty="0" err="1">
                <a:solidFill>
                  <a:srgbClr val="2C2C36"/>
                </a:solidFill>
                <a:effectLst/>
              </a:rPr>
              <a:t>modality</a:t>
            </a:r>
            <a:r>
              <a:rPr lang="de-DE" sz="2400" b="0" i="0" u="none" strike="noStrike" dirty="0">
                <a:solidFill>
                  <a:srgbClr val="2C2C36"/>
                </a:solidFill>
                <a:effectLst/>
              </a:rPr>
              <a:t> </a:t>
            </a:r>
            <a:r>
              <a:rPr lang="de-DE" sz="2400" b="0" i="0" u="none" strike="noStrike" dirty="0" err="1">
                <a:solidFill>
                  <a:srgbClr val="2C2C36"/>
                </a:solidFill>
                <a:effectLst/>
              </a:rPr>
              <a:t>gating</a:t>
            </a:r>
            <a:endParaRPr lang="de-DE" sz="2400" b="0" i="0" u="none" strike="noStrike" dirty="0">
              <a:solidFill>
                <a:srgbClr val="2C2C36"/>
              </a:solidFill>
              <a:effectLst/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2C2C36"/>
                </a:solidFill>
              </a:rPr>
              <a:t>2.) Hyperparameters</a:t>
            </a:r>
          </a:p>
          <a:p>
            <a:endParaRPr lang="de-DE" i="0" u="none" strike="noStrike" dirty="0">
              <a:solidFill>
                <a:srgbClr val="2C2C36"/>
              </a:solidFill>
              <a:effectLst/>
              <a:latin typeface="system-ui"/>
            </a:endParaRPr>
          </a:p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80F308-E653-9882-511D-B3F2EF5AE323}"/>
              </a:ext>
            </a:extLst>
          </p:cNvPr>
          <p:cNvSpPr txBox="1"/>
          <p:nvPr/>
        </p:nvSpPr>
        <p:spPr>
          <a:xfrm>
            <a:off x="5511799" y="1136121"/>
            <a:ext cx="6239935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Drug Graph Input: GNN (Drug Encoder) </a:t>
            </a:r>
          </a:p>
          <a:p>
            <a:pPr algn="ctr"/>
            <a:r>
              <a:rPr lang="de-DE" dirty="0" err="1"/>
              <a:t>Cell</a:t>
            </a:r>
            <a:r>
              <a:rPr lang="de-DE" dirty="0"/>
              <a:t> Line Features: </a:t>
            </a:r>
            <a:r>
              <a:rPr lang="de-DE" dirty="0" err="1"/>
              <a:t>CellLine</a:t>
            </a:r>
            <a:r>
              <a:rPr lang="de-DE" dirty="0"/>
              <a:t> (</a:t>
            </a:r>
            <a:r>
              <a:rPr lang="de-DE" dirty="0" err="1"/>
              <a:t>Cell</a:t>
            </a:r>
            <a:r>
              <a:rPr lang="de-DE" dirty="0"/>
              <a:t> Encoder)</a:t>
            </a:r>
          </a:p>
          <a:p>
            <a:pPr algn="ctr"/>
            <a:r>
              <a:rPr lang="de-DE" sz="3200" dirty="0"/>
              <a:t>↓</a:t>
            </a:r>
          </a:p>
          <a:p>
            <a:pPr algn="ctr"/>
            <a:r>
              <a:rPr lang="de-DE" dirty="0"/>
              <a:t>TUGDA-MTL (Input: </a:t>
            </a:r>
            <a:r>
              <a:rPr lang="de-DE" dirty="0" err="1"/>
              <a:t>drug_emb</a:t>
            </a:r>
            <a:r>
              <a:rPr lang="de-DE" dirty="0"/>
              <a:t> + </a:t>
            </a:r>
            <a:r>
              <a:rPr lang="de-DE" dirty="0" err="1"/>
              <a:t>cell_emb</a:t>
            </a:r>
            <a:r>
              <a:rPr lang="de-DE" dirty="0"/>
              <a:t>)</a:t>
            </a:r>
          </a:p>
          <a:p>
            <a:pPr algn="ctr"/>
            <a:r>
              <a:rPr lang="de-DE" sz="3200" dirty="0"/>
              <a:t>↓</a:t>
            </a:r>
          </a:p>
          <a:p>
            <a:pPr algn="ctr"/>
            <a:r>
              <a:rPr lang="de-DE" dirty="0" err="1"/>
              <a:t>Prediction</a:t>
            </a:r>
            <a:r>
              <a:rPr lang="de-DE" dirty="0"/>
              <a:t> IC50 (MSE)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067E4B66-D8C8-8C29-BB26-1655FB2222C4}"/>
              </a:ext>
            </a:extLst>
          </p:cNvPr>
          <p:cNvSpPr/>
          <p:nvPr/>
        </p:nvSpPr>
        <p:spPr>
          <a:xfrm>
            <a:off x="6256867" y="1136121"/>
            <a:ext cx="4809066" cy="2185214"/>
          </a:xfrm>
          <a:prstGeom prst="round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74A8ABB-0B2E-22F2-176E-39A68E0C0FD6}"/>
              </a:ext>
            </a:extLst>
          </p:cNvPr>
          <p:cNvCxnSpPr>
            <a:cxnSpLocks/>
          </p:cNvCxnSpPr>
          <p:nvPr/>
        </p:nvCxnSpPr>
        <p:spPr>
          <a:xfrm flipV="1">
            <a:off x="3886200" y="2228728"/>
            <a:ext cx="2209800" cy="887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A41CC58E-974A-BFB6-0F34-EEEC2203A227}"/>
              </a:ext>
            </a:extLst>
          </p:cNvPr>
          <p:cNvSpPr/>
          <p:nvPr/>
        </p:nvSpPr>
        <p:spPr>
          <a:xfrm rot="16200000">
            <a:off x="-176069" y="2282693"/>
            <a:ext cx="1267093" cy="35295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7496FEE-27A1-CCF8-5C5B-B3CADFF70FB6}"/>
              </a:ext>
            </a:extLst>
          </p:cNvPr>
          <p:cNvSpPr txBox="1"/>
          <p:nvPr/>
        </p:nvSpPr>
        <p:spPr>
          <a:xfrm rot="16200000">
            <a:off x="-179388" y="2286013"/>
            <a:ext cx="129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 Week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85030F9-5B86-2076-76B6-5A05E20A8F93}"/>
              </a:ext>
            </a:extLst>
          </p:cNvPr>
          <p:cNvSpPr/>
          <p:nvPr/>
        </p:nvSpPr>
        <p:spPr>
          <a:xfrm rot="16200000">
            <a:off x="-326613" y="3929502"/>
            <a:ext cx="1569294" cy="35295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50EE6C1-B081-201A-5C59-CAC4527E4FA3}"/>
              </a:ext>
            </a:extLst>
          </p:cNvPr>
          <p:cNvSpPr txBox="1"/>
          <p:nvPr/>
        </p:nvSpPr>
        <p:spPr>
          <a:xfrm rot="16200000">
            <a:off x="-332677" y="3935568"/>
            <a:ext cx="15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 Week </a:t>
            </a:r>
          </a:p>
        </p:txBody>
      </p:sp>
    </p:spTree>
    <p:extLst>
      <p:ext uri="{BB962C8B-B14F-4D97-AF65-F5344CB8AC3E}">
        <p14:creationId xmlns:p14="http://schemas.microsoft.com/office/powerpoint/2010/main" val="3916305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34AC8-642A-1789-5738-C34472E0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 dirty="0"/>
              <a:t>Custom GNN-Dataset</a:t>
            </a:r>
            <a:endParaRPr lang="de-DE" b="1" dirty="0"/>
          </a:p>
        </p:txBody>
      </p:sp>
      <p:pic>
        <p:nvPicPr>
          <p:cNvPr id="7" name="Grafik 6" descr="Ein Bild, das Text, Schrift, Screenshot, Karte Menü enthält.&#10;&#10;Automatisch generierte Beschreibung">
            <a:extLst>
              <a:ext uri="{FF2B5EF4-FFF2-40B4-BE49-F238E27FC236}">
                <a16:creationId xmlns:a16="http://schemas.microsoft.com/office/drawing/2014/main" id="{50266BD8-8E99-25F9-4A42-F64F4D656C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4545"/>
          <a:stretch/>
        </p:blipFill>
        <p:spPr>
          <a:xfrm>
            <a:off x="896603" y="2342798"/>
            <a:ext cx="2772572" cy="365257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741370-C2A3-19E5-B998-69A4AA820CA2}"/>
              </a:ext>
            </a:extLst>
          </p:cNvPr>
          <p:cNvSpPr txBox="1"/>
          <p:nvPr/>
        </p:nvSpPr>
        <p:spPr>
          <a:xfrm>
            <a:off x="896602" y="1327941"/>
            <a:ext cx="5293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for</a:t>
            </a:r>
            <a:r>
              <a:rPr lang="de-DE" sz="2400" b="1" dirty="0"/>
              <a:t> </a:t>
            </a:r>
            <a:r>
              <a:rPr lang="de-DE" sz="2400" b="1" dirty="0" err="1"/>
              <a:t>drug</a:t>
            </a:r>
            <a:r>
              <a:rPr lang="de-DE" sz="2400" b="1" dirty="0"/>
              <a:t> in </a:t>
            </a:r>
            <a:r>
              <a:rPr lang="de-DE" sz="2400" b="1" dirty="0" err="1"/>
              <a:t>drug_list</a:t>
            </a:r>
            <a:endParaRPr lang="de-DE" sz="2400" b="1" dirty="0"/>
          </a:p>
          <a:p>
            <a:r>
              <a:rPr lang="de-DE" sz="2400" b="1" dirty="0"/>
              <a:t>      </a:t>
            </a:r>
            <a:r>
              <a:rPr lang="de-DE" sz="2400" b="1" dirty="0" err="1"/>
              <a:t>for</a:t>
            </a:r>
            <a:r>
              <a:rPr lang="de-DE" sz="2400" b="1" dirty="0"/>
              <a:t> </a:t>
            </a:r>
            <a:r>
              <a:rPr lang="de-DE" sz="2400" b="1" dirty="0" err="1"/>
              <a:t>drug</a:t>
            </a:r>
            <a:r>
              <a:rPr lang="de-DE" sz="2400" b="1" dirty="0"/>
              <a:t> in </a:t>
            </a:r>
            <a:r>
              <a:rPr lang="de-DE" sz="2400" b="1" dirty="0" err="1"/>
              <a:t>cell_line</a:t>
            </a:r>
            <a:r>
              <a:rPr lang="de-DE" sz="2400" b="1" dirty="0"/>
              <a:t>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05CF9CA-F396-F257-1062-05795D720B1B}"/>
              </a:ext>
            </a:extLst>
          </p:cNvPr>
          <p:cNvSpPr txBox="1"/>
          <p:nvPr/>
        </p:nvSpPr>
        <p:spPr>
          <a:xfrm>
            <a:off x="3669175" y="3443468"/>
            <a:ext cx="3021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Edges</a:t>
            </a:r>
            <a:r>
              <a:rPr lang="de-DE" dirty="0"/>
              <a:t> in COO-Format</a:t>
            </a:r>
          </a:p>
          <a:p>
            <a:r>
              <a:rPr lang="de-DE" dirty="0"/>
              <a:t>[</a:t>
            </a:r>
            <a:r>
              <a:rPr lang="de-DE" dirty="0" err="1"/>
              <a:t>source_node</a:t>
            </a:r>
            <a:r>
              <a:rPr lang="de-DE" dirty="0"/>
              <a:t>, </a:t>
            </a:r>
            <a:r>
              <a:rPr lang="de-DE" dirty="0" err="1"/>
              <a:t>target_node</a:t>
            </a:r>
            <a:r>
              <a:rPr lang="de-DE" dirty="0"/>
              <a:t>]</a:t>
            </a:r>
          </a:p>
          <a:p>
            <a:r>
              <a:rPr lang="de-DE" dirty="0"/>
              <a:t>e.g.: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x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y</a:t>
            </a:r>
            <a:r>
              <a:rPr lang="de-DE" dirty="0"/>
              <a:t> (Interaction)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CEE8FD4-BA53-AC15-9926-206C487C96D5}"/>
              </a:ext>
            </a:extLst>
          </p:cNvPr>
          <p:cNvSpPr txBox="1"/>
          <p:nvPr/>
        </p:nvSpPr>
        <p:spPr>
          <a:xfrm>
            <a:off x="9593986" y="5371589"/>
            <a:ext cx="26652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log_IC50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drug-cell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combination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7952056-65B8-0251-2FD4-3AED11B5DEF3}"/>
              </a:ext>
            </a:extLst>
          </p:cNvPr>
          <p:cNvSpPr txBox="1"/>
          <p:nvPr/>
        </p:nvSpPr>
        <p:spPr>
          <a:xfrm>
            <a:off x="9801598" y="3219604"/>
            <a:ext cx="22500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Gene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x für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drug-cell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, </a:t>
            </a:r>
            <a:r>
              <a:rPr lang="de-DE" dirty="0" err="1"/>
              <a:t>is_gene</a:t>
            </a:r>
            <a:r>
              <a:rPr lang="de-DE" dirty="0"/>
              <a:t>, </a:t>
            </a:r>
            <a:r>
              <a:rPr lang="de-DE" dirty="0" err="1"/>
              <a:t>is_pathway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D39958-9E54-5215-41E3-077CB1EE34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85" r="84292" b="2218"/>
          <a:stretch/>
        </p:blipFill>
        <p:spPr bwMode="auto">
          <a:xfrm>
            <a:off x="6735386" y="2342799"/>
            <a:ext cx="3021449" cy="36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203A6F8-CA59-2955-F635-98C640804ED7}"/>
              </a:ext>
            </a:extLst>
          </p:cNvPr>
          <p:cNvCxnSpPr/>
          <p:nvPr/>
        </p:nvCxnSpPr>
        <p:spPr>
          <a:xfrm>
            <a:off x="8246110" y="5738648"/>
            <a:ext cx="16309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491C58A3-D188-38F6-7BFA-77F204396F42}"/>
              </a:ext>
            </a:extLst>
          </p:cNvPr>
          <p:cNvSpPr/>
          <p:nvPr/>
        </p:nvSpPr>
        <p:spPr>
          <a:xfrm rot="5400000">
            <a:off x="7626250" y="2158324"/>
            <a:ext cx="238859" cy="74220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links 13">
            <a:extLst>
              <a:ext uri="{FF2B5EF4-FFF2-40B4-BE49-F238E27FC236}">
                <a16:creationId xmlns:a16="http://schemas.microsoft.com/office/drawing/2014/main" id="{46978A61-2113-5C23-0D84-D268ED9ED8CF}"/>
              </a:ext>
            </a:extLst>
          </p:cNvPr>
          <p:cNvSpPr/>
          <p:nvPr/>
        </p:nvSpPr>
        <p:spPr>
          <a:xfrm rot="5400000">
            <a:off x="8399767" y="2216439"/>
            <a:ext cx="238846" cy="62596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schweifte Klammer links 14">
            <a:extLst>
              <a:ext uri="{FF2B5EF4-FFF2-40B4-BE49-F238E27FC236}">
                <a16:creationId xmlns:a16="http://schemas.microsoft.com/office/drawing/2014/main" id="{6C8F5D18-6C0C-567A-423A-5375E13CB2B8}"/>
              </a:ext>
            </a:extLst>
          </p:cNvPr>
          <p:cNvSpPr/>
          <p:nvPr/>
        </p:nvSpPr>
        <p:spPr>
          <a:xfrm rot="5400000">
            <a:off x="9161580" y="2216440"/>
            <a:ext cx="238846" cy="62596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7CC907B-4C89-E114-E525-122A2F5BA527}"/>
              </a:ext>
            </a:extLst>
          </p:cNvPr>
          <p:cNvSpPr txBox="1"/>
          <p:nvPr/>
        </p:nvSpPr>
        <p:spPr>
          <a:xfrm>
            <a:off x="7273987" y="2086832"/>
            <a:ext cx="1303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solidFill>
                  <a:srgbClr val="FF0000"/>
                </a:solidFill>
              </a:rPr>
              <a:t>expression</a:t>
            </a:r>
            <a:endParaRPr lang="de-DE" sz="1200" b="1" dirty="0">
              <a:solidFill>
                <a:srgbClr val="FF0000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2D095F0-C74C-8A36-70C6-BF8012064E39}"/>
              </a:ext>
            </a:extLst>
          </p:cNvPr>
          <p:cNvSpPr txBox="1"/>
          <p:nvPr/>
        </p:nvSpPr>
        <p:spPr>
          <a:xfrm>
            <a:off x="8180924" y="2086831"/>
            <a:ext cx="8806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b="1" dirty="0" err="1">
                <a:solidFill>
                  <a:srgbClr val="FF0000"/>
                </a:solidFill>
              </a:rPr>
              <a:t>is_gene</a:t>
            </a:r>
            <a:endParaRPr lang="de-DE" sz="1200" b="1" dirty="0">
              <a:solidFill>
                <a:srgbClr val="FF0000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ED2E72C-062B-6C58-FFFE-8A543C33573A}"/>
              </a:ext>
            </a:extLst>
          </p:cNvPr>
          <p:cNvSpPr txBox="1"/>
          <p:nvPr/>
        </p:nvSpPr>
        <p:spPr>
          <a:xfrm>
            <a:off x="8832173" y="2086830"/>
            <a:ext cx="10140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b="1" dirty="0" err="1">
                <a:solidFill>
                  <a:srgbClr val="FF0000"/>
                </a:solidFill>
              </a:rPr>
              <a:t>is_pathway</a:t>
            </a:r>
            <a:endParaRPr lang="de-DE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082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AE0A2-D6CF-1683-A33C-AFF7616C0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7E992-03A2-1F9D-2A20-74391528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455"/>
            <a:ext cx="10515600" cy="1325563"/>
          </a:xfrm>
        </p:spPr>
        <p:txBody>
          <a:bodyPr/>
          <a:lstStyle/>
          <a:p>
            <a:r>
              <a:rPr lang="de-DE" sz="4400" b="1" dirty="0"/>
              <a:t>GNN-Class Encoder</a:t>
            </a:r>
            <a:endParaRPr lang="de-DE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364C6DC-3D9D-56CB-7BDE-F50794CFA64B}"/>
              </a:ext>
            </a:extLst>
          </p:cNvPr>
          <p:cNvSpPr txBox="1"/>
          <p:nvPr/>
        </p:nvSpPr>
        <p:spPr>
          <a:xfrm>
            <a:off x="981967" y="1099776"/>
            <a:ext cx="80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Input:  Drug-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(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)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and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75D852-4019-46DC-6A68-C93FDB5A2241}"/>
              </a:ext>
            </a:extLst>
          </p:cNvPr>
          <p:cNvSpPr/>
          <p:nvPr/>
        </p:nvSpPr>
        <p:spPr>
          <a:xfrm>
            <a:off x="1673775" y="1709226"/>
            <a:ext cx="323193" cy="336331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4A2521-D00D-799F-86D2-AC637D6E07BC}"/>
              </a:ext>
            </a:extLst>
          </p:cNvPr>
          <p:cNvSpPr/>
          <p:nvPr/>
        </p:nvSpPr>
        <p:spPr>
          <a:xfrm>
            <a:off x="2684154" y="1937826"/>
            <a:ext cx="323193" cy="336331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473261-A092-00FE-5B1B-03346B97A048}"/>
              </a:ext>
            </a:extLst>
          </p:cNvPr>
          <p:cNvSpPr/>
          <p:nvPr/>
        </p:nvSpPr>
        <p:spPr>
          <a:xfrm>
            <a:off x="1378171" y="2514403"/>
            <a:ext cx="323193" cy="336331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B461327-6E7D-55C4-97CC-AB7A98DF601A}"/>
              </a:ext>
            </a:extLst>
          </p:cNvPr>
          <p:cNvSpPr/>
          <p:nvPr/>
        </p:nvSpPr>
        <p:spPr>
          <a:xfrm>
            <a:off x="2952311" y="2652375"/>
            <a:ext cx="323193" cy="336331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02DB88-3408-85C6-B2FC-8DDE0D15A30E}"/>
              </a:ext>
            </a:extLst>
          </p:cNvPr>
          <p:cNvSpPr/>
          <p:nvPr/>
        </p:nvSpPr>
        <p:spPr>
          <a:xfrm>
            <a:off x="1996968" y="3031368"/>
            <a:ext cx="323193" cy="336331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6A114FA9-7350-684F-C20E-CE91C23F5183}"/>
              </a:ext>
            </a:extLst>
          </p:cNvPr>
          <p:cNvCxnSpPr>
            <a:stCxn id="6" idx="4"/>
            <a:endCxn id="17" idx="0"/>
          </p:cNvCxnSpPr>
          <p:nvPr/>
        </p:nvCxnSpPr>
        <p:spPr>
          <a:xfrm flipH="1">
            <a:off x="1539768" y="2045557"/>
            <a:ext cx="295604" cy="468846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75522A63-BFFD-EADB-74CB-AEDFD2A34767}"/>
              </a:ext>
            </a:extLst>
          </p:cNvPr>
          <p:cNvCxnSpPr>
            <a:cxnSpLocks/>
            <a:stCxn id="17" idx="5"/>
            <a:endCxn id="21" idx="0"/>
          </p:cNvCxnSpPr>
          <p:nvPr/>
        </p:nvCxnSpPr>
        <p:spPr>
          <a:xfrm>
            <a:off x="1654033" y="2801479"/>
            <a:ext cx="504532" cy="229889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40C8F3D3-DBDA-9272-6A08-813984DE833E}"/>
              </a:ext>
            </a:extLst>
          </p:cNvPr>
          <p:cNvCxnSpPr>
            <a:cxnSpLocks/>
            <a:stCxn id="6" idx="5"/>
            <a:endCxn id="21" idx="0"/>
          </p:cNvCxnSpPr>
          <p:nvPr/>
        </p:nvCxnSpPr>
        <p:spPr>
          <a:xfrm>
            <a:off x="1949637" y="1996302"/>
            <a:ext cx="208928" cy="1035066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84E874B5-35B8-5D4E-EE40-CF3FC8044830}"/>
              </a:ext>
            </a:extLst>
          </p:cNvPr>
          <p:cNvCxnSpPr>
            <a:cxnSpLocks/>
            <a:stCxn id="19" idx="1"/>
            <a:endCxn id="10" idx="2"/>
          </p:cNvCxnSpPr>
          <p:nvPr/>
        </p:nvCxnSpPr>
        <p:spPr>
          <a:xfrm flipH="1" flipV="1">
            <a:off x="2684154" y="2105992"/>
            <a:ext cx="315488" cy="595638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D8E6D983-EB91-F473-3843-357A902A6FE7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996968" y="1877392"/>
            <a:ext cx="687186" cy="228600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Pfeil nach rechts 39">
            <a:extLst>
              <a:ext uri="{FF2B5EF4-FFF2-40B4-BE49-F238E27FC236}">
                <a16:creationId xmlns:a16="http://schemas.microsoft.com/office/drawing/2014/main" id="{E76D3E85-42DA-9AF0-DC26-9A9C632EDF6B}"/>
              </a:ext>
            </a:extLst>
          </p:cNvPr>
          <p:cNvSpPr/>
          <p:nvPr/>
        </p:nvSpPr>
        <p:spPr>
          <a:xfrm>
            <a:off x="3813316" y="2269565"/>
            <a:ext cx="1773798" cy="531914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GNN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3D0B64-0637-BDFE-F8A1-54BD83B8406B}"/>
              </a:ext>
            </a:extLst>
          </p:cNvPr>
          <p:cNvSpPr/>
          <p:nvPr/>
        </p:nvSpPr>
        <p:spPr>
          <a:xfrm>
            <a:off x="6696392" y="1709226"/>
            <a:ext cx="323193" cy="336331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080D295-CD38-8C75-502B-35AD770E332C}"/>
              </a:ext>
            </a:extLst>
          </p:cNvPr>
          <p:cNvSpPr/>
          <p:nvPr/>
        </p:nvSpPr>
        <p:spPr>
          <a:xfrm>
            <a:off x="7706771" y="1937826"/>
            <a:ext cx="323193" cy="336331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D02394C-F85A-7E02-A541-6EC2FFCCD9DC}"/>
              </a:ext>
            </a:extLst>
          </p:cNvPr>
          <p:cNvSpPr/>
          <p:nvPr/>
        </p:nvSpPr>
        <p:spPr>
          <a:xfrm>
            <a:off x="6400788" y="2514403"/>
            <a:ext cx="323193" cy="336331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24CB4C-A9B6-BBCB-B6F7-58FF78FBE182}"/>
              </a:ext>
            </a:extLst>
          </p:cNvPr>
          <p:cNvSpPr/>
          <p:nvPr/>
        </p:nvSpPr>
        <p:spPr>
          <a:xfrm>
            <a:off x="7974928" y="2652375"/>
            <a:ext cx="323193" cy="336331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1F7515F-8BB5-E539-8CA3-D564C84AC318}"/>
              </a:ext>
            </a:extLst>
          </p:cNvPr>
          <p:cNvSpPr/>
          <p:nvPr/>
        </p:nvSpPr>
        <p:spPr>
          <a:xfrm>
            <a:off x="7019585" y="3031368"/>
            <a:ext cx="323193" cy="336331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5F08FD6F-79FB-1123-915C-CEE6806CE242}"/>
              </a:ext>
            </a:extLst>
          </p:cNvPr>
          <p:cNvCxnSpPr>
            <a:stCxn id="41" idx="4"/>
            <a:endCxn id="43" idx="0"/>
          </p:cNvCxnSpPr>
          <p:nvPr/>
        </p:nvCxnSpPr>
        <p:spPr>
          <a:xfrm flipH="1">
            <a:off x="6562385" y="2045557"/>
            <a:ext cx="295604" cy="468846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244125C9-DC61-C901-6786-30A29E45D4EB}"/>
              </a:ext>
            </a:extLst>
          </p:cNvPr>
          <p:cNvCxnSpPr>
            <a:cxnSpLocks/>
            <a:stCxn id="43" idx="5"/>
            <a:endCxn id="45" idx="0"/>
          </p:cNvCxnSpPr>
          <p:nvPr/>
        </p:nvCxnSpPr>
        <p:spPr>
          <a:xfrm>
            <a:off x="6676650" y="2801479"/>
            <a:ext cx="504532" cy="229889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Gerade Verbindung 47">
            <a:extLst>
              <a:ext uri="{FF2B5EF4-FFF2-40B4-BE49-F238E27FC236}">
                <a16:creationId xmlns:a16="http://schemas.microsoft.com/office/drawing/2014/main" id="{5C2DB7B6-EE49-D14B-76AB-263DF1F71881}"/>
              </a:ext>
            </a:extLst>
          </p:cNvPr>
          <p:cNvCxnSpPr>
            <a:cxnSpLocks/>
            <a:stCxn id="41" idx="5"/>
            <a:endCxn id="45" idx="0"/>
          </p:cNvCxnSpPr>
          <p:nvPr/>
        </p:nvCxnSpPr>
        <p:spPr>
          <a:xfrm>
            <a:off x="6972254" y="1996302"/>
            <a:ext cx="208928" cy="1035066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EAEDB2F3-FB6C-6AF8-C0CE-141BCF2A24F5}"/>
              </a:ext>
            </a:extLst>
          </p:cNvPr>
          <p:cNvCxnSpPr>
            <a:cxnSpLocks/>
            <a:stCxn id="44" idx="1"/>
            <a:endCxn id="42" idx="2"/>
          </p:cNvCxnSpPr>
          <p:nvPr/>
        </p:nvCxnSpPr>
        <p:spPr>
          <a:xfrm flipH="1" flipV="1">
            <a:off x="7706771" y="2105992"/>
            <a:ext cx="315488" cy="595638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D7008C8D-3B69-A38B-DB43-9F0FA41D35D1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7019585" y="1877392"/>
            <a:ext cx="687186" cy="228600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FDB204C5-01E3-708C-2FE1-4753199E2ADA}"/>
              </a:ext>
            </a:extLst>
          </p:cNvPr>
          <p:cNvSpPr/>
          <p:nvPr/>
        </p:nvSpPr>
        <p:spPr>
          <a:xfrm>
            <a:off x="7076718" y="1590661"/>
            <a:ext cx="526651" cy="14014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5F6E023-9041-CE8A-F60E-E8E556F6D09D}"/>
              </a:ext>
            </a:extLst>
          </p:cNvPr>
          <p:cNvSpPr/>
          <p:nvPr/>
        </p:nvSpPr>
        <p:spPr>
          <a:xfrm>
            <a:off x="8190499" y="1895153"/>
            <a:ext cx="526651" cy="14014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63D7AF0-8B7A-5CD3-E6EF-C477FDE628FB}"/>
              </a:ext>
            </a:extLst>
          </p:cNvPr>
          <p:cNvSpPr/>
          <p:nvPr/>
        </p:nvSpPr>
        <p:spPr>
          <a:xfrm>
            <a:off x="8401096" y="2545043"/>
            <a:ext cx="526651" cy="14014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082A77E1-7455-CF61-8EBA-A64FD9A174D9}"/>
              </a:ext>
            </a:extLst>
          </p:cNvPr>
          <p:cNvSpPr/>
          <p:nvPr/>
        </p:nvSpPr>
        <p:spPr>
          <a:xfrm>
            <a:off x="7370308" y="2919246"/>
            <a:ext cx="526651" cy="14014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2DB7A64-965E-471D-2D57-DAF817461F63}"/>
              </a:ext>
            </a:extLst>
          </p:cNvPr>
          <p:cNvSpPr/>
          <p:nvPr/>
        </p:nvSpPr>
        <p:spPr>
          <a:xfrm>
            <a:off x="6122469" y="2908636"/>
            <a:ext cx="526651" cy="14014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1845BE4D-7A94-3D8D-4FD3-DD611B68C9E9}"/>
              </a:ext>
            </a:extLst>
          </p:cNvPr>
          <p:cNvSpPr txBox="1"/>
          <p:nvPr/>
        </p:nvSpPr>
        <p:spPr>
          <a:xfrm>
            <a:off x="977575" y="3709563"/>
            <a:ext cx="8047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Output: Update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embeddings</a:t>
            </a:r>
            <a:r>
              <a:rPr lang="de-DE" dirty="0"/>
              <a:t> </a:t>
            </a:r>
          </a:p>
          <a:p>
            <a:pPr lvl="1"/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one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single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embedding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vector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instead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one</a:t>
            </a:r>
            <a:r>
              <a:rPr lang="de-DE" dirty="0">
                <a:sym typeface="Wingdings" pitchFamily="2" charset="2"/>
              </a:rPr>
              <a:t> per </a:t>
            </a:r>
            <a:r>
              <a:rPr lang="de-DE" dirty="0" err="1">
                <a:sym typeface="Wingdings" pitchFamily="2" charset="2"/>
              </a:rPr>
              <a:t>node</a:t>
            </a:r>
            <a:endParaRPr lang="de-DE" dirty="0"/>
          </a:p>
        </p:txBody>
      </p:sp>
      <p:sp>
        <p:nvSpPr>
          <p:cNvPr id="1025" name="Geschweifte Klammer links 1024">
            <a:extLst>
              <a:ext uri="{FF2B5EF4-FFF2-40B4-BE49-F238E27FC236}">
                <a16:creationId xmlns:a16="http://schemas.microsoft.com/office/drawing/2014/main" id="{37C6EA15-8ED7-AB06-F70A-137C26423BD7}"/>
              </a:ext>
            </a:extLst>
          </p:cNvPr>
          <p:cNvSpPr/>
          <p:nvPr/>
        </p:nvSpPr>
        <p:spPr>
          <a:xfrm rot="16200000">
            <a:off x="7416653" y="2037431"/>
            <a:ext cx="260530" cy="2956561"/>
          </a:xfrm>
          <a:prstGeom prst="leftBrac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7" name="Rechteck 1026">
            <a:extLst>
              <a:ext uri="{FF2B5EF4-FFF2-40B4-BE49-F238E27FC236}">
                <a16:creationId xmlns:a16="http://schemas.microsoft.com/office/drawing/2014/main" id="{638B8824-33A0-7DDD-E481-71DB6B74AABE}"/>
              </a:ext>
            </a:extLst>
          </p:cNvPr>
          <p:cNvSpPr/>
          <p:nvPr/>
        </p:nvSpPr>
        <p:spPr>
          <a:xfrm>
            <a:off x="7283592" y="3762262"/>
            <a:ext cx="526651" cy="1401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8" name="Textfeld 1027">
            <a:extLst>
              <a:ext uri="{FF2B5EF4-FFF2-40B4-BE49-F238E27FC236}">
                <a16:creationId xmlns:a16="http://schemas.microsoft.com/office/drawing/2014/main" id="{D2B6326D-9584-2830-4FB3-5A47E31F60D9}"/>
              </a:ext>
            </a:extLst>
          </p:cNvPr>
          <p:cNvSpPr txBox="1"/>
          <p:nvPr/>
        </p:nvSpPr>
        <p:spPr>
          <a:xfrm>
            <a:off x="880939" y="4399941"/>
            <a:ext cx="333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get</a:t>
            </a:r>
            <a:r>
              <a:rPr lang="de-DE" b="1" dirty="0"/>
              <a:t> </a:t>
            </a:r>
            <a:r>
              <a:rPr lang="de-DE" b="1" dirty="0" err="1"/>
              <a:t>this</a:t>
            </a:r>
            <a:r>
              <a:rPr lang="de-DE" b="1" dirty="0"/>
              <a:t> </a:t>
            </a:r>
            <a:r>
              <a:rPr lang="de-DE" b="1" dirty="0" err="1"/>
              <a:t>embedding</a:t>
            </a:r>
            <a:r>
              <a:rPr lang="de-DE" b="1" dirty="0"/>
              <a:t>?</a:t>
            </a:r>
          </a:p>
        </p:txBody>
      </p:sp>
      <p:grpSp>
        <p:nvGrpSpPr>
          <p:cNvPr id="1170" name="Gruppieren 1169">
            <a:extLst>
              <a:ext uri="{FF2B5EF4-FFF2-40B4-BE49-F238E27FC236}">
                <a16:creationId xmlns:a16="http://schemas.microsoft.com/office/drawing/2014/main" id="{9A7B77A2-EC96-EC63-F97E-9A16F29EF9AA}"/>
              </a:ext>
            </a:extLst>
          </p:cNvPr>
          <p:cNvGrpSpPr/>
          <p:nvPr/>
        </p:nvGrpSpPr>
        <p:grpSpPr>
          <a:xfrm>
            <a:off x="977577" y="4893940"/>
            <a:ext cx="1782291" cy="1621425"/>
            <a:chOff x="977577" y="4893940"/>
            <a:chExt cx="1782291" cy="1621425"/>
          </a:xfrm>
        </p:grpSpPr>
        <p:sp>
          <p:nvSpPr>
            <p:cNvPr id="1030" name="Rechteck 1029">
              <a:extLst>
                <a:ext uri="{FF2B5EF4-FFF2-40B4-BE49-F238E27FC236}">
                  <a16:creationId xmlns:a16="http://schemas.microsoft.com/office/drawing/2014/main" id="{44BA6599-88DC-E87F-A71B-8F03926F6775}"/>
                </a:ext>
              </a:extLst>
            </p:cNvPr>
            <p:cNvSpPr/>
            <p:nvPr/>
          </p:nvSpPr>
          <p:spPr>
            <a:xfrm>
              <a:off x="1013117" y="4893940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1" name="Rechteck 1030">
              <a:extLst>
                <a:ext uri="{FF2B5EF4-FFF2-40B4-BE49-F238E27FC236}">
                  <a16:creationId xmlns:a16="http://schemas.microsoft.com/office/drawing/2014/main" id="{257317FE-F523-58B2-2CD8-A94658E12E6E}"/>
                </a:ext>
              </a:extLst>
            </p:cNvPr>
            <p:cNvSpPr/>
            <p:nvPr/>
          </p:nvSpPr>
          <p:spPr>
            <a:xfrm>
              <a:off x="1013117" y="5076751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2" name="Rechteck 1031">
              <a:extLst>
                <a:ext uri="{FF2B5EF4-FFF2-40B4-BE49-F238E27FC236}">
                  <a16:creationId xmlns:a16="http://schemas.microsoft.com/office/drawing/2014/main" id="{8B6E440E-3704-BDE6-963A-0A491BD88527}"/>
                </a:ext>
              </a:extLst>
            </p:cNvPr>
            <p:cNvSpPr/>
            <p:nvPr/>
          </p:nvSpPr>
          <p:spPr>
            <a:xfrm>
              <a:off x="1013116" y="5259562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3" name="Rechteck 1032">
              <a:extLst>
                <a:ext uri="{FF2B5EF4-FFF2-40B4-BE49-F238E27FC236}">
                  <a16:creationId xmlns:a16="http://schemas.microsoft.com/office/drawing/2014/main" id="{6090681F-246D-F7C6-A1BE-86D6F4DE85BE}"/>
                </a:ext>
              </a:extLst>
            </p:cNvPr>
            <p:cNvSpPr/>
            <p:nvPr/>
          </p:nvSpPr>
          <p:spPr>
            <a:xfrm>
              <a:off x="1013115" y="5442373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4" name="Rechteck 1033">
              <a:extLst>
                <a:ext uri="{FF2B5EF4-FFF2-40B4-BE49-F238E27FC236}">
                  <a16:creationId xmlns:a16="http://schemas.microsoft.com/office/drawing/2014/main" id="{B13E4908-CA53-9F1E-BC84-C4869D41FBF5}"/>
                </a:ext>
              </a:extLst>
            </p:cNvPr>
            <p:cNvSpPr/>
            <p:nvPr/>
          </p:nvSpPr>
          <p:spPr>
            <a:xfrm>
              <a:off x="1013115" y="5632095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5" name="Rechteck 1034">
              <a:extLst>
                <a:ext uri="{FF2B5EF4-FFF2-40B4-BE49-F238E27FC236}">
                  <a16:creationId xmlns:a16="http://schemas.microsoft.com/office/drawing/2014/main" id="{BA3ACDCC-3EA2-3ADE-39F3-40EA59AE1AE8}"/>
                </a:ext>
              </a:extLst>
            </p:cNvPr>
            <p:cNvSpPr/>
            <p:nvPr/>
          </p:nvSpPr>
          <p:spPr>
            <a:xfrm>
              <a:off x="1623168" y="4903227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6" name="Rechteck 1035">
              <a:extLst>
                <a:ext uri="{FF2B5EF4-FFF2-40B4-BE49-F238E27FC236}">
                  <a16:creationId xmlns:a16="http://schemas.microsoft.com/office/drawing/2014/main" id="{02AE5C4C-2679-6F36-78BA-33B810614392}"/>
                </a:ext>
              </a:extLst>
            </p:cNvPr>
            <p:cNvSpPr/>
            <p:nvPr/>
          </p:nvSpPr>
          <p:spPr>
            <a:xfrm>
              <a:off x="1623168" y="5086038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7" name="Rechteck 1036">
              <a:extLst>
                <a:ext uri="{FF2B5EF4-FFF2-40B4-BE49-F238E27FC236}">
                  <a16:creationId xmlns:a16="http://schemas.microsoft.com/office/drawing/2014/main" id="{E317183B-B1BB-754F-FFB0-5376E7A9CAEF}"/>
                </a:ext>
              </a:extLst>
            </p:cNvPr>
            <p:cNvSpPr/>
            <p:nvPr/>
          </p:nvSpPr>
          <p:spPr>
            <a:xfrm>
              <a:off x="1623167" y="5268849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8" name="Rechteck 1037">
              <a:extLst>
                <a:ext uri="{FF2B5EF4-FFF2-40B4-BE49-F238E27FC236}">
                  <a16:creationId xmlns:a16="http://schemas.microsoft.com/office/drawing/2014/main" id="{ED074B81-F325-B458-1E6B-1F57C49671F2}"/>
                </a:ext>
              </a:extLst>
            </p:cNvPr>
            <p:cNvSpPr/>
            <p:nvPr/>
          </p:nvSpPr>
          <p:spPr>
            <a:xfrm>
              <a:off x="1623166" y="5451660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9" name="Rechteck 1038">
              <a:extLst>
                <a:ext uri="{FF2B5EF4-FFF2-40B4-BE49-F238E27FC236}">
                  <a16:creationId xmlns:a16="http://schemas.microsoft.com/office/drawing/2014/main" id="{B36C2694-2AC2-5125-FECC-4984CFA0FA10}"/>
                </a:ext>
              </a:extLst>
            </p:cNvPr>
            <p:cNvSpPr/>
            <p:nvPr/>
          </p:nvSpPr>
          <p:spPr>
            <a:xfrm>
              <a:off x="1623166" y="5641382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0" name="Rechteck 1039">
              <a:extLst>
                <a:ext uri="{FF2B5EF4-FFF2-40B4-BE49-F238E27FC236}">
                  <a16:creationId xmlns:a16="http://schemas.microsoft.com/office/drawing/2014/main" id="{7EA94DF2-DF60-6497-6562-D4A0ED074091}"/>
                </a:ext>
              </a:extLst>
            </p:cNvPr>
            <p:cNvSpPr/>
            <p:nvPr/>
          </p:nvSpPr>
          <p:spPr>
            <a:xfrm>
              <a:off x="2233217" y="4893940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1" name="Rechteck 1040">
              <a:extLst>
                <a:ext uri="{FF2B5EF4-FFF2-40B4-BE49-F238E27FC236}">
                  <a16:creationId xmlns:a16="http://schemas.microsoft.com/office/drawing/2014/main" id="{6FB2E607-D034-CA35-1365-757D588F7288}"/>
                </a:ext>
              </a:extLst>
            </p:cNvPr>
            <p:cNvSpPr/>
            <p:nvPr/>
          </p:nvSpPr>
          <p:spPr>
            <a:xfrm>
              <a:off x="2233217" y="5076751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2" name="Rechteck 1041">
              <a:extLst>
                <a:ext uri="{FF2B5EF4-FFF2-40B4-BE49-F238E27FC236}">
                  <a16:creationId xmlns:a16="http://schemas.microsoft.com/office/drawing/2014/main" id="{7E00BB6D-CA09-BFAF-E433-053BDF45D945}"/>
                </a:ext>
              </a:extLst>
            </p:cNvPr>
            <p:cNvSpPr/>
            <p:nvPr/>
          </p:nvSpPr>
          <p:spPr>
            <a:xfrm>
              <a:off x="2233216" y="5259562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3" name="Rechteck 1042">
              <a:extLst>
                <a:ext uri="{FF2B5EF4-FFF2-40B4-BE49-F238E27FC236}">
                  <a16:creationId xmlns:a16="http://schemas.microsoft.com/office/drawing/2014/main" id="{F0F7B27F-3868-47A5-1C3D-FED9930971AD}"/>
                </a:ext>
              </a:extLst>
            </p:cNvPr>
            <p:cNvSpPr/>
            <p:nvPr/>
          </p:nvSpPr>
          <p:spPr>
            <a:xfrm>
              <a:off x="2233215" y="5442373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4" name="Rechteck 1043">
              <a:extLst>
                <a:ext uri="{FF2B5EF4-FFF2-40B4-BE49-F238E27FC236}">
                  <a16:creationId xmlns:a16="http://schemas.microsoft.com/office/drawing/2014/main" id="{4D1E2A12-251A-45B1-DA23-F096825FDE10}"/>
                </a:ext>
              </a:extLst>
            </p:cNvPr>
            <p:cNvSpPr/>
            <p:nvPr/>
          </p:nvSpPr>
          <p:spPr>
            <a:xfrm>
              <a:off x="2233215" y="5632095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5" name="Rechteck 1044">
              <a:extLst>
                <a:ext uri="{FF2B5EF4-FFF2-40B4-BE49-F238E27FC236}">
                  <a16:creationId xmlns:a16="http://schemas.microsoft.com/office/drawing/2014/main" id="{0C685E25-1901-C39D-979E-082B02CB86BE}"/>
                </a:ext>
              </a:extLst>
            </p:cNvPr>
            <p:cNvSpPr/>
            <p:nvPr/>
          </p:nvSpPr>
          <p:spPr>
            <a:xfrm>
              <a:off x="1013115" y="5905465"/>
              <a:ext cx="526651" cy="14014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bg1"/>
                  </a:solidFill>
                </a:rPr>
                <a:t>Mean</a:t>
              </a:r>
            </a:p>
          </p:txBody>
        </p:sp>
        <p:sp>
          <p:nvSpPr>
            <p:cNvPr id="1046" name="Rechteck 1045">
              <a:extLst>
                <a:ext uri="{FF2B5EF4-FFF2-40B4-BE49-F238E27FC236}">
                  <a16:creationId xmlns:a16="http://schemas.microsoft.com/office/drawing/2014/main" id="{D5600A66-8E64-4D41-A54C-7BE82C9028AB}"/>
                </a:ext>
              </a:extLst>
            </p:cNvPr>
            <p:cNvSpPr/>
            <p:nvPr/>
          </p:nvSpPr>
          <p:spPr>
            <a:xfrm>
              <a:off x="1623165" y="5905464"/>
              <a:ext cx="526651" cy="14014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bg1"/>
                  </a:solidFill>
                </a:rPr>
                <a:t>Sum</a:t>
              </a:r>
              <a:endParaRPr lang="de-DE" sz="1100" dirty="0">
                <a:solidFill>
                  <a:schemeClr val="bg1"/>
                </a:solidFill>
              </a:endParaRPr>
            </a:p>
          </p:txBody>
        </p:sp>
        <p:sp>
          <p:nvSpPr>
            <p:cNvPr id="1047" name="Rechteck 1046">
              <a:extLst>
                <a:ext uri="{FF2B5EF4-FFF2-40B4-BE49-F238E27FC236}">
                  <a16:creationId xmlns:a16="http://schemas.microsoft.com/office/drawing/2014/main" id="{A1AF422E-FF5E-FB9B-D8DC-B937AE5AB257}"/>
                </a:ext>
              </a:extLst>
            </p:cNvPr>
            <p:cNvSpPr/>
            <p:nvPr/>
          </p:nvSpPr>
          <p:spPr>
            <a:xfrm>
              <a:off x="2233215" y="5900971"/>
              <a:ext cx="526651" cy="14014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bg1"/>
                  </a:solidFill>
                </a:rPr>
                <a:t>max</a:t>
              </a:r>
              <a:endParaRPr lang="de-DE" sz="1100" dirty="0">
                <a:solidFill>
                  <a:schemeClr val="bg1"/>
                </a:solidFill>
              </a:endParaRPr>
            </a:p>
          </p:txBody>
        </p:sp>
        <p:sp>
          <p:nvSpPr>
            <p:cNvPr id="1048" name="Geschweifte Klammer links 1047">
              <a:extLst>
                <a:ext uri="{FF2B5EF4-FFF2-40B4-BE49-F238E27FC236}">
                  <a16:creationId xmlns:a16="http://schemas.microsoft.com/office/drawing/2014/main" id="{A0DFADB6-2BE3-4499-CD81-D42AC2E33BD3}"/>
                </a:ext>
              </a:extLst>
            </p:cNvPr>
            <p:cNvSpPr/>
            <p:nvPr/>
          </p:nvSpPr>
          <p:spPr>
            <a:xfrm rot="16200000">
              <a:off x="1770380" y="5309045"/>
              <a:ext cx="196684" cy="1782289"/>
            </a:xfrm>
            <a:prstGeom prst="leftBrac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9" name="Rechteck 1048">
              <a:extLst>
                <a:ext uri="{FF2B5EF4-FFF2-40B4-BE49-F238E27FC236}">
                  <a16:creationId xmlns:a16="http://schemas.microsoft.com/office/drawing/2014/main" id="{F109E5FF-2AE0-8438-22F2-8809CBD1644B}"/>
                </a:ext>
              </a:extLst>
            </p:cNvPr>
            <p:cNvSpPr/>
            <p:nvPr/>
          </p:nvSpPr>
          <p:spPr>
            <a:xfrm>
              <a:off x="1605396" y="6375216"/>
              <a:ext cx="526651" cy="14014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8B5D8758-BEA8-8A4A-C9D9-84A7DA1243B6}"/>
              </a:ext>
            </a:extLst>
          </p:cNvPr>
          <p:cNvSpPr txBox="1"/>
          <p:nvPr/>
        </p:nvSpPr>
        <p:spPr>
          <a:xfrm rot="16200000">
            <a:off x="-295489" y="5364354"/>
            <a:ext cx="2267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naive </a:t>
            </a:r>
            <a:r>
              <a:rPr lang="de-DE" sz="1600" b="1" dirty="0" err="1"/>
              <a:t>pooling</a:t>
            </a:r>
            <a:endParaRPr lang="de-DE" sz="1600" b="1" dirty="0"/>
          </a:p>
        </p:txBody>
      </p:sp>
      <p:sp>
        <p:nvSpPr>
          <p:cNvPr id="1052" name="Textfeld 1051">
            <a:extLst>
              <a:ext uri="{FF2B5EF4-FFF2-40B4-BE49-F238E27FC236}">
                <a16:creationId xmlns:a16="http://schemas.microsoft.com/office/drawing/2014/main" id="{136004F1-FA6A-88FD-EFDD-F2776F947DD4}"/>
              </a:ext>
            </a:extLst>
          </p:cNvPr>
          <p:cNvSpPr txBox="1"/>
          <p:nvPr/>
        </p:nvSpPr>
        <p:spPr>
          <a:xfrm rot="16200000">
            <a:off x="2016325" y="5297771"/>
            <a:ext cx="21764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Hierarchcial</a:t>
            </a:r>
            <a:r>
              <a:rPr lang="en-US" sz="14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pooling</a:t>
            </a:r>
            <a:endParaRPr lang="de-DE" sz="1400" b="1" dirty="0">
              <a:latin typeface="Aptos" panose="020B0004020202020204" pitchFamily="34" charset="0"/>
            </a:endParaRPr>
          </a:p>
        </p:txBody>
      </p:sp>
      <p:grpSp>
        <p:nvGrpSpPr>
          <p:cNvPr id="1070" name="Gruppieren 1069">
            <a:extLst>
              <a:ext uri="{FF2B5EF4-FFF2-40B4-BE49-F238E27FC236}">
                <a16:creationId xmlns:a16="http://schemas.microsoft.com/office/drawing/2014/main" id="{EA522F6D-05F6-BE99-F265-B8ABC135B9C4}"/>
              </a:ext>
            </a:extLst>
          </p:cNvPr>
          <p:cNvGrpSpPr/>
          <p:nvPr/>
        </p:nvGrpSpPr>
        <p:grpSpPr>
          <a:xfrm>
            <a:off x="3449261" y="4915720"/>
            <a:ext cx="2191059" cy="1624177"/>
            <a:chOff x="3233219" y="4531227"/>
            <a:chExt cx="2859110" cy="2311750"/>
          </a:xfrm>
        </p:grpSpPr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CA67492E-2472-ADDE-F3EC-E0534BAFF32A}"/>
                </a:ext>
              </a:extLst>
            </p:cNvPr>
            <p:cNvSpPr/>
            <p:nvPr/>
          </p:nvSpPr>
          <p:spPr>
            <a:xfrm>
              <a:off x="3860973" y="4649792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4" name="Oval 1053">
              <a:extLst>
                <a:ext uri="{FF2B5EF4-FFF2-40B4-BE49-F238E27FC236}">
                  <a16:creationId xmlns:a16="http://schemas.microsoft.com/office/drawing/2014/main" id="{83F9BBB0-8E3F-A9AF-750D-F652E72A68CA}"/>
                </a:ext>
              </a:extLst>
            </p:cNvPr>
            <p:cNvSpPr/>
            <p:nvPr/>
          </p:nvSpPr>
          <p:spPr>
            <a:xfrm>
              <a:off x="4871352" y="4878392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5" name="Oval 1054">
              <a:extLst>
                <a:ext uri="{FF2B5EF4-FFF2-40B4-BE49-F238E27FC236}">
                  <a16:creationId xmlns:a16="http://schemas.microsoft.com/office/drawing/2014/main" id="{B287262F-8209-F379-93FA-BD588749E755}"/>
                </a:ext>
              </a:extLst>
            </p:cNvPr>
            <p:cNvSpPr/>
            <p:nvPr/>
          </p:nvSpPr>
          <p:spPr>
            <a:xfrm>
              <a:off x="3565369" y="5454969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4C96C9DE-CE35-0E79-93AB-A19287C3E8CA}"/>
                </a:ext>
              </a:extLst>
            </p:cNvPr>
            <p:cNvSpPr/>
            <p:nvPr/>
          </p:nvSpPr>
          <p:spPr>
            <a:xfrm>
              <a:off x="5139509" y="5592941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7" name="Oval 1056">
              <a:extLst>
                <a:ext uri="{FF2B5EF4-FFF2-40B4-BE49-F238E27FC236}">
                  <a16:creationId xmlns:a16="http://schemas.microsoft.com/office/drawing/2014/main" id="{4FECFE7E-C8E0-4F64-BE80-66A8F64BB30D}"/>
                </a:ext>
              </a:extLst>
            </p:cNvPr>
            <p:cNvSpPr/>
            <p:nvPr/>
          </p:nvSpPr>
          <p:spPr>
            <a:xfrm>
              <a:off x="4184166" y="5971934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58" name="Gerade Verbindung 1057">
              <a:extLst>
                <a:ext uri="{FF2B5EF4-FFF2-40B4-BE49-F238E27FC236}">
                  <a16:creationId xmlns:a16="http://schemas.microsoft.com/office/drawing/2014/main" id="{D411496A-DEB8-E6F5-D97B-860596ED601E}"/>
                </a:ext>
              </a:extLst>
            </p:cNvPr>
            <p:cNvCxnSpPr>
              <a:stCxn id="1053" idx="4"/>
              <a:endCxn id="1055" idx="0"/>
            </p:cNvCxnSpPr>
            <p:nvPr/>
          </p:nvCxnSpPr>
          <p:spPr>
            <a:xfrm flipH="1">
              <a:off x="3726966" y="4986123"/>
              <a:ext cx="295604" cy="468846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9" name="Gerade Verbindung 1058">
              <a:extLst>
                <a:ext uri="{FF2B5EF4-FFF2-40B4-BE49-F238E27FC236}">
                  <a16:creationId xmlns:a16="http://schemas.microsoft.com/office/drawing/2014/main" id="{C580BB7A-7009-4CE6-5911-12FC14F0A947}"/>
                </a:ext>
              </a:extLst>
            </p:cNvPr>
            <p:cNvCxnSpPr>
              <a:cxnSpLocks/>
              <a:stCxn id="1055" idx="5"/>
              <a:endCxn id="1057" idx="0"/>
            </p:cNvCxnSpPr>
            <p:nvPr/>
          </p:nvCxnSpPr>
          <p:spPr>
            <a:xfrm>
              <a:off x="3841231" y="5742045"/>
              <a:ext cx="504532" cy="229889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0" name="Gerade Verbindung 1059">
              <a:extLst>
                <a:ext uri="{FF2B5EF4-FFF2-40B4-BE49-F238E27FC236}">
                  <a16:creationId xmlns:a16="http://schemas.microsoft.com/office/drawing/2014/main" id="{A3008AE6-CA1E-0088-A59F-B700B201BC93}"/>
                </a:ext>
              </a:extLst>
            </p:cNvPr>
            <p:cNvCxnSpPr>
              <a:cxnSpLocks/>
              <a:stCxn id="1053" idx="5"/>
              <a:endCxn id="1057" idx="0"/>
            </p:cNvCxnSpPr>
            <p:nvPr/>
          </p:nvCxnSpPr>
          <p:spPr>
            <a:xfrm>
              <a:off x="4136835" y="4936868"/>
              <a:ext cx="208928" cy="1035066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1" name="Gerade Verbindung 1060">
              <a:extLst>
                <a:ext uri="{FF2B5EF4-FFF2-40B4-BE49-F238E27FC236}">
                  <a16:creationId xmlns:a16="http://schemas.microsoft.com/office/drawing/2014/main" id="{F73F0B04-ABC3-1ACA-1190-AC08FF2FA8B5}"/>
                </a:ext>
              </a:extLst>
            </p:cNvPr>
            <p:cNvCxnSpPr>
              <a:cxnSpLocks/>
              <a:stCxn id="1056" idx="1"/>
              <a:endCxn id="1054" idx="2"/>
            </p:cNvCxnSpPr>
            <p:nvPr/>
          </p:nvCxnSpPr>
          <p:spPr>
            <a:xfrm flipH="1" flipV="1">
              <a:off x="4871352" y="5046558"/>
              <a:ext cx="315488" cy="595638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2" name="Gerade Verbindung 1061">
              <a:extLst>
                <a:ext uri="{FF2B5EF4-FFF2-40B4-BE49-F238E27FC236}">
                  <a16:creationId xmlns:a16="http://schemas.microsoft.com/office/drawing/2014/main" id="{A69716DD-45D4-0D6F-CF92-71687C5CD0F2}"/>
                </a:ext>
              </a:extLst>
            </p:cNvPr>
            <p:cNvCxnSpPr>
              <a:cxnSpLocks/>
              <a:stCxn id="1053" idx="6"/>
              <a:endCxn id="1054" idx="2"/>
            </p:cNvCxnSpPr>
            <p:nvPr/>
          </p:nvCxnSpPr>
          <p:spPr>
            <a:xfrm>
              <a:off x="4184166" y="4817958"/>
              <a:ext cx="687186" cy="228600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63" name="Rechteck 1062">
              <a:extLst>
                <a:ext uri="{FF2B5EF4-FFF2-40B4-BE49-F238E27FC236}">
                  <a16:creationId xmlns:a16="http://schemas.microsoft.com/office/drawing/2014/main" id="{645F2B22-9D1B-4E51-9FD7-5CEB5494B309}"/>
                </a:ext>
              </a:extLst>
            </p:cNvPr>
            <p:cNvSpPr/>
            <p:nvPr/>
          </p:nvSpPr>
          <p:spPr>
            <a:xfrm>
              <a:off x="4241299" y="4531227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4" name="Rechteck 1063">
              <a:extLst>
                <a:ext uri="{FF2B5EF4-FFF2-40B4-BE49-F238E27FC236}">
                  <a16:creationId xmlns:a16="http://schemas.microsoft.com/office/drawing/2014/main" id="{E83BFDD1-7009-594A-A139-65A6A0C444EB}"/>
                </a:ext>
              </a:extLst>
            </p:cNvPr>
            <p:cNvSpPr/>
            <p:nvPr/>
          </p:nvSpPr>
          <p:spPr>
            <a:xfrm>
              <a:off x="5355080" y="4835719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5" name="Rechteck 1064">
              <a:extLst>
                <a:ext uri="{FF2B5EF4-FFF2-40B4-BE49-F238E27FC236}">
                  <a16:creationId xmlns:a16="http://schemas.microsoft.com/office/drawing/2014/main" id="{290FCBCE-6163-7865-F8DA-3856B32FD360}"/>
                </a:ext>
              </a:extLst>
            </p:cNvPr>
            <p:cNvSpPr/>
            <p:nvPr/>
          </p:nvSpPr>
          <p:spPr>
            <a:xfrm>
              <a:off x="5565677" y="5485609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6" name="Rechteck 1065">
              <a:extLst>
                <a:ext uri="{FF2B5EF4-FFF2-40B4-BE49-F238E27FC236}">
                  <a16:creationId xmlns:a16="http://schemas.microsoft.com/office/drawing/2014/main" id="{F46B5030-EF35-2E97-1F11-B4594344AF53}"/>
                </a:ext>
              </a:extLst>
            </p:cNvPr>
            <p:cNvSpPr/>
            <p:nvPr/>
          </p:nvSpPr>
          <p:spPr>
            <a:xfrm>
              <a:off x="4534889" y="5859812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7" name="Rechteck 1066">
              <a:extLst>
                <a:ext uri="{FF2B5EF4-FFF2-40B4-BE49-F238E27FC236}">
                  <a16:creationId xmlns:a16="http://schemas.microsoft.com/office/drawing/2014/main" id="{D3E4D25E-E610-F08C-5990-75A0558499AD}"/>
                </a:ext>
              </a:extLst>
            </p:cNvPr>
            <p:cNvSpPr/>
            <p:nvPr/>
          </p:nvSpPr>
          <p:spPr>
            <a:xfrm>
              <a:off x="3287050" y="5849202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8" name="Geschweifte Klammer links 1067">
              <a:extLst>
                <a:ext uri="{FF2B5EF4-FFF2-40B4-BE49-F238E27FC236}">
                  <a16:creationId xmlns:a16="http://schemas.microsoft.com/office/drawing/2014/main" id="{7E879768-DD91-D3DC-F80B-FB90CB9E1ED1}"/>
                </a:ext>
              </a:extLst>
            </p:cNvPr>
            <p:cNvSpPr/>
            <p:nvPr/>
          </p:nvSpPr>
          <p:spPr>
            <a:xfrm rot="16200000">
              <a:off x="4541994" y="5017237"/>
              <a:ext cx="241559" cy="2859110"/>
            </a:xfrm>
            <a:prstGeom prst="leftBrac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69" name="Rechteck 1068">
              <a:extLst>
                <a:ext uri="{FF2B5EF4-FFF2-40B4-BE49-F238E27FC236}">
                  <a16:creationId xmlns:a16="http://schemas.microsoft.com/office/drawing/2014/main" id="{975EBD1A-8BE1-25F7-3B45-B41C6C10867C}"/>
                </a:ext>
              </a:extLst>
            </p:cNvPr>
            <p:cNvSpPr/>
            <p:nvPr/>
          </p:nvSpPr>
          <p:spPr>
            <a:xfrm>
              <a:off x="4448173" y="6702828"/>
              <a:ext cx="526651" cy="14014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088" name="Gruppieren 1087">
            <a:extLst>
              <a:ext uri="{FF2B5EF4-FFF2-40B4-BE49-F238E27FC236}">
                <a16:creationId xmlns:a16="http://schemas.microsoft.com/office/drawing/2014/main" id="{9083DA97-9527-9208-03EB-46DC9A909526}"/>
              </a:ext>
            </a:extLst>
          </p:cNvPr>
          <p:cNvGrpSpPr/>
          <p:nvPr/>
        </p:nvGrpSpPr>
        <p:grpSpPr>
          <a:xfrm>
            <a:off x="6290622" y="4886859"/>
            <a:ext cx="1150648" cy="1635858"/>
            <a:chOff x="6419362" y="4728449"/>
            <a:chExt cx="1602900" cy="2096161"/>
          </a:xfrm>
        </p:grpSpPr>
        <p:sp>
          <p:nvSpPr>
            <p:cNvPr id="1071" name="Oval 1070">
              <a:extLst>
                <a:ext uri="{FF2B5EF4-FFF2-40B4-BE49-F238E27FC236}">
                  <a16:creationId xmlns:a16="http://schemas.microsoft.com/office/drawing/2014/main" id="{3179560F-6B95-43E0-188B-C9E0ED16A45A}"/>
                </a:ext>
              </a:extLst>
            </p:cNvPr>
            <p:cNvSpPr/>
            <p:nvPr/>
          </p:nvSpPr>
          <p:spPr>
            <a:xfrm>
              <a:off x="7049129" y="4847014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3" name="Oval 1072">
              <a:extLst>
                <a:ext uri="{FF2B5EF4-FFF2-40B4-BE49-F238E27FC236}">
                  <a16:creationId xmlns:a16="http://schemas.microsoft.com/office/drawing/2014/main" id="{A352C355-81E0-5E79-E95F-57EAFE9CECC6}"/>
                </a:ext>
              </a:extLst>
            </p:cNvPr>
            <p:cNvSpPr/>
            <p:nvPr/>
          </p:nvSpPr>
          <p:spPr>
            <a:xfrm>
              <a:off x="6753525" y="5652191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76" name="Gerade Verbindung 1075">
              <a:extLst>
                <a:ext uri="{FF2B5EF4-FFF2-40B4-BE49-F238E27FC236}">
                  <a16:creationId xmlns:a16="http://schemas.microsoft.com/office/drawing/2014/main" id="{061DFFAA-BE9F-D82B-C441-8B6784EEE300}"/>
                </a:ext>
              </a:extLst>
            </p:cNvPr>
            <p:cNvCxnSpPr>
              <a:stCxn id="1071" idx="4"/>
              <a:endCxn id="1073" idx="0"/>
            </p:cNvCxnSpPr>
            <p:nvPr/>
          </p:nvCxnSpPr>
          <p:spPr>
            <a:xfrm flipH="1">
              <a:off x="6915122" y="5183345"/>
              <a:ext cx="295604" cy="468846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81" name="Rechteck 1080">
              <a:extLst>
                <a:ext uri="{FF2B5EF4-FFF2-40B4-BE49-F238E27FC236}">
                  <a16:creationId xmlns:a16="http://schemas.microsoft.com/office/drawing/2014/main" id="{BDB29772-53B5-E51D-770B-782FB0F3D774}"/>
                </a:ext>
              </a:extLst>
            </p:cNvPr>
            <p:cNvSpPr/>
            <p:nvPr/>
          </p:nvSpPr>
          <p:spPr>
            <a:xfrm>
              <a:off x="7429455" y="4728449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5" name="Rechteck 1084">
              <a:extLst>
                <a:ext uri="{FF2B5EF4-FFF2-40B4-BE49-F238E27FC236}">
                  <a16:creationId xmlns:a16="http://schemas.microsoft.com/office/drawing/2014/main" id="{9B2D9117-FF39-76AB-0584-D5D4EF05C1C9}"/>
                </a:ext>
              </a:extLst>
            </p:cNvPr>
            <p:cNvSpPr/>
            <p:nvPr/>
          </p:nvSpPr>
          <p:spPr>
            <a:xfrm>
              <a:off x="6434200" y="6088303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6" name="Geschweifte Klammer links 1085">
              <a:extLst>
                <a:ext uri="{FF2B5EF4-FFF2-40B4-BE49-F238E27FC236}">
                  <a16:creationId xmlns:a16="http://schemas.microsoft.com/office/drawing/2014/main" id="{7545F4B3-58CD-D342-9E05-69714D053A61}"/>
                </a:ext>
              </a:extLst>
            </p:cNvPr>
            <p:cNvSpPr/>
            <p:nvPr/>
          </p:nvSpPr>
          <p:spPr>
            <a:xfrm rot="16200000">
              <a:off x="7090547" y="5691418"/>
              <a:ext cx="260530" cy="1602900"/>
            </a:xfrm>
            <a:prstGeom prst="leftBrac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87" name="Rechteck 1086">
              <a:extLst>
                <a:ext uri="{FF2B5EF4-FFF2-40B4-BE49-F238E27FC236}">
                  <a16:creationId xmlns:a16="http://schemas.microsoft.com/office/drawing/2014/main" id="{6932336D-5AB3-A398-E753-FEEA3C26912F}"/>
                </a:ext>
              </a:extLst>
            </p:cNvPr>
            <p:cNvSpPr/>
            <p:nvPr/>
          </p:nvSpPr>
          <p:spPr>
            <a:xfrm>
              <a:off x="6991797" y="6698439"/>
              <a:ext cx="526650" cy="126171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106" name="Gruppieren 1105">
            <a:extLst>
              <a:ext uri="{FF2B5EF4-FFF2-40B4-BE49-F238E27FC236}">
                <a16:creationId xmlns:a16="http://schemas.microsoft.com/office/drawing/2014/main" id="{F64E2109-FF9A-DAB0-A013-7D69769A6558}"/>
              </a:ext>
            </a:extLst>
          </p:cNvPr>
          <p:cNvGrpSpPr/>
          <p:nvPr/>
        </p:nvGrpSpPr>
        <p:grpSpPr>
          <a:xfrm>
            <a:off x="8118862" y="5040912"/>
            <a:ext cx="646239" cy="1097165"/>
            <a:chOff x="7544260" y="5233371"/>
            <a:chExt cx="712804" cy="1109664"/>
          </a:xfrm>
        </p:grpSpPr>
        <p:sp>
          <p:nvSpPr>
            <p:cNvPr id="1091" name="Oval 1090">
              <a:extLst>
                <a:ext uri="{FF2B5EF4-FFF2-40B4-BE49-F238E27FC236}">
                  <a16:creationId xmlns:a16="http://schemas.microsoft.com/office/drawing/2014/main" id="{90DDE4F7-3AA1-B71F-7281-14B806BE9DB8}"/>
                </a:ext>
              </a:extLst>
            </p:cNvPr>
            <p:cNvSpPr/>
            <p:nvPr/>
          </p:nvSpPr>
          <p:spPr>
            <a:xfrm>
              <a:off x="7933871" y="5233371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3" name="Rechteck 1102">
              <a:extLst>
                <a:ext uri="{FF2B5EF4-FFF2-40B4-BE49-F238E27FC236}">
                  <a16:creationId xmlns:a16="http://schemas.microsoft.com/office/drawing/2014/main" id="{A736F912-94CA-F82B-5F14-E83DA9087F89}"/>
                </a:ext>
              </a:extLst>
            </p:cNvPr>
            <p:cNvSpPr/>
            <p:nvPr/>
          </p:nvSpPr>
          <p:spPr>
            <a:xfrm>
              <a:off x="7590091" y="5721225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4" name="Geschweifte Klammer links 1103">
              <a:extLst>
                <a:ext uri="{FF2B5EF4-FFF2-40B4-BE49-F238E27FC236}">
                  <a16:creationId xmlns:a16="http://schemas.microsoft.com/office/drawing/2014/main" id="{945060F8-1745-AE4A-2E2E-1F10E4B6B3B0}"/>
                </a:ext>
              </a:extLst>
            </p:cNvPr>
            <p:cNvSpPr/>
            <p:nvPr/>
          </p:nvSpPr>
          <p:spPr>
            <a:xfrm rot="16200000">
              <a:off x="7737116" y="5709384"/>
              <a:ext cx="260530" cy="646241"/>
            </a:xfrm>
            <a:prstGeom prst="leftBrac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5" name="Rechteck 1104">
              <a:extLst>
                <a:ext uri="{FF2B5EF4-FFF2-40B4-BE49-F238E27FC236}">
                  <a16:creationId xmlns:a16="http://schemas.microsoft.com/office/drawing/2014/main" id="{97F5A043-F813-F33D-4DD3-6C3A50608789}"/>
                </a:ext>
              </a:extLst>
            </p:cNvPr>
            <p:cNvSpPr/>
            <p:nvPr/>
          </p:nvSpPr>
          <p:spPr>
            <a:xfrm>
              <a:off x="7609873" y="6232416"/>
              <a:ext cx="526651" cy="11061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107" name="Pfeil nach rechts 1106">
            <a:extLst>
              <a:ext uri="{FF2B5EF4-FFF2-40B4-BE49-F238E27FC236}">
                <a16:creationId xmlns:a16="http://schemas.microsoft.com/office/drawing/2014/main" id="{43CA008F-91C1-114F-61A5-D1AA9B119D6C}"/>
              </a:ext>
            </a:extLst>
          </p:cNvPr>
          <p:cNvSpPr/>
          <p:nvPr/>
        </p:nvSpPr>
        <p:spPr>
          <a:xfrm>
            <a:off x="5855719" y="5373732"/>
            <a:ext cx="343380" cy="239612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108" name="Pfeil nach rechts 1107">
            <a:extLst>
              <a:ext uri="{FF2B5EF4-FFF2-40B4-BE49-F238E27FC236}">
                <a16:creationId xmlns:a16="http://schemas.microsoft.com/office/drawing/2014/main" id="{F7E4DDAA-7B01-5845-7F7B-7F8E18D17CB7}"/>
              </a:ext>
            </a:extLst>
          </p:cNvPr>
          <p:cNvSpPr/>
          <p:nvPr/>
        </p:nvSpPr>
        <p:spPr>
          <a:xfrm>
            <a:off x="7608238" y="5372565"/>
            <a:ext cx="343380" cy="239612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chemeClr val="tx1"/>
              </a:solidFill>
            </a:endParaRPr>
          </a:p>
        </p:txBody>
      </p:sp>
      <p:grpSp>
        <p:nvGrpSpPr>
          <p:cNvPr id="1153" name="Gruppieren 1152">
            <a:extLst>
              <a:ext uri="{FF2B5EF4-FFF2-40B4-BE49-F238E27FC236}">
                <a16:creationId xmlns:a16="http://schemas.microsoft.com/office/drawing/2014/main" id="{B04D0E4F-57EB-FF4C-DBF0-6D44BE648C69}"/>
              </a:ext>
            </a:extLst>
          </p:cNvPr>
          <p:cNvGrpSpPr/>
          <p:nvPr/>
        </p:nvGrpSpPr>
        <p:grpSpPr>
          <a:xfrm>
            <a:off x="9704881" y="5338923"/>
            <a:ext cx="1727903" cy="363605"/>
            <a:chOff x="9538272" y="5277778"/>
            <a:chExt cx="1727903" cy="363605"/>
          </a:xfrm>
        </p:grpSpPr>
        <p:sp>
          <p:nvSpPr>
            <p:cNvPr id="1109" name="Rechteck 1108">
              <a:extLst>
                <a:ext uri="{FF2B5EF4-FFF2-40B4-BE49-F238E27FC236}">
                  <a16:creationId xmlns:a16="http://schemas.microsoft.com/office/drawing/2014/main" id="{7838E0C2-5237-A59D-782D-C4BAB21C012B}"/>
                </a:ext>
              </a:extLst>
            </p:cNvPr>
            <p:cNvSpPr/>
            <p:nvPr/>
          </p:nvSpPr>
          <p:spPr>
            <a:xfrm>
              <a:off x="9538272" y="5521735"/>
              <a:ext cx="1727903" cy="11964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52" name="Gruppieren 1151">
              <a:extLst>
                <a:ext uri="{FF2B5EF4-FFF2-40B4-BE49-F238E27FC236}">
                  <a16:creationId xmlns:a16="http://schemas.microsoft.com/office/drawing/2014/main" id="{D3D50B9F-E43D-1C19-7E76-34380F6CA2D0}"/>
                </a:ext>
              </a:extLst>
            </p:cNvPr>
            <p:cNvGrpSpPr/>
            <p:nvPr/>
          </p:nvGrpSpPr>
          <p:grpSpPr>
            <a:xfrm>
              <a:off x="9538272" y="5277778"/>
              <a:ext cx="1727903" cy="147316"/>
              <a:chOff x="9259735" y="5171789"/>
              <a:chExt cx="1727903" cy="147316"/>
            </a:xfrm>
          </p:grpSpPr>
          <p:sp>
            <p:nvSpPr>
              <p:cNvPr id="1149" name="Rechteck 1148">
                <a:extLst>
                  <a:ext uri="{FF2B5EF4-FFF2-40B4-BE49-F238E27FC236}">
                    <a16:creationId xmlns:a16="http://schemas.microsoft.com/office/drawing/2014/main" id="{832EEBA1-FF95-524E-4F91-62F2A515F9A6}"/>
                  </a:ext>
                </a:extLst>
              </p:cNvPr>
              <p:cNvSpPr/>
              <p:nvPr/>
            </p:nvSpPr>
            <p:spPr>
              <a:xfrm>
                <a:off x="9259735" y="5178956"/>
                <a:ext cx="526651" cy="140149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0" name="Rechteck 1149">
                <a:extLst>
                  <a:ext uri="{FF2B5EF4-FFF2-40B4-BE49-F238E27FC236}">
                    <a16:creationId xmlns:a16="http://schemas.microsoft.com/office/drawing/2014/main" id="{C12FAEF1-4C98-F746-99E3-89C481C33E78}"/>
                  </a:ext>
                </a:extLst>
              </p:cNvPr>
              <p:cNvSpPr/>
              <p:nvPr/>
            </p:nvSpPr>
            <p:spPr>
              <a:xfrm>
                <a:off x="9860360" y="5175477"/>
                <a:ext cx="526651" cy="140149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1" name="Rechteck 1150">
                <a:extLst>
                  <a:ext uri="{FF2B5EF4-FFF2-40B4-BE49-F238E27FC236}">
                    <a16:creationId xmlns:a16="http://schemas.microsoft.com/office/drawing/2014/main" id="{D4A997A9-6EC9-2950-00F5-4D4BC42AE881}"/>
                  </a:ext>
                </a:extLst>
              </p:cNvPr>
              <p:cNvSpPr/>
              <p:nvPr/>
            </p:nvSpPr>
            <p:spPr>
              <a:xfrm>
                <a:off x="10460987" y="5171789"/>
                <a:ext cx="526651" cy="140149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71" name="Pfeil nach rechts 1170">
            <a:extLst>
              <a:ext uri="{FF2B5EF4-FFF2-40B4-BE49-F238E27FC236}">
                <a16:creationId xmlns:a16="http://schemas.microsoft.com/office/drawing/2014/main" id="{06D4015F-C4C7-AE3B-F653-5D17BABB2E3E}"/>
              </a:ext>
            </a:extLst>
          </p:cNvPr>
          <p:cNvSpPr/>
          <p:nvPr/>
        </p:nvSpPr>
        <p:spPr>
          <a:xfrm>
            <a:off x="9069635" y="5395927"/>
            <a:ext cx="343380" cy="239612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1183" name="Gekrümmte Verbindung 1182">
            <a:extLst>
              <a:ext uri="{FF2B5EF4-FFF2-40B4-BE49-F238E27FC236}">
                <a16:creationId xmlns:a16="http://schemas.microsoft.com/office/drawing/2014/main" id="{1FF540C6-5024-28BB-83D0-B23BC837D0BD}"/>
              </a:ext>
            </a:extLst>
          </p:cNvPr>
          <p:cNvCxnSpPr>
            <a:cxnSpLocks/>
            <a:stCxn id="1105" idx="3"/>
            <a:endCxn id="1151" idx="3"/>
          </p:cNvCxnSpPr>
          <p:nvPr/>
        </p:nvCxnSpPr>
        <p:spPr>
          <a:xfrm flipV="1">
            <a:off x="8655818" y="5408998"/>
            <a:ext cx="2776966" cy="674393"/>
          </a:xfrm>
          <a:prstGeom prst="curvedConnector3">
            <a:avLst>
              <a:gd name="adj1" fmla="val 1082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4" name="Gekrümmte Verbindung 1193">
            <a:extLst>
              <a:ext uri="{FF2B5EF4-FFF2-40B4-BE49-F238E27FC236}">
                <a16:creationId xmlns:a16="http://schemas.microsoft.com/office/drawing/2014/main" id="{4AC72AF6-9DE9-C613-C3B1-AAD12CD90B82}"/>
              </a:ext>
            </a:extLst>
          </p:cNvPr>
          <p:cNvCxnSpPr>
            <a:stCxn id="1087" idx="3"/>
            <a:endCxn id="1150" idx="0"/>
          </p:cNvCxnSpPr>
          <p:nvPr/>
        </p:nvCxnSpPr>
        <p:spPr>
          <a:xfrm flipV="1">
            <a:off x="7079605" y="5342611"/>
            <a:ext cx="3489227" cy="1130874"/>
          </a:xfrm>
          <a:prstGeom prst="curvedConnector4">
            <a:avLst>
              <a:gd name="adj1" fmla="val 25580"/>
              <a:gd name="adj2" fmla="val 1508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9" name="Gekrümmte Verbindung 1198">
            <a:extLst>
              <a:ext uri="{FF2B5EF4-FFF2-40B4-BE49-F238E27FC236}">
                <a16:creationId xmlns:a16="http://schemas.microsoft.com/office/drawing/2014/main" id="{A44E58C8-B126-E24E-DCE8-9B0D033C36B5}"/>
              </a:ext>
            </a:extLst>
          </p:cNvPr>
          <p:cNvCxnSpPr>
            <a:stCxn id="1069" idx="3"/>
            <a:endCxn id="1149" idx="0"/>
          </p:cNvCxnSpPr>
          <p:nvPr/>
        </p:nvCxnSpPr>
        <p:spPr>
          <a:xfrm flipV="1">
            <a:off x="4783927" y="5346090"/>
            <a:ext cx="5184280" cy="1144575"/>
          </a:xfrm>
          <a:prstGeom prst="curvedConnector4">
            <a:avLst>
              <a:gd name="adj1" fmla="val 33379"/>
              <a:gd name="adj2" fmla="val 18957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956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025" grpId="0" animBg="1"/>
      <p:bldP spid="1027" grpId="0" animBg="1"/>
      <p:bldP spid="1028" grpId="0"/>
      <p:bldP spid="1050" grpId="0"/>
      <p:bldP spid="1052" grpId="0"/>
      <p:bldP spid="1107" grpId="0" animBg="1"/>
      <p:bldP spid="1108" grpId="0" animBg="1"/>
      <p:bldP spid="11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AA16A-902E-C93D-C0F1-8C670FC5C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091DE1-BFFB-FC25-B7F3-08C06F237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455"/>
            <a:ext cx="10515600" cy="1325563"/>
          </a:xfrm>
        </p:spPr>
        <p:txBody>
          <a:bodyPr/>
          <a:lstStyle/>
          <a:p>
            <a:r>
              <a:rPr lang="de-DE" sz="4400" b="1" dirty="0"/>
              <a:t>GNN-Class Encoder</a:t>
            </a:r>
            <a:endParaRPr lang="de-DE" b="1" dirty="0"/>
          </a:p>
        </p:txBody>
      </p:sp>
      <p:sp>
        <p:nvSpPr>
          <p:cNvPr id="1028" name="Textfeld 1027">
            <a:extLst>
              <a:ext uri="{FF2B5EF4-FFF2-40B4-BE49-F238E27FC236}">
                <a16:creationId xmlns:a16="http://schemas.microsoft.com/office/drawing/2014/main" id="{71F432AB-2141-6BD1-64C5-93BF761983CD}"/>
              </a:ext>
            </a:extLst>
          </p:cNvPr>
          <p:cNvSpPr txBox="1"/>
          <p:nvPr/>
        </p:nvSpPr>
        <p:spPr>
          <a:xfrm>
            <a:off x="975531" y="1182352"/>
            <a:ext cx="333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get</a:t>
            </a:r>
            <a:r>
              <a:rPr lang="de-DE" b="1" dirty="0"/>
              <a:t> </a:t>
            </a:r>
            <a:r>
              <a:rPr lang="de-DE" b="1" dirty="0" err="1"/>
              <a:t>this</a:t>
            </a:r>
            <a:r>
              <a:rPr lang="de-DE" b="1" dirty="0"/>
              <a:t> </a:t>
            </a:r>
            <a:r>
              <a:rPr lang="de-DE" b="1" dirty="0" err="1"/>
              <a:t>embedding</a:t>
            </a:r>
            <a:r>
              <a:rPr lang="de-DE" b="1" dirty="0"/>
              <a:t>?</a:t>
            </a:r>
          </a:p>
        </p:txBody>
      </p:sp>
      <p:grpSp>
        <p:nvGrpSpPr>
          <p:cNvPr id="1170" name="Gruppieren 1169">
            <a:extLst>
              <a:ext uri="{FF2B5EF4-FFF2-40B4-BE49-F238E27FC236}">
                <a16:creationId xmlns:a16="http://schemas.microsoft.com/office/drawing/2014/main" id="{F7A8BF53-CD39-7E29-8308-53B5D1B25D37}"/>
              </a:ext>
            </a:extLst>
          </p:cNvPr>
          <p:cNvGrpSpPr/>
          <p:nvPr/>
        </p:nvGrpSpPr>
        <p:grpSpPr>
          <a:xfrm>
            <a:off x="1072169" y="1676351"/>
            <a:ext cx="1782291" cy="1621425"/>
            <a:chOff x="977577" y="4893940"/>
            <a:chExt cx="1782291" cy="1621425"/>
          </a:xfrm>
        </p:grpSpPr>
        <p:sp>
          <p:nvSpPr>
            <p:cNvPr id="1030" name="Rechteck 1029">
              <a:extLst>
                <a:ext uri="{FF2B5EF4-FFF2-40B4-BE49-F238E27FC236}">
                  <a16:creationId xmlns:a16="http://schemas.microsoft.com/office/drawing/2014/main" id="{533ED5FE-B83E-CBCB-06AD-37BC072FC1E1}"/>
                </a:ext>
              </a:extLst>
            </p:cNvPr>
            <p:cNvSpPr/>
            <p:nvPr/>
          </p:nvSpPr>
          <p:spPr>
            <a:xfrm>
              <a:off x="1013117" y="4893940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1" name="Rechteck 1030">
              <a:extLst>
                <a:ext uri="{FF2B5EF4-FFF2-40B4-BE49-F238E27FC236}">
                  <a16:creationId xmlns:a16="http://schemas.microsoft.com/office/drawing/2014/main" id="{24ABD3B1-7FD5-C290-29AD-D3B11C9F85CB}"/>
                </a:ext>
              </a:extLst>
            </p:cNvPr>
            <p:cNvSpPr/>
            <p:nvPr/>
          </p:nvSpPr>
          <p:spPr>
            <a:xfrm>
              <a:off x="1013117" y="5076751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2" name="Rechteck 1031">
              <a:extLst>
                <a:ext uri="{FF2B5EF4-FFF2-40B4-BE49-F238E27FC236}">
                  <a16:creationId xmlns:a16="http://schemas.microsoft.com/office/drawing/2014/main" id="{E233132A-F888-E019-B5F0-FA16FE7919E7}"/>
                </a:ext>
              </a:extLst>
            </p:cNvPr>
            <p:cNvSpPr/>
            <p:nvPr/>
          </p:nvSpPr>
          <p:spPr>
            <a:xfrm>
              <a:off x="1013116" y="5259562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3" name="Rechteck 1032">
              <a:extLst>
                <a:ext uri="{FF2B5EF4-FFF2-40B4-BE49-F238E27FC236}">
                  <a16:creationId xmlns:a16="http://schemas.microsoft.com/office/drawing/2014/main" id="{0125329E-BAD2-5AFF-6220-A6B645694481}"/>
                </a:ext>
              </a:extLst>
            </p:cNvPr>
            <p:cNvSpPr/>
            <p:nvPr/>
          </p:nvSpPr>
          <p:spPr>
            <a:xfrm>
              <a:off x="1013115" y="5442373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4" name="Rechteck 1033">
              <a:extLst>
                <a:ext uri="{FF2B5EF4-FFF2-40B4-BE49-F238E27FC236}">
                  <a16:creationId xmlns:a16="http://schemas.microsoft.com/office/drawing/2014/main" id="{D9E1E864-80DC-317D-992A-DB491F25EDD6}"/>
                </a:ext>
              </a:extLst>
            </p:cNvPr>
            <p:cNvSpPr/>
            <p:nvPr/>
          </p:nvSpPr>
          <p:spPr>
            <a:xfrm>
              <a:off x="1013115" y="5632095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5" name="Rechteck 1034">
              <a:extLst>
                <a:ext uri="{FF2B5EF4-FFF2-40B4-BE49-F238E27FC236}">
                  <a16:creationId xmlns:a16="http://schemas.microsoft.com/office/drawing/2014/main" id="{FEF516B1-C9C9-0BE1-F949-5E8AF9FF6CF0}"/>
                </a:ext>
              </a:extLst>
            </p:cNvPr>
            <p:cNvSpPr/>
            <p:nvPr/>
          </p:nvSpPr>
          <p:spPr>
            <a:xfrm>
              <a:off x="1623168" y="4903227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6" name="Rechteck 1035">
              <a:extLst>
                <a:ext uri="{FF2B5EF4-FFF2-40B4-BE49-F238E27FC236}">
                  <a16:creationId xmlns:a16="http://schemas.microsoft.com/office/drawing/2014/main" id="{1DB3F649-CA17-CBEC-7CC1-6B88B3867AA0}"/>
                </a:ext>
              </a:extLst>
            </p:cNvPr>
            <p:cNvSpPr/>
            <p:nvPr/>
          </p:nvSpPr>
          <p:spPr>
            <a:xfrm>
              <a:off x="1623168" y="5086038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7" name="Rechteck 1036">
              <a:extLst>
                <a:ext uri="{FF2B5EF4-FFF2-40B4-BE49-F238E27FC236}">
                  <a16:creationId xmlns:a16="http://schemas.microsoft.com/office/drawing/2014/main" id="{AC854FA0-02B7-DF6D-D901-9BD976917D8F}"/>
                </a:ext>
              </a:extLst>
            </p:cNvPr>
            <p:cNvSpPr/>
            <p:nvPr/>
          </p:nvSpPr>
          <p:spPr>
            <a:xfrm>
              <a:off x="1623167" y="5268849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8" name="Rechteck 1037">
              <a:extLst>
                <a:ext uri="{FF2B5EF4-FFF2-40B4-BE49-F238E27FC236}">
                  <a16:creationId xmlns:a16="http://schemas.microsoft.com/office/drawing/2014/main" id="{7BEB43EF-171E-E1D0-1127-253EC518D1BC}"/>
                </a:ext>
              </a:extLst>
            </p:cNvPr>
            <p:cNvSpPr/>
            <p:nvPr/>
          </p:nvSpPr>
          <p:spPr>
            <a:xfrm>
              <a:off x="1623166" y="5451660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9" name="Rechteck 1038">
              <a:extLst>
                <a:ext uri="{FF2B5EF4-FFF2-40B4-BE49-F238E27FC236}">
                  <a16:creationId xmlns:a16="http://schemas.microsoft.com/office/drawing/2014/main" id="{0D049DA1-7B4E-0D06-3B86-82EFBC1EC232}"/>
                </a:ext>
              </a:extLst>
            </p:cNvPr>
            <p:cNvSpPr/>
            <p:nvPr/>
          </p:nvSpPr>
          <p:spPr>
            <a:xfrm>
              <a:off x="1623166" y="5641382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0" name="Rechteck 1039">
              <a:extLst>
                <a:ext uri="{FF2B5EF4-FFF2-40B4-BE49-F238E27FC236}">
                  <a16:creationId xmlns:a16="http://schemas.microsoft.com/office/drawing/2014/main" id="{4929D249-828F-A458-583E-E0505D9EC69A}"/>
                </a:ext>
              </a:extLst>
            </p:cNvPr>
            <p:cNvSpPr/>
            <p:nvPr/>
          </p:nvSpPr>
          <p:spPr>
            <a:xfrm>
              <a:off x="2233217" y="4893940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1" name="Rechteck 1040">
              <a:extLst>
                <a:ext uri="{FF2B5EF4-FFF2-40B4-BE49-F238E27FC236}">
                  <a16:creationId xmlns:a16="http://schemas.microsoft.com/office/drawing/2014/main" id="{57C7BAB6-41C8-FB3D-01C2-7B3E2BA46A57}"/>
                </a:ext>
              </a:extLst>
            </p:cNvPr>
            <p:cNvSpPr/>
            <p:nvPr/>
          </p:nvSpPr>
          <p:spPr>
            <a:xfrm>
              <a:off x="2233217" y="5076751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2" name="Rechteck 1041">
              <a:extLst>
                <a:ext uri="{FF2B5EF4-FFF2-40B4-BE49-F238E27FC236}">
                  <a16:creationId xmlns:a16="http://schemas.microsoft.com/office/drawing/2014/main" id="{5A8E800A-0F3A-B094-D82A-DDCFBA3B5D01}"/>
                </a:ext>
              </a:extLst>
            </p:cNvPr>
            <p:cNvSpPr/>
            <p:nvPr/>
          </p:nvSpPr>
          <p:spPr>
            <a:xfrm>
              <a:off x="2233216" y="5259562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3" name="Rechteck 1042">
              <a:extLst>
                <a:ext uri="{FF2B5EF4-FFF2-40B4-BE49-F238E27FC236}">
                  <a16:creationId xmlns:a16="http://schemas.microsoft.com/office/drawing/2014/main" id="{93120AFE-C3E1-3312-3CC2-3D62BEF39DA3}"/>
                </a:ext>
              </a:extLst>
            </p:cNvPr>
            <p:cNvSpPr/>
            <p:nvPr/>
          </p:nvSpPr>
          <p:spPr>
            <a:xfrm>
              <a:off x="2233215" y="5442373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4" name="Rechteck 1043">
              <a:extLst>
                <a:ext uri="{FF2B5EF4-FFF2-40B4-BE49-F238E27FC236}">
                  <a16:creationId xmlns:a16="http://schemas.microsoft.com/office/drawing/2014/main" id="{67F309C7-C5A5-716C-52D1-ED709C6C98B6}"/>
                </a:ext>
              </a:extLst>
            </p:cNvPr>
            <p:cNvSpPr/>
            <p:nvPr/>
          </p:nvSpPr>
          <p:spPr>
            <a:xfrm>
              <a:off x="2233215" y="5632095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5" name="Rechteck 1044">
              <a:extLst>
                <a:ext uri="{FF2B5EF4-FFF2-40B4-BE49-F238E27FC236}">
                  <a16:creationId xmlns:a16="http://schemas.microsoft.com/office/drawing/2014/main" id="{68042DDD-5D0B-0597-41FE-F349340DCD47}"/>
                </a:ext>
              </a:extLst>
            </p:cNvPr>
            <p:cNvSpPr/>
            <p:nvPr/>
          </p:nvSpPr>
          <p:spPr>
            <a:xfrm>
              <a:off x="1013115" y="5905465"/>
              <a:ext cx="526651" cy="14014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>
                  <a:solidFill>
                    <a:schemeClr val="bg1"/>
                  </a:solidFill>
                </a:rPr>
                <a:t>Mean</a:t>
              </a:r>
            </a:p>
          </p:txBody>
        </p:sp>
        <p:sp>
          <p:nvSpPr>
            <p:cNvPr id="1046" name="Rechteck 1045">
              <a:extLst>
                <a:ext uri="{FF2B5EF4-FFF2-40B4-BE49-F238E27FC236}">
                  <a16:creationId xmlns:a16="http://schemas.microsoft.com/office/drawing/2014/main" id="{EBD6B822-22BD-61BD-53EF-85E3347DB308}"/>
                </a:ext>
              </a:extLst>
            </p:cNvPr>
            <p:cNvSpPr/>
            <p:nvPr/>
          </p:nvSpPr>
          <p:spPr>
            <a:xfrm>
              <a:off x="1623165" y="5905464"/>
              <a:ext cx="526651" cy="14014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bg1"/>
                  </a:solidFill>
                </a:rPr>
                <a:t>Sum</a:t>
              </a:r>
              <a:endParaRPr lang="de-DE" sz="1100" dirty="0">
                <a:solidFill>
                  <a:schemeClr val="bg1"/>
                </a:solidFill>
              </a:endParaRPr>
            </a:p>
          </p:txBody>
        </p:sp>
        <p:sp>
          <p:nvSpPr>
            <p:cNvPr id="1047" name="Rechteck 1046">
              <a:extLst>
                <a:ext uri="{FF2B5EF4-FFF2-40B4-BE49-F238E27FC236}">
                  <a16:creationId xmlns:a16="http://schemas.microsoft.com/office/drawing/2014/main" id="{3633F807-31D6-D245-6DC1-07A8C5943F36}"/>
                </a:ext>
              </a:extLst>
            </p:cNvPr>
            <p:cNvSpPr/>
            <p:nvPr/>
          </p:nvSpPr>
          <p:spPr>
            <a:xfrm>
              <a:off x="2233215" y="5900971"/>
              <a:ext cx="526651" cy="14014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>
                  <a:solidFill>
                    <a:schemeClr val="bg1"/>
                  </a:solidFill>
                </a:rPr>
                <a:t>max</a:t>
              </a:r>
              <a:endParaRPr lang="de-DE" sz="1100" dirty="0">
                <a:solidFill>
                  <a:schemeClr val="bg1"/>
                </a:solidFill>
              </a:endParaRPr>
            </a:p>
          </p:txBody>
        </p:sp>
        <p:sp>
          <p:nvSpPr>
            <p:cNvPr id="1048" name="Geschweifte Klammer links 1047">
              <a:extLst>
                <a:ext uri="{FF2B5EF4-FFF2-40B4-BE49-F238E27FC236}">
                  <a16:creationId xmlns:a16="http://schemas.microsoft.com/office/drawing/2014/main" id="{626410E9-5F2D-1E2B-9731-C1A88CC3ABD2}"/>
                </a:ext>
              </a:extLst>
            </p:cNvPr>
            <p:cNvSpPr/>
            <p:nvPr/>
          </p:nvSpPr>
          <p:spPr>
            <a:xfrm rot="16200000">
              <a:off x="1770380" y="5309045"/>
              <a:ext cx="196684" cy="1782289"/>
            </a:xfrm>
            <a:prstGeom prst="leftBrac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9" name="Rechteck 1048">
              <a:extLst>
                <a:ext uri="{FF2B5EF4-FFF2-40B4-BE49-F238E27FC236}">
                  <a16:creationId xmlns:a16="http://schemas.microsoft.com/office/drawing/2014/main" id="{CAE486DF-49D3-39F6-114A-8A6E5B31133B}"/>
                </a:ext>
              </a:extLst>
            </p:cNvPr>
            <p:cNvSpPr/>
            <p:nvPr/>
          </p:nvSpPr>
          <p:spPr>
            <a:xfrm>
              <a:off x="1605396" y="6375216"/>
              <a:ext cx="526651" cy="14014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716EA625-BD2D-FA3B-F03B-98780ED6AD84}"/>
              </a:ext>
            </a:extLst>
          </p:cNvPr>
          <p:cNvSpPr txBox="1"/>
          <p:nvPr/>
        </p:nvSpPr>
        <p:spPr>
          <a:xfrm rot="16200000">
            <a:off x="-200897" y="2146765"/>
            <a:ext cx="2267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naive </a:t>
            </a:r>
            <a:r>
              <a:rPr lang="de-DE" sz="1600" b="1" dirty="0" err="1"/>
              <a:t>pooling</a:t>
            </a:r>
            <a:endParaRPr lang="de-DE" sz="1600" b="1" dirty="0"/>
          </a:p>
        </p:txBody>
      </p:sp>
      <p:sp>
        <p:nvSpPr>
          <p:cNvPr id="1052" name="Textfeld 1051">
            <a:extLst>
              <a:ext uri="{FF2B5EF4-FFF2-40B4-BE49-F238E27FC236}">
                <a16:creationId xmlns:a16="http://schemas.microsoft.com/office/drawing/2014/main" id="{DA3D9A68-3A5C-61DF-A42B-735778BEF922}"/>
              </a:ext>
            </a:extLst>
          </p:cNvPr>
          <p:cNvSpPr txBox="1"/>
          <p:nvPr/>
        </p:nvSpPr>
        <p:spPr>
          <a:xfrm rot="16200000">
            <a:off x="2110917" y="2080182"/>
            <a:ext cx="21764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Hierarchcial</a:t>
            </a:r>
            <a:r>
              <a:rPr lang="en-US" sz="14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pooling</a:t>
            </a:r>
            <a:endParaRPr lang="de-DE" sz="1400" b="1" dirty="0">
              <a:latin typeface="Aptos" panose="020B0004020202020204" pitchFamily="34" charset="0"/>
            </a:endParaRPr>
          </a:p>
        </p:txBody>
      </p:sp>
      <p:grpSp>
        <p:nvGrpSpPr>
          <p:cNvPr id="1070" name="Gruppieren 1069">
            <a:extLst>
              <a:ext uri="{FF2B5EF4-FFF2-40B4-BE49-F238E27FC236}">
                <a16:creationId xmlns:a16="http://schemas.microsoft.com/office/drawing/2014/main" id="{E2E53087-D9B8-5CBD-9DFB-906A0C637C98}"/>
              </a:ext>
            </a:extLst>
          </p:cNvPr>
          <p:cNvGrpSpPr/>
          <p:nvPr/>
        </p:nvGrpSpPr>
        <p:grpSpPr>
          <a:xfrm>
            <a:off x="3543852" y="1698131"/>
            <a:ext cx="2191059" cy="1624177"/>
            <a:chOff x="3233218" y="4531227"/>
            <a:chExt cx="2859110" cy="2311750"/>
          </a:xfrm>
        </p:grpSpPr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673C4E98-D64F-5DD6-5770-84A1C8E66ED4}"/>
                </a:ext>
              </a:extLst>
            </p:cNvPr>
            <p:cNvSpPr/>
            <p:nvPr/>
          </p:nvSpPr>
          <p:spPr>
            <a:xfrm>
              <a:off x="3860973" y="4649792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4" name="Oval 1053">
              <a:extLst>
                <a:ext uri="{FF2B5EF4-FFF2-40B4-BE49-F238E27FC236}">
                  <a16:creationId xmlns:a16="http://schemas.microsoft.com/office/drawing/2014/main" id="{AC8DE95D-8F11-46E2-6222-AAA428F29BFA}"/>
                </a:ext>
              </a:extLst>
            </p:cNvPr>
            <p:cNvSpPr/>
            <p:nvPr/>
          </p:nvSpPr>
          <p:spPr>
            <a:xfrm>
              <a:off x="4871352" y="4878392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5" name="Oval 1054">
              <a:extLst>
                <a:ext uri="{FF2B5EF4-FFF2-40B4-BE49-F238E27FC236}">
                  <a16:creationId xmlns:a16="http://schemas.microsoft.com/office/drawing/2014/main" id="{23CA1B49-BDF6-0B35-F732-90C9EA65208A}"/>
                </a:ext>
              </a:extLst>
            </p:cNvPr>
            <p:cNvSpPr/>
            <p:nvPr/>
          </p:nvSpPr>
          <p:spPr>
            <a:xfrm>
              <a:off x="3565369" y="5454969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88A7716A-22E6-3E0F-C7B5-9F76187BF027}"/>
                </a:ext>
              </a:extLst>
            </p:cNvPr>
            <p:cNvSpPr/>
            <p:nvPr/>
          </p:nvSpPr>
          <p:spPr>
            <a:xfrm>
              <a:off x="5139509" y="5592941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7" name="Oval 1056">
              <a:extLst>
                <a:ext uri="{FF2B5EF4-FFF2-40B4-BE49-F238E27FC236}">
                  <a16:creationId xmlns:a16="http://schemas.microsoft.com/office/drawing/2014/main" id="{903DA409-0B34-11FC-5C48-CE020F2047B1}"/>
                </a:ext>
              </a:extLst>
            </p:cNvPr>
            <p:cNvSpPr/>
            <p:nvPr/>
          </p:nvSpPr>
          <p:spPr>
            <a:xfrm>
              <a:off x="4184166" y="5971934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58" name="Gerade Verbindung 1057">
              <a:extLst>
                <a:ext uri="{FF2B5EF4-FFF2-40B4-BE49-F238E27FC236}">
                  <a16:creationId xmlns:a16="http://schemas.microsoft.com/office/drawing/2014/main" id="{D03AA2A6-68B9-19D3-2C27-50AE8BC17507}"/>
                </a:ext>
              </a:extLst>
            </p:cNvPr>
            <p:cNvCxnSpPr>
              <a:stCxn id="1053" idx="4"/>
              <a:endCxn id="1055" idx="0"/>
            </p:cNvCxnSpPr>
            <p:nvPr/>
          </p:nvCxnSpPr>
          <p:spPr>
            <a:xfrm flipH="1">
              <a:off x="3726966" y="4986123"/>
              <a:ext cx="295604" cy="468846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9" name="Gerade Verbindung 1058">
              <a:extLst>
                <a:ext uri="{FF2B5EF4-FFF2-40B4-BE49-F238E27FC236}">
                  <a16:creationId xmlns:a16="http://schemas.microsoft.com/office/drawing/2014/main" id="{8BFB1CCF-CA16-BB1F-DF8C-5EE4B38F8DE1}"/>
                </a:ext>
              </a:extLst>
            </p:cNvPr>
            <p:cNvCxnSpPr>
              <a:cxnSpLocks/>
              <a:stCxn id="1055" idx="5"/>
              <a:endCxn id="1057" idx="0"/>
            </p:cNvCxnSpPr>
            <p:nvPr/>
          </p:nvCxnSpPr>
          <p:spPr>
            <a:xfrm>
              <a:off x="3841231" y="5742045"/>
              <a:ext cx="504532" cy="229889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0" name="Gerade Verbindung 1059">
              <a:extLst>
                <a:ext uri="{FF2B5EF4-FFF2-40B4-BE49-F238E27FC236}">
                  <a16:creationId xmlns:a16="http://schemas.microsoft.com/office/drawing/2014/main" id="{5572BD4C-6FD4-6967-A02E-BDC1AACBE67A}"/>
                </a:ext>
              </a:extLst>
            </p:cNvPr>
            <p:cNvCxnSpPr>
              <a:cxnSpLocks/>
              <a:stCxn id="1053" idx="5"/>
              <a:endCxn id="1057" idx="0"/>
            </p:cNvCxnSpPr>
            <p:nvPr/>
          </p:nvCxnSpPr>
          <p:spPr>
            <a:xfrm>
              <a:off x="4136835" y="4936868"/>
              <a:ext cx="208928" cy="1035066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1" name="Gerade Verbindung 1060">
              <a:extLst>
                <a:ext uri="{FF2B5EF4-FFF2-40B4-BE49-F238E27FC236}">
                  <a16:creationId xmlns:a16="http://schemas.microsoft.com/office/drawing/2014/main" id="{DDA5D7DA-E645-CEDC-B9D0-AD2B2F044933}"/>
                </a:ext>
              </a:extLst>
            </p:cNvPr>
            <p:cNvCxnSpPr>
              <a:cxnSpLocks/>
              <a:stCxn id="1056" idx="1"/>
              <a:endCxn id="1054" idx="2"/>
            </p:cNvCxnSpPr>
            <p:nvPr/>
          </p:nvCxnSpPr>
          <p:spPr>
            <a:xfrm flipH="1" flipV="1">
              <a:off x="4871352" y="5046558"/>
              <a:ext cx="315488" cy="595638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2" name="Gerade Verbindung 1061">
              <a:extLst>
                <a:ext uri="{FF2B5EF4-FFF2-40B4-BE49-F238E27FC236}">
                  <a16:creationId xmlns:a16="http://schemas.microsoft.com/office/drawing/2014/main" id="{7CC3C299-D416-8925-05E3-0EA96A5E0C61}"/>
                </a:ext>
              </a:extLst>
            </p:cNvPr>
            <p:cNvCxnSpPr>
              <a:cxnSpLocks/>
              <a:stCxn id="1053" idx="6"/>
              <a:endCxn id="1054" idx="2"/>
            </p:cNvCxnSpPr>
            <p:nvPr/>
          </p:nvCxnSpPr>
          <p:spPr>
            <a:xfrm>
              <a:off x="4184166" y="4817958"/>
              <a:ext cx="687186" cy="228600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63" name="Rechteck 1062">
              <a:extLst>
                <a:ext uri="{FF2B5EF4-FFF2-40B4-BE49-F238E27FC236}">
                  <a16:creationId xmlns:a16="http://schemas.microsoft.com/office/drawing/2014/main" id="{1222A90B-4D73-A50A-876C-9E90B024660D}"/>
                </a:ext>
              </a:extLst>
            </p:cNvPr>
            <p:cNvSpPr/>
            <p:nvPr/>
          </p:nvSpPr>
          <p:spPr>
            <a:xfrm>
              <a:off x="4241299" y="4531227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4" name="Rechteck 1063">
              <a:extLst>
                <a:ext uri="{FF2B5EF4-FFF2-40B4-BE49-F238E27FC236}">
                  <a16:creationId xmlns:a16="http://schemas.microsoft.com/office/drawing/2014/main" id="{59CBCBCC-B135-0102-A224-AB5DC4314557}"/>
                </a:ext>
              </a:extLst>
            </p:cNvPr>
            <p:cNvSpPr/>
            <p:nvPr/>
          </p:nvSpPr>
          <p:spPr>
            <a:xfrm>
              <a:off x="5355080" y="4835719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5" name="Rechteck 1064">
              <a:extLst>
                <a:ext uri="{FF2B5EF4-FFF2-40B4-BE49-F238E27FC236}">
                  <a16:creationId xmlns:a16="http://schemas.microsoft.com/office/drawing/2014/main" id="{ABA77593-73E7-4538-D5BE-73D41C139675}"/>
                </a:ext>
              </a:extLst>
            </p:cNvPr>
            <p:cNvSpPr/>
            <p:nvPr/>
          </p:nvSpPr>
          <p:spPr>
            <a:xfrm>
              <a:off x="5565677" y="5485609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6" name="Rechteck 1065">
              <a:extLst>
                <a:ext uri="{FF2B5EF4-FFF2-40B4-BE49-F238E27FC236}">
                  <a16:creationId xmlns:a16="http://schemas.microsoft.com/office/drawing/2014/main" id="{19F91300-5062-8D70-1D4B-37D1F5008CE7}"/>
                </a:ext>
              </a:extLst>
            </p:cNvPr>
            <p:cNvSpPr/>
            <p:nvPr/>
          </p:nvSpPr>
          <p:spPr>
            <a:xfrm>
              <a:off x="4534889" y="5859812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7" name="Rechteck 1066">
              <a:extLst>
                <a:ext uri="{FF2B5EF4-FFF2-40B4-BE49-F238E27FC236}">
                  <a16:creationId xmlns:a16="http://schemas.microsoft.com/office/drawing/2014/main" id="{290C22E3-2F08-8A62-5468-E625A23036C5}"/>
                </a:ext>
              </a:extLst>
            </p:cNvPr>
            <p:cNvSpPr/>
            <p:nvPr/>
          </p:nvSpPr>
          <p:spPr>
            <a:xfrm>
              <a:off x="3287050" y="5849202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8" name="Geschweifte Klammer links 1067">
              <a:extLst>
                <a:ext uri="{FF2B5EF4-FFF2-40B4-BE49-F238E27FC236}">
                  <a16:creationId xmlns:a16="http://schemas.microsoft.com/office/drawing/2014/main" id="{AF67A7CC-EC77-44CB-7655-21EFA72E8462}"/>
                </a:ext>
              </a:extLst>
            </p:cNvPr>
            <p:cNvSpPr/>
            <p:nvPr/>
          </p:nvSpPr>
          <p:spPr>
            <a:xfrm rot="16200000">
              <a:off x="4532202" y="5027027"/>
              <a:ext cx="261141" cy="2859110"/>
            </a:xfrm>
            <a:prstGeom prst="leftBrac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9" name="Rechteck 1068">
              <a:extLst>
                <a:ext uri="{FF2B5EF4-FFF2-40B4-BE49-F238E27FC236}">
                  <a16:creationId xmlns:a16="http://schemas.microsoft.com/office/drawing/2014/main" id="{E4769405-837A-4B55-3CE0-2D042C2352A1}"/>
                </a:ext>
              </a:extLst>
            </p:cNvPr>
            <p:cNvSpPr/>
            <p:nvPr/>
          </p:nvSpPr>
          <p:spPr>
            <a:xfrm>
              <a:off x="4448173" y="6702828"/>
              <a:ext cx="526651" cy="14014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088" name="Gruppieren 1087">
            <a:extLst>
              <a:ext uri="{FF2B5EF4-FFF2-40B4-BE49-F238E27FC236}">
                <a16:creationId xmlns:a16="http://schemas.microsoft.com/office/drawing/2014/main" id="{8453AA04-8194-E1A6-BCA6-0B0E417320E9}"/>
              </a:ext>
            </a:extLst>
          </p:cNvPr>
          <p:cNvGrpSpPr/>
          <p:nvPr/>
        </p:nvGrpSpPr>
        <p:grpSpPr>
          <a:xfrm>
            <a:off x="6385214" y="1669270"/>
            <a:ext cx="1150648" cy="1635858"/>
            <a:chOff x="6419362" y="4728449"/>
            <a:chExt cx="1602900" cy="2096161"/>
          </a:xfrm>
        </p:grpSpPr>
        <p:sp>
          <p:nvSpPr>
            <p:cNvPr id="1071" name="Oval 1070">
              <a:extLst>
                <a:ext uri="{FF2B5EF4-FFF2-40B4-BE49-F238E27FC236}">
                  <a16:creationId xmlns:a16="http://schemas.microsoft.com/office/drawing/2014/main" id="{C798E234-0932-F7C9-6786-88726ED2AC07}"/>
                </a:ext>
              </a:extLst>
            </p:cNvPr>
            <p:cNvSpPr/>
            <p:nvPr/>
          </p:nvSpPr>
          <p:spPr>
            <a:xfrm>
              <a:off x="7049129" y="4847014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3" name="Oval 1072">
              <a:extLst>
                <a:ext uri="{FF2B5EF4-FFF2-40B4-BE49-F238E27FC236}">
                  <a16:creationId xmlns:a16="http://schemas.microsoft.com/office/drawing/2014/main" id="{43B97287-8652-FB06-6FEC-587988330240}"/>
                </a:ext>
              </a:extLst>
            </p:cNvPr>
            <p:cNvSpPr/>
            <p:nvPr/>
          </p:nvSpPr>
          <p:spPr>
            <a:xfrm>
              <a:off x="6753525" y="5652191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76" name="Gerade Verbindung 1075">
              <a:extLst>
                <a:ext uri="{FF2B5EF4-FFF2-40B4-BE49-F238E27FC236}">
                  <a16:creationId xmlns:a16="http://schemas.microsoft.com/office/drawing/2014/main" id="{0F832C02-B864-CA4E-A820-9074DDAC1AD3}"/>
                </a:ext>
              </a:extLst>
            </p:cNvPr>
            <p:cNvCxnSpPr>
              <a:stCxn id="1071" idx="4"/>
              <a:endCxn id="1073" idx="0"/>
            </p:cNvCxnSpPr>
            <p:nvPr/>
          </p:nvCxnSpPr>
          <p:spPr>
            <a:xfrm flipH="1">
              <a:off x="6915122" y="5183345"/>
              <a:ext cx="295604" cy="468846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81" name="Rechteck 1080">
              <a:extLst>
                <a:ext uri="{FF2B5EF4-FFF2-40B4-BE49-F238E27FC236}">
                  <a16:creationId xmlns:a16="http://schemas.microsoft.com/office/drawing/2014/main" id="{6A28E96E-48E9-6FC1-DAB4-E8237B5E128C}"/>
                </a:ext>
              </a:extLst>
            </p:cNvPr>
            <p:cNvSpPr/>
            <p:nvPr/>
          </p:nvSpPr>
          <p:spPr>
            <a:xfrm>
              <a:off x="7429455" y="4728449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5" name="Rechteck 1084">
              <a:extLst>
                <a:ext uri="{FF2B5EF4-FFF2-40B4-BE49-F238E27FC236}">
                  <a16:creationId xmlns:a16="http://schemas.microsoft.com/office/drawing/2014/main" id="{B0B5A93C-BFBB-9AA0-2CC0-7D84394473A8}"/>
                </a:ext>
              </a:extLst>
            </p:cNvPr>
            <p:cNvSpPr/>
            <p:nvPr/>
          </p:nvSpPr>
          <p:spPr>
            <a:xfrm>
              <a:off x="6434200" y="6088303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6" name="Geschweifte Klammer links 1085">
              <a:extLst>
                <a:ext uri="{FF2B5EF4-FFF2-40B4-BE49-F238E27FC236}">
                  <a16:creationId xmlns:a16="http://schemas.microsoft.com/office/drawing/2014/main" id="{4E5F25C1-85B1-02DA-DA13-A90A0E743FD1}"/>
                </a:ext>
              </a:extLst>
            </p:cNvPr>
            <p:cNvSpPr/>
            <p:nvPr/>
          </p:nvSpPr>
          <p:spPr>
            <a:xfrm rot="16200000">
              <a:off x="7090547" y="5691418"/>
              <a:ext cx="260530" cy="1602900"/>
            </a:xfrm>
            <a:prstGeom prst="leftBrac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87" name="Rechteck 1086">
              <a:extLst>
                <a:ext uri="{FF2B5EF4-FFF2-40B4-BE49-F238E27FC236}">
                  <a16:creationId xmlns:a16="http://schemas.microsoft.com/office/drawing/2014/main" id="{3731992F-ACE1-4A39-6CA3-015006BFD8E7}"/>
                </a:ext>
              </a:extLst>
            </p:cNvPr>
            <p:cNvSpPr/>
            <p:nvPr/>
          </p:nvSpPr>
          <p:spPr>
            <a:xfrm>
              <a:off x="6991797" y="6698439"/>
              <a:ext cx="526650" cy="126171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106" name="Gruppieren 1105">
            <a:extLst>
              <a:ext uri="{FF2B5EF4-FFF2-40B4-BE49-F238E27FC236}">
                <a16:creationId xmlns:a16="http://schemas.microsoft.com/office/drawing/2014/main" id="{FE9FD659-F661-1367-9184-F0492F569889}"/>
              </a:ext>
            </a:extLst>
          </p:cNvPr>
          <p:cNvGrpSpPr/>
          <p:nvPr/>
        </p:nvGrpSpPr>
        <p:grpSpPr>
          <a:xfrm>
            <a:off x="8213454" y="1823323"/>
            <a:ext cx="646239" cy="1097165"/>
            <a:chOff x="7544260" y="5233371"/>
            <a:chExt cx="712804" cy="1109664"/>
          </a:xfrm>
        </p:grpSpPr>
        <p:sp>
          <p:nvSpPr>
            <p:cNvPr id="1091" name="Oval 1090">
              <a:extLst>
                <a:ext uri="{FF2B5EF4-FFF2-40B4-BE49-F238E27FC236}">
                  <a16:creationId xmlns:a16="http://schemas.microsoft.com/office/drawing/2014/main" id="{79A41C3F-B9AD-B4AD-26F9-99C56D991B31}"/>
                </a:ext>
              </a:extLst>
            </p:cNvPr>
            <p:cNvSpPr/>
            <p:nvPr/>
          </p:nvSpPr>
          <p:spPr>
            <a:xfrm>
              <a:off x="7933871" y="5233371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3" name="Rechteck 1102">
              <a:extLst>
                <a:ext uri="{FF2B5EF4-FFF2-40B4-BE49-F238E27FC236}">
                  <a16:creationId xmlns:a16="http://schemas.microsoft.com/office/drawing/2014/main" id="{7961AEB4-5CD3-E19C-FB93-53FEED0915F2}"/>
                </a:ext>
              </a:extLst>
            </p:cNvPr>
            <p:cNvSpPr/>
            <p:nvPr/>
          </p:nvSpPr>
          <p:spPr>
            <a:xfrm>
              <a:off x="7590091" y="5721225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4" name="Geschweifte Klammer links 1103">
              <a:extLst>
                <a:ext uri="{FF2B5EF4-FFF2-40B4-BE49-F238E27FC236}">
                  <a16:creationId xmlns:a16="http://schemas.microsoft.com/office/drawing/2014/main" id="{CE820F02-268C-9988-05CE-522124A2189B}"/>
                </a:ext>
              </a:extLst>
            </p:cNvPr>
            <p:cNvSpPr/>
            <p:nvPr/>
          </p:nvSpPr>
          <p:spPr>
            <a:xfrm rot="16200000">
              <a:off x="7737116" y="5709384"/>
              <a:ext cx="260530" cy="646241"/>
            </a:xfrm>
            <a:prstGeom prst="leftBrac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05" name="Rechteck 1104">
              <a:extLst>
                <a:ext uri="{FF2B5EF4-FFF2-40B4-BE49-F238E27FC236}">
                  <a16:creationId xmlns:a16="http://schemas.microsoft.com/office/drawing/2014/main" id="{1E90BE04-9F1C-C6A7-536A-F0B13E82FDC2}"/>
                </a:ext>
              </a:extLst>
            </p:cNvPr>
            <p:cNvSpPr/>
            <p:nvPr/>
          </p:nvSpPr>
          <p:spPr>
            <a:xfrm>
              <a:off x="7609873" y="6232416"/>
              <a:ext cx="526651" cy="11061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107" name="Pfeil nach rechts 1106">
            <a:extLst>
              <a:ext uri="{FF2B5EF4-FFF2-40B4-BE49-F238E27FC236}">
                <a16:creationId xmlns:a16="http://schemas.microsoft.com/office/drawing/2014/main" id="{18E3919B-39C2-2B85-057B-5DD08B32772B}"/>
              </a:ext>
            </a:extLst>
          </p:cNvPr>
          <p:cNvSpPr/>
          <p:nvPr/>
        </p:nvSpPr>
        <p:spPr>
          <a:xfrm>
            <a:off x="5950311" y="2156143"/>
            <a:ext cx="343380" cy="239612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108" name="Pfeil nach rechts 1107">
            <a:extLst>
              <a:ext uri="{FF2B5EF4-FFF2-40B4-BE49-F238E27FC236}">
                <a16:creationId xmlns:a16="http://schemas.microsoft.com/office/drawing/2014/main" id="{FD6E394B-5F5D-421B-E432-FC82C06D0D17}"/>
              </a:ext>
            </a:extLst>
          </p:cNvPr>
          <p:cNvSpPr/>
          <p:nvPr/>
        </p:nvSpPr>
        <p:spPr>
          <a:xfrm>
            <a:off x="7702830" y="2154976"/>
            <a:ext cx="343380" cy="239612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chemeClr val="tx1"/>
              </a:solidFill>
            </a:endParaRPr>
          </a:p>
        </p:txBody>
      </p:sp>
      <p:grpSp>
        <p:nvGrpSpPr>
          <p:cNvPr id="1153" name="Gruppieren 1152">
            <a:extLst>
              <a:ext uri="{FF2B5EF4-FFF2-40B4-BE49-F238E27FC236}">
                <a16:creationId xmlns:a16="http://schemas.microsoft.com/office/drawing/2014/main" id="{130B477C-8FEA-9D06-D8D6-2A8B35B954DC}"/>
              </a:ext>
            </a:extLst>
          </p:cNvPr>
          <p:cNvGrpSpPr/>
          <p:nvPr/>
        </p:nvGrpSpPr>
        <p:grpSpPr>
          <a:xfrm>
            <a:off x="9799473" y="2121334"/>
            <a:ext cx="1727903" cy="363605"/>
            <a:chOff x="9538272" y="5277778"/>
            <a:chExt cx="1727903" cy="363605"/>
          </a:xfrm>
        </p:grpSpPr>
        <p:sp>
          <p:nvSpPr>
            <p:cNvPr id="1109" name="Rechteck 1108">
              <a:extLst>
                <a:ext uri="{FF2B5EF4-FFF2-40B4-BE49-F238E27FC236}">
                  <a16:creationId xmlns:a16="http://schemas.microsoft.com/office/drawing/2014/main" id="{DB1FA40A-444B-310B-E0A7-47F8A14C0E0E}"/>
                </a:ext>
              </a:extLst>
            </p:cNvPr>
            <p:cNvSpPr/>
            <p:nvPr/>
          </p:nvSpPr>
          <p:spPr>
            <a:xfrm>
              <a:off x="9538272" y="5521735"/>
              <a:ext cx="1727903" cy="11964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52" name="Gruppieren 1151">
              <a:extLst>
                <a:ext uri="{FF2B5EF4-FFF2-40B4-BE49-F238E27FC236}">
                  <a16:creationId xmlns:a16="http://schemas.microsoft.com/office/drawing/2014/main" id="{DE4EDF0C-6223-1B03-DFE9-FF058A6FFAC3}"/>
                </a:ext>
              </a:extLst>
            </p:cNvPr>
            <p:cNvGrpSpPr/>
            <p:nvPr/>
          </p:nvGrpSpPr>
          <p:grpSpPr>
            <a:xfrm>
              <a:off x="9538272" y="5277778"/>
              <a:ext cx="1727903" cy="147316"/>
              <a:chOff x="9259735" y="5171789"/>
              <a:chExt cx="1727903" cy="147316"/>
            </a:xfrm>
          </p:grpSpPr>
          <p:sp>
            <p:nvSpPr>
              <p:cNvPr id="1149" name="Rechteck 1148">
                <a:extLst>
                  <a:ext uri="{FF2B5EF4-FFF2-40B4-BE49-F238E27FC236}">
                    <a16:creationId xmlns:a16="http://schemas.microsoft.com/office/drawing/2014/main" id="{03662954-95ED-B570-3F8F-1A244C06201E}"/>
                  </a:ext>
                </a:extLst>
              </p:cNvPr>
              <p:cNvSpPr/>
              <p:nvPr/>
            </p:nvSpPr>
            <p:spPr>
              <a:xfrm>
                <a:off x="9259735" y="5178956"/>
                <a:ext cx="526651" cy="140149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0" name="Rechteck 1149">
                <a:extLst>
                  <a:ext uri="{FF2B5EF4-FFF2-40B4-BE49-F238E27FC236}">
                    <a16:creationId xmlns:a16="http://schemas.microsoft.com/office/drawing/2014/main" id="{1528B71C-90ED-800A-39B4-D2855C5DFE08}"/>
                  </a:ext>
                </a:extLst>
              </p:cNvPr>
              <p:cNvSpPr/>
              <p:nvPr/>
            </p:nvSpPr>
            <p:spPr>
              <a:xfrm>
                <a:off x="9860360" y="5175477"/>
                <a:ext cx="526651" cy="140149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1" name="Rechteck 1150">
                <a:extLst>
                  <a:ext uri="{FF2B5EF4-FFF2-40B4-BE49-F238E27FC236}">
                    <a16:creationId xmlns:a16="http://schemas.microsoft.com/office/drawing/2014/main" id="{38574BB0-A507-96B2-7C6E-6053469EE5A7}"/>
                  </a:ext>
                </a:extLst>
              </p:cNvPr>
              <p:cNvSpPr/>
              <p:nvPr/>
            </p:nvSpPr>
            <p:spPr>
              <a:xfrm>
                <a:off x="10460987" y="5171789"/>
                <a:ext cx="526651" cy="140149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1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71" name="Pfeil nach rechts 1170">
            <a:extLst>
              <a:ext uri="{FF2B5EF4-FFF2-40B4-BE49-F238E27FC236}">
                <a16:creationId xmlns:a16="http://schemas.microsoft.com/office/drawing/2014/main" id="{E65AF348-9BF9-DB27-A718-C78810909DF7}"/>
              </a:ext>
            </a:extLst>
          </p:cNvPr>
          <p:cNvSpPr/>
          <p:nvPr/>
        </p:nvSpPr>
        <p:spPr>
          <a:xfrm>
            <a:off x="9164227" y="2178338"/>
            <a:ext cx="343380" cy="239612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1183" name="Gekrümmte Verbindung 1182">
            <a:extLst>
              <a:ext uri="{FF2B5EF4-FFF2-40B4-BE49-F238E27FC236}">
                <a16:creationId xmlns:a16="http://schemas.microsoft.com/office/drawing/2014/main" id="{63671E19-DA6E-72FC-2AB3-72485175CEE3}"/>
              </a:ext>
            </a:extLst>
          </p:cNvPr>
          <p:cNvCxnSpPr>
            <a:cxnSpLocks/>
            <a:stCxn id="1105" idx="3"/>
            <a:endCxn id="1151" idx="3"/>
          </p:cNvCxnSpPr>
          <p:nvPr/>
        </p:nvCxnSpPr>
        <p:spPr>
          <a:xfrm flipV="1">
            <a:off x="8750410" y="2191409"/>
            <a:ext cx="2776966" cy="674393"/>
          </a:xfrm>
          <a:prstGeom prst="curvedConnector3">
            <a:avLst>
              <a:gd name="adj1" fmla="val 1082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4" name="Gekrümmte Verbindung 1193">
            <a:extLst>
              <a:ext uri="{FF2B5EF4-FFF2-40B4-BE49-F238E27FC236}">
                <a16:creationId xmlns:a16="http://schemas.microsoft.com/office/drawing/2014/main" id="{56004110-302E-86FD-9BFF-AC5C3B96E313}"/>
              </a:ext>
            </a:extLst>
          </p:cNvPr>
          <p:cNvCxnSpPr>
            <a:stCxn id="1087" idx="3"/>
            <a:endCxn id="1150" idx="0"/>
          </p:cNvCxnSpPr>
          <p:nvPr/>
        </p:nvCxnSpPr>
        <p:spPr>
          <a:xfrm flipV="1">
            <a:off x="7174197" y="2125022"/>
            <a:ext cx="3489227" cy="1130874"/>
          </a:xfrm>
          <a:prstGeom prst="curvedConnector4">
            <a:avLst>
              <a:gd name="adj1" fmla="val 25580"/>
              <a:gd name="adj2" fmla="val 1508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9" name="Gekrümmte Verbindung 1198">
            <a:extLst>
              <a:ext uri="{FF2B5EF4-FFF2-40B4-BE49-F238E27FC236}">
                <a16:creationId xmlns:a16="http://schemas.microsoft.com/office/drawing/2014/main" id="{4D4D236C-7601-F377-D61E-C9AF636B376F}"/>
              </a:ext>
            </a:extLst>
          </p:cNvPr>
          <p:cNvCxnSpPr>
            <a:stCxn id="1069" idx="3"/>
            <a:endCxn id="1149" idx="0"/>
          </p:cNvCxnSpPr>
          <p:nvPr/>
        </p:nvCxnSpPr>
        <p:spPr>
          <a:xfrm flipV="1">
            <a:off x="4878519" y="2128501"/>
            <a:ext cx="5184280" cy="1144575"/>
          </a:xfrm>
          <a:prstGeom prst="curvedConnector4">
            <a:avLst>
              <a:gd name="adj1" fmla="val 31960"/>
              <a:gd name="adj2" fmla="val 18957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6E9DB948-9DB4-555E-078E-4A2E9A03315D}"/>
              </a:ext>
            </a:extLst>
          </p:cNvPr>
          <p:cNvSpPr txBox="1"/>
          <p:nvPr/>
        </p:nvSpPr>
        <p:spPr>
          <a:xfrm>
            <a:off x="975531" y="3771937"/>
            <a:ext cx="333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remove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nodes</a:t>
            </a:r>
            <a:r>
              <a:rPr lang="de-DE" b="1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DB08440-3AA0-C21A-8345-8DF168FB17F1}"/>
              </a:ext>
            </a:extLst>
          </p:cNvPr>
          <p:cNvSpPr txBox="1"/>
          <p:nvPr/>
        </p:nvSpPr>
        <p:spPr>
          <a:xfrm>
            <a:off x="974046" y="4430764"/>
            <a:ext cx="231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diff</a:t>
            </a:r>
            <a:r>
              <a:rPr lang="de-DE" dirty="0"/>
              <a:t>-pool-</a:t>
            </a:r>
            <a:r>
              <a:rPr lang="de-DE" dirty="0" err="1"/>
              <a:t>layer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4ED61A-1015-4CBF-286F-324A190C83B1}"/>
              </a:ext>
            </a:extLst>
          </p:cNvPr>
          <p:cNvSpPr txBox="1"/>
          <p:nvPr/>
        </p:nvSpPr>
        <p:spPr>
          <a:xfrm>
            <a:off x="4301037" y="4430764"/>
            <a:ext cx="1629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Top-K-Pooling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ECC610D-1010-E53A-9978-B0A90C4B8093}"/>
              </a:ext>
            </a:extLst>
          </p:cNvPr>
          <p:cNvSpPr txBox="1"/>
          <p:nvPr/>
        </p:nvSpPr>
        <p:spPr>
          <a:xfrm>
            <a:off x="8195614" y="4430764"/>
            <a:ext cx="1362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Super Node</a:t>
            </a:r>
          </a:p>
        </p:txBody>
      </p:sp>
      <p:sp>
        <p:nvSpPr>
          <p:cNvPr id="11" name="Richtungspfeil 10">
            <a:extLst>
              <a:ext uri="{FF2B5EF4-FFF2-40B4-BE49-F238E27FC236}">
                <a16:creationId xmlns:a16="http://schemas.microsoft.com/office/drawing/2014/main" id="{30B845EB-F400-17F0-AFD8-26C00F5DA755}"/>
              </a:ext>
            </a:extLst>
          </p:cNvPr>
          <p:cNvSpPr/>
          <p:nvPr/>
        </p:nvSpPr>
        <p:spPr>
          <a:xfrm>
            <a:off x="1233886" y="4504175"/>
            <a:ext cx="143755" cy="218818"/>
          </a:xfrm>
          <a:prstGeom prst="homePlat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ichtungspfeil 11">
            <a:extLst>
              <a:ext uri="{FF2B5EF4-FFF2-40B4-BE49-F238E27FC236}">
                <a16:creationId xmlns:a16="http://schemas.microsoft.com/office/drawing/2014/main" id="{48EC7BDF-2A28-E30A-12CF-F3C485A4497B}"/>
              </a:ext>
            </a:extLst>
          </p:cNvPr>
          <p:cNvSpPr/>
          <p:nvPr/>
        </p:nvSpPr>
        <p:spPr>
          <a:xfrm>
            <a:off x="4148766" y="4504175"/>
            <a:ext cx="143755" cy="218818"/>
          </a:xfrm>
          <a:prstGeom prst="homePlat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ichtungspfeil 12">
            <a:extLst>
              <a:ext uri="{FF2B5EF4-FFF2-40B4-BE49-F238E27FC236}">
                <a16:creationId xmlns:a16="http://schemas.microsoft.com/office/drawing/2014/main" id="{F89E5582-1BC5-A401-46DD-6562AEFE8EA5}"/>
              </a:ext>
            </a:extLst>
          </p:cNvPr>
          <p:cNvSpPr/>
          <p:nvPr/>
        </p:nvSpPr>
        <p:spPr>
          <a:xfrm>
            <a:off x="8069699" y="4504175"/>
            <a:ext cx="143755" cy="218818"/>
          </a:xfrm>
          <a:prstGeom prst="homePlat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DAB4995-A247-A82C-50D4-37BC643EBA53}"/>
              </a:ext>
            </a:extLst>
          </p:cNvPr>
          <p:cNvGrpSpPr/>
          <p:nvPr/>
        </p:nvGrpSpPr>
        <p:grpSpPr>
          <a:xfrm>
            <a:off x="974046" y="4998793"/>
            <a:ext cx="2149805" cy="1248502"/>
            <a:chOff x="3287050" y="4531227"/>
            <a:chExt cx="2805278" cy="17770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8415937-132C-1500-6EAF-E04D7F573F09}"/>
                </a:ext>
              </a:extLst>
            </p:cNvPr>
            <p:cNvSpPr/>
            <p:nvPr/>
          </p:nvSpPr>
          <p:spPr>
            <a:xfrm>
              <a:off x="3860973" y="4649792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D6BDE93-E19B-A85F-C290-2D5D7FD6CED8}"/>
                </a:ext>
              </a:extLst>
            </p:cNvPr>
            <p:cNvSpPr/>
            <p:nvPr/>
          </p:nvSpPr>
          <p:spPr>
            <a:xfrm>
              <a:off x="4871352" y="4878392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A6F2C7D-D181-E04B-0491-3B465BB2C31B}"/>
                </a:ext>
              </a:extLst>
            </p:cNvPr>
            <p:cNvSpPr/>
            <p:nvPr/>
          </p:nvSpPr>
          <p:spPr>
            <a:xfrm>
              <a:off x="3565369" y="5454969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51B80A7-7B07-A247-B15E-033E2BCA5E32}"/>
                </a:ext>
              </a:extLst>
            </p:cNvPr>
            <p:cNvSpPr/>
            <p:nvPr/>
          </p:nvSpPr>
          <p:spPr>
            <a:xfrm>
              <a:off x="5139509" y="5592941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2B312B-7A29-8B36-9BED-A49EAF70EABE}"/>
                </a:ext>
              </a:extLst>
            </p:cNvPr>
            <p:cNvSpPr/>
            <p:nvPr/>
          </p:nvSpPr>
          <p:spPr>
            <a:xfrm>
              <a:off x="4184166" y="5971934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Gerade Verbindung 22">
              <a:extLst>
                <a:ext uri="{FF2B5EF4-FFF2-40B4-BE49-F238E27FC236}">
                  <a16:creationId xmlns:a16="http://schemas.microsoft.com/office/drawing/2014/main" id="{9DDE994F-DFA2-EFD1-D6A7-42C0E8E7AE6A}"/>
                </a:ext>
              </a:extLst>
            </p:cNvPr>
            <p:cNvCxnSpPr>
              <a:stCxn id="15" idx="4"/>
              <a:endCxn id="18" idx="0"/>
            </p:cNvCxnSpPr>
            <p:nvPr/>
          </p:nvCxnSpPr>
          <p:spPr>
            <a:xfrm flipH="1">
              <a:off x="3726966" y="4986123"/>
              <a:ext cx="295604" cy="468846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Gerade Verbindung 23">
              <a:extLst>
                <a:ext uri="{FF2B5EF4-FFF2-40B4-BE49-F238E27FC236}">
                  <a16:creationId xmlns:a16="http://schemas.microsoft.com/office/drawing/2014/main" id="{5EAEAC52-AE0C-08EB-A194-D513BE0D8123}"/>
                </a:ext>
              </a:extLst>
            </p:cNvPr>
            <p:cNvCxnSpPr>
              <a:cxnSpLocks/>
              <a:stCxn id="18" idx="5"/>
              <a:endCxn id="22" idx="0"/>
            </p:cNvCxnSpPr>
            <p:nvPr/>
          </p:nvCxnSpPr>
          <p:spPr>
            <a:xfrm>
              <a:off x="3841231" y="5742045"/>
              <a:ext cx="504532" cy="229889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>
              <a:extLst>
                <a:ext uri="{FF2B5EF4-FFF2-40B4-BE49-F238E27FC236}">
                  <a16:creationId xmlns:a16="http://schemas.microsoft.com/office/drawing/2014/main" id="{DB3A1538-CD15-F70B-82EC-B93D6B232546}"/>
                </a:ext>
              </a:extLst>
            </p:cNvPr>
            <p:cNvCxnSpPr>
              <a:cxnSpLocks/>
              <a:stCxn id="15" idx="5"/>
              <a:endCxn id="22" idx="0"/>
            </p:cNvCxnSpPr>
            <p:nvPr/>
          </p:nvCxnSpPr>
          <p:spPr>
            <a:xfrm>
              <a:off x="4136835" y="4936868"/>
              <a:ext cx="208928" cy="1035066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>
              <a:extLst>
                <a:ext uri="{FF2B5EF4-FFF2-40B4-BE49-F238E27FC236}">
                  <a16:creationId xmlns:a16="http://schemas.microsoft.com/office/drawing/2014/main" id="{DB40A75B-A119-7F3F-2F71-73CF59EC7B65}"/>
                </a:ext>
              </a:extLst>
            </p:cNvPr>
            <p:cNvCxnSpPr>
              <a:cxnSpLocks/>
              <a:stCxn id="20" idx="1"/>
              <a:endCxn id="16" idx="2"/>
            </p:cNvCxnSpPr>
            <p:nvPr/>
          </p:nvCxnSpPr>
          <p:spPr>
            <a:xfrm flipH="1" flipV="1">
              <a:off x="4871352" y="5046558"/>
              <a:ext cx="315488" cy="595638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6180CB63-4A50-8784-3A72-25BCA92ACC1E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4184166" y="4817958"/>
              <a:ext cx="687186" cy="228600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8C57606-33D5-34F5-9FBD-29D18D9C8518}"/>
                </a:ext>
              </a:extLst>
            </p:cNvPr>
            <p:cNvSpPr/>
            <p:nvPr/>
          </p:nvSpPr>
          <p:spPr>
            <a:xfrm>
              <a:off x="4241299" y="4531227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1266AC80-11BB-B4D8-989B-D0DF402F49CF}"/>
                </a:ext>
              </a:extLst>
            </p:cNvPr>
            <p:cNvSpPr/>
            <p:nvPr/>
          </p:nvSpPr>
          <p:spPr>
            <a:xfrm>
              <a:off x="5355080" y="4835719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80C53BCA-DD83-8AB3-34FD-FC935B979544}"/>
                </a:ext>
              </a:extLst>
            </p:cNvPr>
            <p:cNvSpPr/>
            <p:nvPr/>
          </p:nvSpPr>
          <p:spPr>
            <a:xfrm>
              <a:off x="5565677" y="5485609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0EF8E82B-1172-F0AE-41AD-567600137C8A}"/>
                </a:ext>
              </a:extLst>
            </p:cNvPr>
            <p:cNvSpPr/>
            <p:nvPr/>
          </p:nvSpPr>
          <p:spPr>
            <a:xfrm>
              <a:off x="4534889" y="5859812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EBE17916-7DAE-ADAA-F52C-302FCE7A7CB2}"/>
                </a:ext>
              </a:extLst>
            </p:cNvPr>
            <p:cNvSpPr/>
            <p:nvPr/>
          </p:nvSpPr>
          <p:spPr>
            <a:xfrm>
              <a:off x="3287050" y="5849202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2DCD7272-D39E-D0BC-85AD-C5F7E4BEA992}"/>
              </a:ext>
            </a:extLst>
          </p:cNvPr>
          <p:cNvSpPr txBox="1"/>
          <p:nvPr/>
        </p:nvSpPr>
        <p:spPr>
          <a:xfrm>
            <a:off x="1276317" y="6227291"/>
            <a:ext cx="2102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Cluster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3CA7169-BD5D-E461-CBAA-C70226B8C963}"/>
              </a:ext>
            </a:extLst>
          </p:cNvPr>
          <p:cNvSpPr/>
          <p:nvPr/>
        </p:nvSpPr>
        <p:spPr>
          <a:xfrm>
            <a:off x="1102070" y="4986634"/>
            <a:ext cx="1026343" cy="145800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B3CB230-74FF-92AF-E596-B7E114564CF9}"/>
              </a:ext>
            </a:extLst>
          </p:cNvPr>
          <p:cNvSpPr/>
          <p:nvPr/>
        </p:nvSpPr>
        <p:spPr>
          <a:xfrm>
            <a:off x="2037796" y="5082094"/>
            <a:ext cx="753628" cy="104269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accent3"/>
                </a:solidFill>
              </a:ln>
            </a:endParaRP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05EBCE12-7B35-CC30-EBD7-32D1042E7B37}"/>
              </a:ext>
            </a:extLst>
          </p:cNvPr>
          <p:cNvGrpSpPr/>
          <p:nvPr/>
        </p:nvGrpSpPr>
        <p:grpSpPr>
          <a:xfrm>
            <a:off x="3894905" y="5077754"/>
            <a:ext cx="2149805" cy="1248502"/>
            <a:chOff x="3287050" y="4531227"/>
            <a:chExt cx="2805278" cy="177703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3F8F0CF-F24A-DB7A-2686-B26A4D09F60B}"/>
                </a:ext>
              </a:extLst>
            </p:cNvPr>
            <p:cNvSpPr/>
            <p:nvPr/>
          </p:nvSpPr>
          <p:spPr>
            <a:xfrm>
              <a:off x="3860973" y="4649792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9331155-A30D-31FC-BBAC-650827771B72}"/>
                </a:ext>
              </a:extLst>
            </p:cNvPr>
            <p:cNvSpPr/>
            <p:nvPr/>
          </p:nvSpPr>
          <p:spPr>
            <a:xfrm>
              <a:off x="4871352" y="4878392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F69867B-3407-13C6-6FE1-D984DEEA5689}"/>
                </a:ext>
              </a:extLst>
            </p:cNvPr>
            <p:cNvSpPr/>
            <p:nvPr/>
          </p:nvSpPr>
          <p:spPr>
            <a:xfrm>
              <a:off x="3565369" y="5454969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4" name="Oval 1023">
              <a:extLst>
                <a:ext uri="{FF2B5EF4-FFF2-40B4-BE49-F238E27FC236}">
                  <a16:creationId xmlns:a16="http://schemas.microsoft.com/office/drawing/2014/main" id="{80E17D95-CF1A-398C-8666-370A63413038}"/>
                </a:ext>
              </a:extLst>
            </p:cNvPr>
            <p:cNvSpPr/>
            <p:nvPr/>
          </p:nvSpPr>
          <p:spPr>
            <a:xfrm>
              <a:off x="5139509" y="5592941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6" name="Oval 1025">
              <a:extLst>
                <a:ext uri="{FF2B5EF4-FFF2-40B4-BE49-F238E27FC236}">
                  <a16:creationId xmlns:a16="http://schemas.microsoft.com/office/drawing/2014/main" id="{D68C3DF8-7187-4480-126D-5D625577E118}"/>
                </a:ext>
              </a:extLst>
            </p:cNvPr>
            <p:cNvSpPr/>
            <p:nvPr/>
          </p:nvSpPr>
          <p:spPr>
            <a:xfrm>
              <a:off x="4184166" y="5971934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29" name="Gerade Verbindung 1028">
              <a:extLst>
                <a:ext uri="{FF2B5EF4-FFF2-40B4-BE49-F238E27FC236}">
                  <a16:creationId xmlns:a16="http://schemas.microsoft.com/office/drawing/2014/main" id="{7F3F0786-5EA5-229C-7DAB-E3C0657BCBF2}"/>
                </a:ext>
              </a:extLst>
            </p:cNvPr>
            <p:cNvCxnSpPr>
              <a:stCxn id="60" idx="4"/>
              <a:endCxn id="63" idx="0"/>
            </p:cNvCxnSpPr>
            <p:nvPr/>
          </p:nvCxnSpPr>
          <p:spPr>
            <a:xfrm flipH="1">
              <a:off x="3726966" y="4986123"/>
              <a:ext cx="295604" cy="468846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1" name="Gerade Verbindung 1050">
              <a:extLst>
                <a:ext uri="{FF2B5EF4-FFF2-40B4-BE49-F238E27FC236}">
                  <a16:creationId xmlns:a16="http://schemas.microsoft.com/office/drawing/2014/main" id="{272533EA-7B00-C707-1231-6459553E325E}"/>
                </a:ext>
              </a:extLst>
            </p:cNvPr>
            <p:cNvCxnSpPr>
              <a:cxnSpLocks/>
              <a:stCxn id="63" idx="5"/>
              <a:endCxn id="1026" idx="0"/>
            </p:cNvCxnSpPr>
            <p:nvPr/>
          </p:nvCxnSpPr>
          <p:spPr>
            <a:xfrm>
              <a:off x="3841231" y="5742045"/>
              <a:ext cx="504532" cy="229889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2" name="Gerade Verbindung 1071">
              <a:extLst>
                <a:ext uri="{FF2B5EF4-FFF2-40B4-BE49-F238E27FC236}">
                  <a16:creationId xmlns:a16="http://schemas.microsoft.com/office/drawing/2014/main" id="{43083F56-0C5F-CC60-9B3F-3D43C090ACBA}"/>
                </a:ext>
              </a:extLst>
            </p:cNvPr>
            <p:cNvCxnSpPr>
              <a:cxnSpLocks/>
              <a:stCxn id="60" idx="5"/>
              <a:endCxn id="1026" idx="0"/>
            </p:cNvCxnSpPr>
            <p:nvPr/>
          </p:nvCxnSpPr>
          <p:spPr>
            <a:xfrm>
              <a:off x="4136835" y="4936868"/>
              <a:ext cx="208928" cy="1035066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4" name="Gerade Verbindung 1073">
              <a:extLst>
                <a:ext uri="{FF2B5EF4-FFF2-40B4-BE49-F238E27FC236}">
                  <a16:creationId xmlns:a16="http://schemas.microsoft.com/office/drawing/2014/main" id="{63634CD0-9281-06EF-353B-DEF2C9308834}"/>
                </a:ext>
              </a:extLst>
            </p:cNvPr>
            <p:cNvCxnSpPr>
              <a:cxnSpLocks/>
              <a:stCxn id="1024" idx="1"/>
              <a:endCxn id="62" idx="2"/>
            </p:cNvCxnSpPr>
            <p:nvPr/>
          </p:nvCxnSpPr>
          <p:spPr>
            <a:xfrm flipH="1" flipV="1">
              <a:off x="4871352" y="5046558"/>
              <a:ext cx="315488" cy="595638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75" name="Gerade Verbindung 1074">
              <a:extLst>
                <a:ext uri="{FF2B5EF4-FFF2-40B4-BE49-F238E27FC236}">
                  <a16:creationId xmlns:a16="http://schemas.microsoft.com/office/drawing/2014/main" id="{61099DD1-F63F-CFB8-E0F0-16D4C307F43D}"/>
                </a:ext>
              </a:extLst>
            </p:cNvPr>
            <p:cNvCxnSpPr>
              <a:cxnSpLocks/>
              <a:stCxn id="60" idx="6"/>
              <a:endCxn id="62" idx="2"/>
            </p:cNvCxnSpPr>
            <p:nvPr/>
          </p:nvCxnSpPr>
          <p:spPr>
            <a:xfrm>
              <a:off x="4184166" y="4817958"/>
              <a:ext cx="687186" cy="228600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77" name="Rechteck 1076">
              <a:extLst>
                <a:ext uri="{FF2B5EF4-FFF2-40B4-BE49-F238E27FC236}">
                  <a16:creationId xmlns:a16="http://schemas.microsoft.com/office/drawing/2014/main" id="{4EF4DBF0-612B-0647-4FDE-26CAE4FB4689}"/>
                </a:ext>
              </a:extLst>
            </p:cNvPr>
            <p:cNvSpPr/>
            <p:nvPr/>
          </p:nvSpPr>
          <p:spPr>
            <a:xfrm>
              <a:off x="4241299" y="4531227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8" name="Rechteck 1077">
              <a:extLst>
                <a:ext uri="{FF2B5EF4-FFF2-40B4-BE49-F238E27FC236}">
                  <a16:creationId xmlns:a16="http://schemas.microsoft.com/office/drawing/2014/main" id="{FC76A714-C4C1-7A32-C315-674293A90400}"/>
                </a:ext>
              </a:extLst>
            </p:cNvPr>
            <p:cNvSpPr/>
            <p:nvPr/>
          </p:nvSpPr>
          <p:spPr>
            <a:xfrm>
              <a:off x="5355080" y="4835719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9" name="Rechteck 1078">
              <a:extLst>
                <a:ext uri="{FF2B5EF4-FFF2-40B4-BE49-F238E27FC236}">
                  <a16:creationId xmlns:a16="http://schemas.microsoft.com/office/drawing/2014/main" id="{EA3CBF41-AE23-8806-BF3D-81790629D542}"/>
                </a:ext>
              </a:extLst>
            </p:cNvPr>
            <p:cNvSpPr/>
            <p:nvPr/>
          </p:nvSpPr>
          <p:spPr>
            <a:xfrm>
              <a:off x="5565677" y="5485609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0" name="Rechteck 1079">
              <a:extLst>
                <a:ext uri="{FF2B5EF4-FFF2-40B4-BE49-F238E27FC236}">
                  <a16:creationId xmlns:a16="http://schemas.microsoft.com/office/drawing/2014/main" id="{07331568-D978-6D9E-E7B0-989C9D3EAE41}"/>
                </a:ext>
              </a:extLst>
            </p:cNvPr>
            <p:cNvSpPr/>
            <p:nvPr/>
          </p:nvSpPr>
          <p:spPr>
            <a:xfrm>
              <a:off x="4534889" y="5859812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82" name="Rechteck 1081">
              <a:extLst>
                <a:ext uri="{FF2B5EF4-FFF2-40B4-BE49-F238E27FC236}">
                  <a16:creationId xmlns:a16="http://schemas.microsoft.com/office/drawing/2014/main" id="{A8F230C4-245B-CAB9-2047-57A51A20C806}"/>
                </a:ext>
              </a:extLst>
            </p:cNvPr>
            <p:cNvSpPr/>
            <p:nvPr/>
          </p:nvSpPr>
          <p:spPr>
            <a:xfrm>
              <a:off x="3287050" y="5849202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90" name="Gerade Verbindung mit Pfeil 1089">
            <a:extLst>
              <a:ext uri="{FF2B5EF4-FFF2-40B4-BE49-F238E27FC236}">
                <a16:creationId xmlns:a16="http://schemas.microsoft.com/office/drawing/2014/main" id="{8CC312E2-93A5-49AA-E10F-091101844199}"/>
              </a:ext>
            </a:extLst>
          </p:cNvPr>
          <p:cNvCxnSpPr>
            <a:cxnSpLocks/>
            <a:stCxn id="1077" idx="3"/>
          </p:cNvCxnSpPr>
          <p:nvPr/>
        </p:nvCxnSpPr>
        <p:spPr>
          <a:xfrm>
            <a:off x="5029782" y="5126987"/>
            <a:ext cx="1373305" cy="7515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4" name="Gerade Verbindung mit Pfeil 1093">
            <a:extLst>
              <a:ext uri="{FF2B5EF4-FFF2-40B4-BE49-F238E27FC236}">
                <a16:creationId xmlns:a16="http://schemas.microsoft.com/office/drawing/2014/main" id="{E1A6D405-9DF5-BC32-2226-EFC699AD699E}"/>
              </a:ext>
            </a:extLst>
          </p:cNvPr>
          <p:cNvCxnSpPr>
            <a:cxnSpLocks/>
            <a:stCxn id="1078" idx="3"/>
          </p:cNvCxnSpPr>
          <p:nvPr/>
        </p:nvCxnSpPr>
        <p:spPr>
          <a:xfrm>
            <a:off x="5883320" y="5340915"/>
            <a:ext cx="509114" cy="1859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7" name="Gerade Verbindung mit Pfeil 1096">
            <a:extLst>
              <a:ext uri="{FF2B5EF4-FFF2-40B4-BE49-F238E27FC236}">
                <a16:creationId xmlns:a16="http://schemas.microsoft.com/office/drawing/2014/main" id="{435DD3F5-C3AB-5947-10D3-48B609A15DAB}"/>
              </a:ext>
            </a:extLst>
          </p:cNvPr>
          <p:cNvCxnSpPr>
            <a:cxnSpLocks/>
            <a:stCxn id="1082" idx="3"/>
          </p:cNvCxnSpPr>
          <p:nvPr/>
        </p:nvCxnSpPr>
        <p:spPr>
          <a:xfrm flipV="1">
            <a:off x="4298500" y="5474417"/>
            <a:ext cx="2093934" cy="57854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0" name="Gerade Verbindung mit Pfeil 1099">
            <a:extLst>
              <a:ext uri="{FF2B5EF4-FFF2-40B4-BE49-F238E27FC236}">
                <a16:creationId xmlns:a16="http://schemas.microsoft.com/office/drawing/2014/main" id="{2F0A2A6A-7BBA-F16D-070C-3A704188EC7C}"/>
              </a:ext>
            </a:extLst>
          </p:cNvPr>
          <p:cNvCxnSpPr>
            <a:cxnSpLocks/>
            <a:stCxn id="1080" idx="3"/>
          </p:cNvCxnSpPr>
          <p:nvPr/>
        </p:nvCxnSpPr>
        <p:spPr>
          <a:xfrm flipV="1">
            <a:off x="5254773" y="5600420"/>
            <a:ext cx="1137661" cy="45999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0" name="Gerade Verbindung mit Pfeil 1109">
            <a:extLst>
              <a:ext uri="{FF2B5EF4-FFF2-40B4-BE49-F238E27FC236}">
                <a16:creationId xmlns:a16="http://schemas.microsoft.com/office/drawing/2014/main" id="{59AF9035-306D-0FD9-C11B-11BF40F8DBC0}"/>
              </a:ext>
            </a:extLst>
          </p:cNvPr>
          <p:cNvCxnSpPr>
            <a:cxnSpLocks/>
            <a:stCxn id="1079" idx="3"/>
          </p:cNvCxnSpPr>
          <p:nvPr/>
        </p:nvCxnSpPr>
        <p:spPr>
          <a:xfrm flipV="1">
            <a:off x="6044710" y="5763690"/>
            <a:ext cx="347724" cy="3382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13" name="Rechteck 1112">
            <a:extLst>
              <a:ext uri="{FF2B5EF4-FFF2-40B4-BE49-F238E27FC236}">
                <a16:creationId xmlns:a16="http://schemas.microsoft.com/office/drawing/2014/main" id="{9F6799E8-0038-CD94-A242-68C5FABF7562}"/>
              </a:ext>
            </a:extLst>
          </p:cNvPr>
          <p:cNvSpPr/>
          <p:nvPr/>
        </p:nvSpPr>
        <p:spPr>
          <a:xfrm>
            <a:off x="6481173" y="5126986"/>
            <a:ext cx="151142" cy="152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4" name="Rechteck 1113">
            <a:extLst>
              <a:ext uri="{FF2B5EF4-FFF2-40B4-BE49-F238E27FC236}">
                <a16:creationId xmlns:a16="http://schemas.microsoft.com/office/drawing/2014/main" id="{53C50042-F683-2AAD-50B9-9CC8AF2ACF8E}"/>
              </a:ext>
            </a:extLst>
          </p:cNvPr>
          <p:cNvSpPr/>
          <p:nvPr/>
        </p:nvSpPr>
        <p:spPr>
          <a:xfrm>
            <a:off x="6481173" y="5283276"/>
            <a:ext cx="151142" cy="152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5" name="Rechteck 1114">
            <a:extLst>
              <a:ext uri="{FF2B5EF4-FFF2-40B4-BE49-F238E27FC236}">
                <a16:creationId xmlns:a16="http://schemas.microsoft.com/office/drawing/2014/main" id="{7D9B6BF5-A08C-99E1-20DD-7CB5AC0A0297}"/>
              </a:ext>
            </a:extLst>
          </p:cNvPr>
          <p:cNvSpPr/>
          <p:nvPr/>
        </p:nvSpPr>
        <p:spPr>
          <a:xfrm>
            <a:off x="6481173" y="5441598"/>
            <a:ext cx="151142" cy="152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6" name="Rechteck 1115">
            <a:extLst>
              <a:ext uri="{FF2B5EF4-FFF2-40B4-BE49-F238E27FC236}">
                <a16:creationId xmlns:a16="http://schemas.microsoft.com/office/drawing/2014/main" id="{D71DD369-C7E2-CA1B-D48D-E3C42E8E459F}"/>
              </a:ext>
            </a:extLst>
          </p:cNvPr>
          <p:cNvSpPr/>
          <p:nvPr/>
        </p:nvSpPr>
        <p:spPr>
          <a:xfrm>
            <a:off x="6481173" y="5600420"/>
            <a:ext cx="151142" cy="152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7" name="Rechteck 1116">
            <a:extLst>
              <a:ext uri="{FF2B5EF4-FFF2-40B4-BE49-F238E27FC236}">
                <a16:creationId xmlns:a16="http://schemas.microsoft.com/office/drawing/2014/main" id="{AF266169-2AA4-632E-1113-20E3E00D54F6}"/>
              </a:ext>
            </a:extLst>
          </p:cNvPr>
          <p:cNvSpPr/>
          <p:nvPr/>
        </p:nvSpPr>
        <p:spPr>
          <a:xfrm>
            <a:off x="6481173" y="5759567"/>
            <a:ext cx="151142" cy="152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8" name="Textfeld 1117">
            <a:extLst>
              <a:ext uri="{FF2B5EF4-FFF2-40B4-BE49-F238E27FC236}">
                <a16:creationId xmlns:a16="http://schemas.microsoft.com/office/drawing/2014/main" id="{7896C26A-7CC5-6D41-ACFE-52492590E4DB}"/>
              </a:ext>
            </a:extLst>
          </p:cNvPr>
          <p:cNvSpPr txBox="1"/>
          <p:nvPr/>
        </p:nvSpPr>
        <p:spPr>
          <a:xfrm>
            <a:off x="6582546" y="5064595"/>
            <a:ext cx="586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solidFill>
                  <a:schemeClr val="accent6"/>
                </a:solidFill>
              </a:rPr>
              <a:t>keep</a:t>
            </a:r>
            <a:endParaRPr lang="de-DE" sz="1200" b="1" dirty="0">
              <a:solidFill>
                <a:schemeClr val="accent6"/>
              </a:solidFill>
            </a:endParaRPr>
          </a:p>
        </p:txBody>
      </p:sp>
      <p:sp>
        <p:nvSpPr>
          <p:cNvPr id="1119" name="Textfeld 1118">
            <a:extLst>
              <a:ext uri="{FF2B5EF4-FFF2-40B4-BE49-F238E27FC236}">
                <a16:creationId xmlns:a16="http://schemas.microsoft.com/office/drawing/2014/main" id="{74ECA299-400F-6F85-F969-189123D2956A}"/>
              </a:ext>
            </a:extLst>
          </p:cNvPr>
          <p:cNvSpPr txBox="1"/>
          <p:nvPr/>
        </p:nvSpPr>
        <p:spPr>
          <a:xfrm>
            <a:off x="6582545" y="5227137"/>
            <a:ext cx="534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solidFill>
                  <a:schemeClr val="accent6"/>
                </a:solidFill>
              </a:rPr>
              <a:t>keep</a:t>
            </a:r>
            <a:endParaRPr lang="de-DE" sz="1200" b="1" dirty="0">
              <a:solidFill>
                <a:schemeClr val="accent6"/>
              </a:solidFill>
            </a:endParaRPr>
          </a:p>
        </p:txBody>
      </p:sp>
      <p:sp>
        <p:nvSpPr>
          <p:cNvPr id="1120" name="Textfeld 1119">
            <a:extLst>
              <a:ext uri="{FF2B5EF4-FFF2-40B4-BE49-F238E27FC236}">
                <a16:creationId xmlns:a16="http://schemas.microsoft.com/office/drawing/2014/main" id="{5CDFC576-7AED-AE49-5320-D85181ED8514}"/>
              </a:ext>
            </a:extLst>
          </p:cNvPr>
          <p:cNvSpPr txBox="1"/>
          <p:nvPr/>
        </p:nvSpPr>
        <p:spPr>
          <a:xfrm>
            <a:off x="6582545" y="5547675"/>
            <a:ext cx="586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solidFill>
                  <a:schemeClr val="accent6"/>
                </a:solidFill>
              </a:rPr>
              <a:t>keep</a:t>
            </a:r>
            <a:endParaRPr lang="de-DE" sz="1200" b="1" dirty="0">
              <a:solidFill>
                <a:schemeClr val="accent6"/>
              </a:solidFill>
            </a:endParaRPr>
          </a:p>
        </p:txBody>
      </p:sp>
      <p:sp>
        <p:nvSpPr>
          <p:cNvPr id="1121" name="Textfeld 1120">
            <a:extLst>
              <a:ext uri="{FF2B5EF4-FFF2-40B4-BE49-F238E27FC236}">
                <a16:creationId xmlns:a16="http://schemas.microsoft.com/office/drawing/2014/main" id="{8BDEC705-19D8-46BA-41BD-A5881CAFED48}"/>
              </a:ext>
            </a:extLst>
          </p:cNvPr>
          <p:cNvSpPr txBox="1"/>
          <p:nvPr/>
        </p:nvSpPr>
        <p:spPr>
          <a:xfrm>
            <a:off x="6576640" y="5386535"/>
            <a:ext cx="586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solidFill>
                  <a:srgbClr val="FF0000"/>
                </a:solidFill>
              </a:rPr>
              <a:t>drop</a:t>
            </a:r>
            <a:endParaRPr lang="de-DE" sz="1200" b="1" dirty="0">
              <a:solidFill>
                <a:srgbClr val="FF0000"/>
              </a:solidFill>
            </a:endParaRPr>
          </a:p>
        </p:txBody>
      </p:sp>
      <p:sp>
        <p:nvSpPr>
          <p:cNvPr id="1122" name="Textfeld 1121">
            <a:extLst>
              <a:ext uri="{FF2B5EF4-FFF2-40B4-BE49-F238E27FC236}">
                <a16:creationId xmlns:a16="http://schemas.microsoft.com/office/drawing/2014/main" id="{96224424-F3F5-B2D6-9104-F7C3A3879D38}"/>
              </a:ext>
            </a:extLst>
          </p:cNvPr>
          <p:cNvSpPr txBox="1"/>
          <p:nvPr/>
        </p:nvSpPr>
        <p:spPr>
          <a:xfrm>
            <a:off x="6588449" y="5704791"/>
            <a:ext cx="592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solidFill>
                  <a:srgbClr val="FF0000"/>
                </a:solidFill>
              </a:rPr>
              <a:t>drop</a:t>
            </a:r>
            <a:endParaRPr lang="de-DE" sz="1200" b="1" dirty="0">
              <a:solidFill>
                <a:srgbClr val="FF0000"/>
              </a:solidFill>
            </a:endParaRPr>
          </a:p>
        </p:txBody>
      </p:sp>
      <p:grpSp>
        <p:nvGrpSpPr>
          <p:cNvPr id="1123" name="Gruppieren 1122">
            <a:extLst>
              <a:ext uri="{FF2B5EF4-FFF2-40B4-BE49-F238E27FC236}">
                <a16:creationId xmlns:a16="http://schemas.microsoft.com/office/drawing/2014/main" id="{B185C58E-FEE7-EE21-8B1A-B13DE5D79CAD}"/>
              </a:ext>
            </a:extLst>
          </p:cNvPr>
          <p:cNvGrpSpPr/>
          <p:nvPr/>
        </p:nvGrpSpPr>
        <p:grpSpPr>
          <a:xfrm>
            <a:off x="7894222" y="5015091"/>
            <a:ext cx="2149805" cy="1248502"/>
            <a:chOff x="3287050" y="4531227"/>
            <a:chExt cx="2805278" cy="1777038"/>
          </a:xfrm>
        </p:grpSpPr>
        <p:sp>
          <p:nvSpPr>
            <p:cNvPr id="1124" name="Oval 1123">
              <a:extLst>
                <a:ext uri="{FF2B5EF4-FFF2-40B4-BE49-F238E27FC236}">
                  <a16:creationId xmlns:a16="http://schemas.microsoft.com/office/drawing/2014/main" id="{4625E3F4-4498-B1EB-ED91-C22E248EDC4D}"/>
                </a:ext>
              </a:extLst>
            </p:cNvPr>
            <p:cNvSpPr/>
            <p:nvPr/>
          </p:nvSpPr>
          <p:spPr>
            <a:xfrm>
              <a:off x="3860973" y="4649792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25" name="Oval 1124">
              <a:extLst>
                <a:ext uri="{FF2B5EF4-FFF2-40B4-BE49-F238E27FC236}">
                  <a16:creationId xmlns:a16="http://schemas.microsoft.com/office/drawing/2014/main" id="{45CD0D8A-834E-C152-BBEE-01B5641911E6}"/>
                </a:ext>
              </a:extLst>
            </p:cNvPr>
            <p:cNvSpPr/>
            <p:nvPr/>
          </p:nvSpPr>
          <p:spPr>
            <a:xfrm>
              <a:off x="4871352" y="4878392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6" name="Oval 1125">
              <a:extLst>
                <a:ext uri="{FF2B5EF4-FFF2-40B4-BE49-F238E27FC236}">
                  <a16:creationId xmlns:a16="http://schemas.microsoft.com/office/drawing/2014/main" id="{0E840BE9-9EB4-4963-BF14-7F27678F40AE}"/>
                </a:ext>
              </a:extLst>
            </p:cNvPr>
            <p:cNvSpPr/>
            <p:nvPr/>
          </p:nvSpPr>
          <p:spPr>
            <a:xfrm>
              <a:off x="3565369" y="5454969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7" name="Oval 1126">
              <a:extLst>
                <a:ext uri="{FF2B5EF4-FFF2-40B4-BE49-F238E27FC236}">
                  <a16:creationId xmlns:a16="http://schemas.microsoft.com/office/drawing/2014/main" id="{87598E8C-6F19-4ABD-1763-3C111CFF38FA}"/>
                </a:ext>
              </a:extLst>
            </p:cNvPr>
            <p:cNvSpPr/>
            <p:nvPr/>
          </p:nvSpPr>
          <p:spPr>
            <a:xfrm>
              <a:off x="5139509" y="5592941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28" name="Oval 1127">
              <a:extLst>
                <a:ext uri="{FF2B5EF4-FFF2-40B4-BE49-F238E27FC236}">
                  <a16:creationId xmlns:a16="http://schemas.microsoft.com/office/drawing/2014/main" id="{A4CB3D73-3537-F3CE-B492-83616F74119A}"/>
                </a:ext>
              </a:extLst>
            </p:cNvPr>
            <p:cNvSpPr/>
            <p:nvPr/>
          </p:nvSpPr>
          <p:spPr>
            <a:xfrm>
              <a:off x="4184166" y="5971934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29" name="Gerade Verbindung 1128">
              <a:extLst>
                <a:ext uri="{FF2B5EF4-FFF2-40B4-BE49-F238E27FC236}">
                  <a16:creationId xmlns:a16="http://schemas.microsoft.com/office/drawing/2014/main" id="{16E0DCC7-F1D4-B9FD-79E5-51235EDFAAA1}"/>
                </a:ext>
              </a:extLst>
            </p:cNvPr>
            <p:cNvCxnSpPr>
              <a:cxnSpLocks/>
              <a:stCxn id="1124" idx="4"/>
              <a:endCxn id="1126" idx="0"/>
            </p:cNvCxnSpPr>
            <p:nvPr/>
          </p:nvCxnSpPr>
          <p:spPr>
            <a:xfrm flipH="1">
              <a:off x="3726966" y="4986123"/>
              <a:ext cx="295604" cy="468846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0" name="Gerade Verbindung 1129">
              <a:extLst>
                <a:ext uri="{FF2B5EF4-FFF2-40B4-BE49-F238E27FC236}">
                  <a16:creationId xmlns:a16="http://schemas.microsoft.com/office/drawing/2014/main" id="{C74DAC36-DFB4-0CAF-51CA-FBE1394AE94D}"/>
                </a:ext>
              </a:extLst>
            </p:cNvPr>
            <p:cNvCxnSpPr>
              <a:cxnSpLocks/>
              <a:stCxn id="1126" idx="5"/>
              <a:endCxn id="1128" idx="0"/>
            </p:cNvCxnSpPr>
            <p:nvPr/>
          </p:nvCxnSpPr>
          <p:spPr>
            <a:xfrm>
              <a:off x="3841231" y="5742045"/>
              <a:ext cx="504532" cy="229889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1" name="Gerade Verbindung 1130">
              <a:extLst>
                <a:ext uri="{FF2B5EF4-FFF2-40B4-BE49-F238E27FC236}">
                  <a16:creationId xmlns:a16="http://schemas.microsoft.com/office/drawing/2014/main" id="{F39EB513-A302-CF94-B9B0-D50707B4CB93}"/>
                </a:ext>
              </a:extLst>
            </p:cNvPr>
            <p:cNvCxnSpPr>
              <a:cxnSpLocks/>
              <a:stCxn id="1124" idx="5"/>
              <a:endCxn id="1128" idx="0"/>
            </p:cNvCxnSpPr>
            <p:nvPr/>
          </p:nvCxnSpPr>
          <p:spPr>
            <a:xfrm>
              <a:off x="4136835" y="4936868"/>
              <a:ext cx="208928" cy="1035066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2" name="Gerade Verbindung 1131">
              <a:extLst>
                <a:ext uri="{FF2B5EF4-FFF2-40B4-BE49-F238E27FC236}">
                  <a16:creationId xmlns:a16="http://schemas.microsoft.com/office/drawing/2014/main" id="{9D9D301A-5069-3AC4-02F5-65BA045A624F}"/>
                </a:ext>
              </a:extLst>
            </p:cNvPr>
            <p:cNvCxnSpPr>
              <a:cxnSpLocks/>
              <a:stCxn id="1127" idx="1"/>
              <a:endCxn id="1125" idx="2"/>
            </p:cNvCxnSpPr>
            <p:nvPr/>
          </p:nvCxnSpPr>
          <p:spPr>
            <a:xfrm flipH="1" flipV="1">
              <a:off x="4871352" y="5046558"/>
              <a:ext cx="315488" cy="595638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33" name="Gerade Verbindung 1132">
              <a:extLst>
                <a:ext uri="{FF2B5EF4-FFF2-40B4-BE49-F238E27FC236}">
                  <a16:creationId xmlns:a16="http://schemas.microsoft.com/office/drawing/2014/main" id="{6EBE470E-547A-AD70-311E-1C69E537647D}"/>
                </a:ext>
              </a:extLst>
            </p:cNvPr>
            <p:cNvCxnSpPr>
              <a:cxnSpLocks/>
              <a:stCxn id="1124" idx="6"/>
              <a:endCxn id="1125" idx="2"/>
            </p:cNvCxnSpPr>
            <p:nvPr/>
          </p:nvCxnSpPr>
          <p:spPr>
            <a:xfrm>
              <a:off x="4184166" y="4817958"/>
              <a:ext cx="687186" cy="228600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34" name="Rechteck 1133">
              <a:extLst>
                <a:ext uri="{FF2B5EF4-FFF2-40B4-BE49-F238E27FC236}">
                  <a16:creationId xmlns:a16="http://schemas.microsoft.com/office/drawing/2014/main" id="{5F6605FD-0873-D6A4-0727-F0A9400D36F2}"/>
                </a:ext>
              </a:extLst>
            </p:cNvPr>
            <p:cNvSpPr/>
            <p:nvPr/>
          </p:nvSpPr>
          <p:spPr>
            <a:xfrm>
              <a:off x="4241299" y="4531227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5" name="Rechteck 1134">
              <a:extLst>
                <a:ext uri="{FF2B5EF4-FFF2-40B4-BE49-F238E27FC236}">
                  <a16:creationId xmlns:a16="http://schemas.microsoft.com/office/drawing/2014/main" id="{2A9334B7-9F3F-F8AA-CE09-9D8E2FD8E37B}"/>
                </a:ext>
              </a:extLst>
            </p:cNvPr>
            <p:cNvSpPr/>
            <p:nvPr/>
          </p:nvSpPr>
          <p:spPr>
            <a:xfrm>
              <a:off x="5355080" y="4835719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6" name="Rechteck 1135">
              <a:extLst>
                <a:ext uri="{FF2B5EF4-FFF2-40B4-BE49-F238E27FC236}">
                  <a16:creationId xmlns:a16="http://schemas.microsoft.com/office/drawing/2014/main" id="{3F8874CA-61E2-8EA4-15A3-411DC61636D9}"/>
                </a:ext>
              </a:extLst>
            </p:cNvPr>
            <p:cNvSpPr/>
            <p:nvPr/>
          </p:nvSpPr>
          <p:spPr>
            <a:xfrm>
              <a:off x="5565677" y="5485609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7" name="Rechteck 1136">
              <a:extLst>
                <a:ext uri="{FF2B5EF4-FFF2-40B4-BE49-F238E27FC236}">
                  <a16:creationId xmlns:a16="http://schemas.microsoft.com/office/drawing/2014/main" id="{920E1FC7-5423-B2C0-0D71-0D043DD07277}"/>
                </a:ext>
              </a:extLst>
            </p:cNvPr>
            <p:cNvSpPr/>
            <p:nvPr/>
          </p:nvSpPr>
          <p:spPr>
            <a:xfrm>
              <a:off x="4534889" y="5859812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38" name="Rechteck 1137">
              <a:extLst>
                <a:ext uri="{FF2B5EF4-FFF2-40B4-BE49-F238E27FC236}">
                  <a16:creationId xmlns:a16="http://schemas.microsoft.com/office/drawing/2014/main" id="{CB6634EF-48C2-2CF9-F831-8D3086DCA685}"/>
                </a:ext>
              </a:extLst>
            </p:cNvPr>
            <p:cNvSpPr/>
            <p:nvPr/>
          </p:nvSpPr>
          <p:spPr>
            <a:xfrm>
              <a:off x="3287050" y="5849202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42" name="Gerade Verbindung mit Pfeil 1141">
            <a:extLst>
              <a:ext uri="{FF2B5EF4-FFF2-40B4-BE49-F238E27FC236}">
                <a16:creationId xmlns:a16="http://schemas.microsoft.com/office/drawing/2014/main" id="{AEEEB18A-40A8-7A64-1313-C768A8C4989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8309726" y="4741742"/>
            <a:ext cx="1770892" cy="104925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4" name="Gerade Verbindung mit Pfeil 1143">
            <a:extLst>
              <a:ext uri="{FF2B5EF4-FFF2-40B4-BE49-F238E27FC236}">
                <a16:creationId xmlns:a16="http://schemas.microsoft.com/office/drawing/2014/main" id="{3549997A-5AA4-DF5B-859A-3E7297B414AD}"/>
              </a:ext>
            </a:extLst>
          </p:cNvPr>
          <p:cNvCxnSpPr>
            <a:cxnSpLocks/>
            <a:stCxn id="1124" idx="6"/>
            <a:endCxn id="10" idx="2"/>
          </p:cNvCxnSpPr>
          <p:nvPr/>
        </p:nvCxnSpPr>
        <p:spPr>
          <a:xfrm flipV="1">
            <a:off x="8581721" y="4741742"/>
            <a:ext cx="1498897" cy="47479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8" name="Gerade Verbindung mit Pfeil 1147">
            <a:extLst>
              <a:ext uri="{FF2B5EF4-FFF2-40B4-BE49-F238E27FC236}">
                <a16:creationId xmlns:a16="http://schemas.microsoft.com/office/drawing/2014/main" id="{3F926911-72F5-440F-2CDF-B6B6EF8344BE}"/>
              </a:ext>
            </a:extLst>
          </p:cNvPr>
          <p:cNvCxnSpPr>
            <a:cxnSpLocks/>
            <a:stCxn id="1128" idx="0"/>
            <a:endCxn id="10" idx="2"/>
          </p:cNvCxnSpPr>
          <p:nvPr/>
        </p:nvCxnSpPr>
        <p:spPr>
          <a:xfrm flipV="1">
            <a:off x="8705560" y="4741742"/>
            <a:ext cx="1375058" cy="128555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7" name="Gerade Verbindung mit Pfeil 1156">
            <a:extLst>
              <a:ext uri="{FF2B5EF4-FFF2-40B4-BE49-F238E27FC236}">
                <a16:creationId xmlns:a16="http://schemas.microsoft.com/office/drawing/2014/main" id="{29197324-3838-89AE-1C32-2A48881F1ABD}"/>
              </a:ext>
            </a:extLst>
          </p:cNvPr>
          <p:cNvCxnSpPr>
            <a:cxnSpLocks/>
            <a:stCxn id="1127" idx="0"/>
            <a:endCxn id="10" idx="2"/>
          </p:cNvCxnSpPr>
          <p:nvPr/>
        </p:nvCxnSpPr>
        <p:spPr>
          <a:xfrm flipV="1">
            <a:off x="9437680" y="4741742"/>
            <a:ext cx="642938" cy="101928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0" name="Gerade Verbindung mit Pfeil 1159">
            <a:extLst>
              <a:ext uri="{FF2B5EF4-FFF2-40B4-BE49-F238E27FC236}">
                <a16:creationId xmlns:a16="http://schemas.microsoft.com/office/drawing/2014/main" id="{BDB28F6C-424B-4E11-D515-A0D52B8570B7}"/>
              </a:ext>
            </a:extLst>
          </p:cNvPr>
          <p:cNvCxnSpPr>
            <a:cxnSpLocks/>
            <a:stCxn id="1125" idx="7"/>
            <a:endCxn id="10" idx="2"/>
          </p:cNvCxnSpPr>
          <p:nvPr/>
        </p:nvCxnSpPr>
        <p:spPr>
          <a:xfrm flipV="1">
            <a:off x="9319747" y="4741742"/>
            <a:ext cx="760871" cy="55186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303850E-397C-6FA6-01D7-E40D904B67BE}"/>
              </a:ext>
            </a:extLst>
          </p:cNvPr>
          <p:cNvSpPr/>
          <p:nvPr/>
        </p:nvSpPr>
        <p:spPr>
          <a:xfrm>
            <a:off x="10080618" y="4573576"/>
            <a:ext cx="323193" cy="3363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DB434E8-258F-CAA8-6DA3-3C142DD3FDD7}"/>
              </a:ext>
            </a:extLst>
          </p:cNvPr>
          <p:cNvSpPr/>
          <p:nvPr/>
        </p:nvSpPr>
        <p:spPr>
          <a:xfrm>
            <a:off x="10431463" y="4434100"/>
            <a:ext cx="526651" cy="14014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338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  <p:bldP spid="11" grpId="0" animBg="1"/>
      <p:bldP spid="12" grpId="0" animBg="1"/>
      <p:bldP spid="13" grpId="0" animBg="1"/>
      <p:bldP spid="13" grpId="1" animBg="1"/>
      <p:bldP spid="52" grpId="0"/>
      <p:bldP spid="53" grpId="0" animBg="1"/>
      <p:bldP spid="54" grpId="0" animBg="1"/>
      <p:bldP spid="1113" grpId="0" animBg="1"/>
      <p:bldP spid="1114" grpId="0" animBg="1"/>
      <p:bldP spid="1115" grpId="0" animBg="1"/>
      <p:bldP spid="1116" grpId="0" animBg="1"/>
      <p:bldP spid="1117" grpId="0" animBg="1"/>
      <p:bldP spid="1118" grpId="0"/>
      <p:bldP spid="1119" grpId="0"/>
      <p:bldP spid="1120" grpId="0"/>
      <p:bldP spid="1121" grpId="0"/>
      <p:bldP spid="1122" grpId="0"/>
      <p:bldP spid="10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7027D-8CFE-4188-92CA-D618E8A1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Current</a:t>
            </a:r>
            <a:r>
              <a:rPr lang="de-DE" b="1" dirty="0"/>
              <a:t> Architecture 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ADAE06B-6878-209E-99E2-88A54A883ADA}"/>
              </a:ext>
            </a:extLst>
          </p:cNvPr>
          <p:cNvGrpSpPr/>
          <p:nvPr/>
        </p:nvGrpSpPr>
        <p:grpSpPr>
          <a:xfrm>
            <a:off x="934915" y="1690688"/>
            <a:ext cx="2191059" cy="1624177"/>
            <a:chOff x="3233218" y="4531227"/>
            <a:chExt cx="2859110" cy="231175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A94C9A7-4272-C135-D305-1E217A8550FF}"/>
                </a:ext>
              </a:extLst>
            </p:cNvPr>
            <p:cNvSpPr/>
            <p:nvPr/>
          </p:nvSpPr>
          <p:spPr>
            <a:xfrm>
              <a:off x="3860973" y="4649792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8FA62AA-CC4F-02C0-2E3A-5C9FC7895B76}"/>
                </a:ext>
              </a:extLst>
            </p:cNvPr>
            <p:cNvSpPr/>
            <p:nvPr/>
          </p:nvSpPr>
          <p:spPr>
            <a:xfrm>
              <a:off x="4871352" y="4878392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4154DE8-6D4D-69A1-2EE1-C144867D93F7}"/>
                </a:ext>
              </a:extLst>
            </p:cNvPr>
            <p:cNvSpPr/>
            <p:nvPr/>
          </p:nvSpPr>
          <p:spPr>
            <a:xfrm>
              <a:off x="3565369" y="5454969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32E695C-F011-CC36-BEFE-B34E86CAC72F}"/>
                </a:ext>
              </a:extLst>
            </p:cNvPr>
            <p:cNvSpPr/>
            <p:nvPr/>
          </p:nvSpPr>
          <p:spPr>
            <a:xfrm>
              <a:off x="5139509" y="5592941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D52D1AD-7E46-4EA2-8C21-0FD635549F39}"/>
                </a:ext>
              </a:extLst>
            </p:cNvPr>
            <p:cNvSpPr/>
            <p:nvPr/>
          </p:nvSpPr>
          <p:spPr>
            <a:xfrm>
              <a:off x="4184166" y="5971934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" name="Gerade Verbindung 9">
              <a:extLst>
                <a:ext uri="{FF2B5EF4-FFF2-40B4-BE49-F238E27FC236}">
                  <a16:creationId xmlns:a16="http://schemas.microsoft.com/office/drawing/2014/main" id="{BCEA26AC-7107-B4DE-371E-34EEA39A29DC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 flipH="1">
              <a:off x="3726966" y="4986123"/>
              <a:ext cx="295604" cy="468846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Gerade Verbindung 10">
              <a:extLst>
                <a:ext uri="{FF2B5EF4-FFF2-40B4-BE49-F238E27FC236}">
                  <a16:creationId xmlns:a16="http://schemas.microsoft.com/office/drawing/2014/main" id="{36126B5F-8DCD-890A-3FDC-56FE34DC2191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3841231" y="5742045"/>
              <a:ext cx="504532" cy="229889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Gerade Verbindung 11">
              <a:extLst>
                <a:ext uri="{FF2B5EF4-FFF2-40B4-BE49-F238E27FC236}">
                  <a16:creationId xmlns:a16="http://schemas.microsoft.com/office/drawing/2014/main" id="{4B188990-9177-C13C-BEC2-6B2F8362E81C}"/>
                </a:ext>
              </a:extLst>
            </p:cNvPr>
            <p:cNvCxnSpPr>
              <a:cxnSpLocks/>
              <a:stCxn id="5" idx="5"/>
              <a:endCxn id="9" idx="0"/>
            </p:cNvCxnSpPr>
            <p:nvPr/>
          </p:nvCxnSpPr>
          <p:spPr>
            <a:xfrm>
              <a:off x="4136835" y="4936868"/>
              <a:ext cx="208928" cy="1035066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Gerade Verbindung 12">
              <a:extLst>
                <a:ext uri="{FF2B5EF4-FFF2-40B4-BE49-F238E27FC236}">
                  <a16:creationId xmlns:a16="http://schemas.microsoft.com/office/drawing/2014/main" id="{1A8DAFBF-360C-5444-3665-71B7308FE433}"/>
                </a:ext>
              </a:extLst>
            </p:cNvPr>
            <p:cNvCxnSpPr>
              <a:cxnSpLocks/>
              <a:stCxn id="8" idx="1"/>
              <a:endCxn id="6" idx="2"/>
            </p:cNvCxnSpPr>
            <p:nvPr/>
          </p:nvCxnSpPr>
          <p:spPr>
            <a:xfrm flipH="1" flipV="1">
              <a:off x="4871352" y="5046558"/>
              <a:ext cx="315488" cy="595638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Gerade Verbindung 13">
              <a:extLst>
                <a:ext uri="{FF2B5EF4-FFF2-40B4-BE49-F238E27FC236}">
                  <a16:creationId xmlns:a16="http://schemas.microsoft.com/office/drawing/2014/main" id="{F4EE17A0-391A-C19F-B6EB-1562A9941345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4184166" y="4817958"/>
              <a:ext cx="687186" cy="228600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603670C9-1C59-E4C9-847E-FED18BAD6C9F}"/>
                </a:ext>
              </a:extLst>
            </p:cNvPr>
            <p:cNvSpPr/>
            <p:nvPr/>
          </p:nvSpPr>
          <p:spPr>
            <a:xfrm>
              <a:off x="4241299" y="4531227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DD574C16-7896-C3A5-38C0-F3C144824EA2}"/>
                </a:ext>
              </a:extLst>
            </p:cNvPr>
            <p:cNvSpPr/>
            <p:nvPr/>
          </p:nvSpPr>
          <p:spPr>
            <a:xfrm>
              <a:off x="5355080" y="4835719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AD8BACF-B253-B522-ADE6-84B24DFD26EA}"/>
                </a:ext>
              </a:extLst>
            </p:cNvPr>
            <p:cNvSpPr/>
            <p:nvPr/>
          </p:nvSpPr>
          <p:spPr>
            <a:xfrm>
              <a:off x="5565677" y="5485609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E468A5B-50FF-31A0-F533-242DDB920A07}"/>
                </a:ext>
              </a:extLst>
            </p:cNvPr>
            <p:cNvSpPr/>
            <p:nvPr/>
          </p:nvSpPr>
          <p:spPr>
            <a:xfrm>
              <a:off x="4534889" y="5859812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B8D89D2-AD75-989F-2F1F-803B35AE8602}"/>
                </a:ext>
              </a:extLst>
            </p:cNvPr>
            <p:cNvSpPr/>
            <p:nvPr/>
          </p:nvSpPr>
          <p:spPr>
            <a:xfrm>
              <a:off x="3287050" y="5849202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Geschweifte Klammer links 19">
              <a:extLst>
                <a:ext uri="{FF2B5EF4-FFF2-40B4-BE49-F238E27FC236}">
                  <a16:creationId xmlns:a16="http://schemas.microsoft.com/office/drawing/2014/main" id="{C8AA1688-769F-4AB1-A7A9-F9BCA806A360}"/>
                </a:ext>
              </a:extLst>
            </p:cNvPr>
            <p:cNvSpPr/>
            <p:nvPr/>
          </p:nvSpPr>
          <p:spPr>
            <a:xfrm rot="16200000">
              <a:off x="4532202" y="5027027"/>
              <a:ext cx="261141" cy="2859110"/>
            </a:xfrm>
            <a:prstGeom prst="leftBrac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D1A0A50A-3156-6863-81E7-D541C3220357}"/>
                </a:ext>
              </a:extLst>
            </p:cNvPr>
            <p:cNvSpPr/>
            <p:nvPr/>
          </p:nvSpPr>
          <p:spPr>
            <a:xfrm>
              <a:off x="4448173" y="6702828"/>
              <a:ext cx="526651" cy="14014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5959E630-A442-53C8-C36A-54D730149038}"/>
              </a:ext>
            </a:extLst>
          </p:cNvPr>
          <p:cNvSpPr/>
          <p:nvPr/>
        </p:nvSpPr>
        <p:spPr>
          <a:xfrm>
            <a:off x="3954099" y="2150198"/>
            <a:ext cx="1714500" cy="523238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GNN-Encoder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BA79AA9C-AE0B-9287-7D9D-2C486B1066C9}"/>
              </a:ext>
            </a:extLst>
          </p:cNvPr>
          <p:cNvGrpSpPr/>
          <p:nvPr/>
        </p:nvGrpSpPr>
        <p:grpSpPr>
          <a:xfrm>
            <a:off x="6447832" y="2015998"/>
            <a:ext cx="151142" cy="784799"/>
            <a:chOff x="5714432" y="1975681"/>
            <a:chExt cx="151142" cy="784799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413A4141-B2FD-2ABB-F208-AEABFE9E82AA}"/>
                </a:ext>
              </a:extLst>
            </p:cNvPr>
            <p:cNvSpPr/>
            <p:nvPr/>
          </p:nvSpPr>
          <p:spPr>
            <a:xfrm>
              <a:off x="5714432" y="1975681"/>
              <a:ext cx="151142" cy="152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9C18F47C-9860-0C70-6AD7-9137F803D9AC}"/>
                </a:ext>
              </a:extLst>
            </p:cNvPr>
            <p:cNvSpPr/>
            <p:nvPr/>
          </p:nvSpPr>
          <p:spPr>
            <a:xfrm>
              <a:off x="5714432" y="2131971"/>
              <a:ext cx="151142" cy="152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612F8A9C-1A4D-F142-2EB1-2589C4C493F2}"/>
                </a:ext>
              </a:extLst>
            </p:cNvPr>
            <p:cNvSpPr/>
            <p:nvPr/>
          </p:nvSpPr>
          <p:spPr>
            <a:xfrm>
              <a:off x="5714432" y="2290293"/>
              <a:ext cx="151142" cy="152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B2023A4-2C3A-F8E7-8E64-464C5CE4A538}"/>
                </a:ext>
              </a:extLst>
            </p:cNvPr>
            <p:cNvSpPr/>
            <p:nvPr/>
          </p:nvSpPr>
          <p:spPr>
            <a:xfrm>
              <a:off x="5714432" y="2449115"/>
              <a:ext cx="151142" cy="152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C2FBE64F-9C3F-1061-00C2-370CE5B6AA06}"/>
                </a:ext>
              </a:extLst>
            </p:cNvPr>
            <p:cNvSpPr/>
            <p:nvPr/>
          </p:nvSpPr>
          <p:spPr>
            <a:xfrm>
              <a:off x="5714432" y="2608262"/>
              <a:ext cx="151142" cy="152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95420688-0A2C-E051-2198-E21B73D67898}"/>
              </a:ext>
            </a:extLst>
          </p:cNvPr>
          <p:cNvGrpSpPr/>
          <p:nvPr/>
        </p:nvGrpSpPr>
        <p:grpSpPr>
          <a:xfrm>
            <a:off x="6693380" y="2013239"/>
            <a:ext cx="151142" cy="784799"/>
            <a:chOff x="5714432" y="1975681"/>
            <a:chExt cx="151142" cy="784799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E8178713-FE6E-E287-68D0-C74362F53E80}"/>
                </a:ext>
              </a:extLst>
            </p:cNvPr>
            <p:cNvSpPr/>
            <p:nvPr/>
          </p:nvSpPr>
          <p:spPr>
            <a:xfrm>
              <a:off x="5714432" y="1975681"/>
              <a:ext cx="151142" cy="152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1217DAE4-6B8E-C943-F0E7-009AFD147512}"/>
                </a:ext>
              </a:extLst>
            </p:cNvPr>
            <p:cNvSpPr/>
            <p:nvPr/>
          </p:nvSpPr>
          <p:spPr>
            <a:xfrm>
              <a:off x="5714432" y="2131971"/>
              <a:ext cx="151142" cy="152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7E22553D-4A70-1182-7BC7-1CE4C2E4EDC9}"/>
                </a:ext>
              </a:extLst>
            </p:cNvPr>
            <p:cNvSpPr/>
            <p:nvPr/>
          </p:nvSpPr>
          <p:spPr>
            <a:xfrm>
              <a:off x="5714432" y="2290293"/>
              <a:ext cx="151142" cy="152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DE0168D4-8A67-2908-45DF-593DD67E49BA}"/>
                </a:ext>
              </a:extLst>
            </p:cNvPr>
            <p:cNvSpPr/>
            <p:nvPr/>
          </p:nvSpPr>
          <p:spPr>
            <a:xfrm>
              <a:off x="5714432" y="2449115"/>
              <a:ext cx="151142" cy="152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7AF1489A-A95A-7F0E-6C49-9EE89A920A3A}"/>
                </a:ext>
              </a:extLst>
            </p:cNvPr>
            <p:cNvSpPr/>
            <p:nvPr/>
          </p:nvSpPr>
          <p:spPr>
            <a:xfrm>
              <a:off x="5714432" y="2608262"/>
              <a:ext cx="151142" cy="152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14263E25-FEFA-6194-E1DA-BA1DBF41CAF0}"/>
              </a:ext>
            </a:extLst>
          </p:cNvPr>
          <p:cNvGrpSpPr/>
          <p:nvPr/>
        </p:nvGrpSpPr>
        <p:grpSpPr>
          <a:xfrm>
            <a:off x="6949491" y="2016927"/>
            <a:ext cx="151142" cy="784799"/>
            <a:chOff x="5714432" y="1975681"/>
            <a:chExt cx="151142" cy="784799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DD85B951-E3E3-4F00-ECAF-86189A1A5F6A}"/>
                </a:ext>
              </a:extLst>
            </p:cNvPr>
            <p:cNvSpPr/>
            <p:nvPr/>
          </p:nvSpPr>
          <p:spPr>
            <a:xfrm>
              <a:off x="5714432" y="1975681"/>
              <a:ext cx="151142" cy="152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1D7D081E-4DC7-374A-183F-E9D4A7A130DD}"/>
                </a:ext>
              </a:extLst>
            </p:cNvPr>
            <p:cNvSpPr/>
            <p:nvPr/>
          </p:nvSpPr>
          <p:spPr>
            <a:xfrm>
              <a:off x="5714432" y="2131971"/>
              <a:ext cx="151142" cy="152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1CC3777D-BE86-18A1-248F-6CF892A8FD72}"/>
                </a:ext>
              </a:extLst>
            </p:cNvPr>
            <p:cNvSpPr/>
            <p:nvPr/>
          </p:nvSpPr>
          <p:spPr>
            <a:xfrm>
              <a:off x="5714432" y="2290293"/>
              <a:ext cx="151142" cy="152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20421FE-4D6A-41CC-35CF-8FD82A363575}"/>
                </a:ext>
              </a:extLst>
            </p:cNvPr>
            <p:cNvSpPr/>
            <p:nvPr/>
          </p:nvSpPr>
          <p:spPr>
            <a:xfrm>
              <a:off x="5714432" y="2449115"/>
              <a:ext cx="151142" cy="152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20250C5C-69DA-F056-C727-0AA1A03FA6AC}"/>
                </a:ext>
              </a:extLst>
            </p:cNvPr>
            <p:cNvSpPr/>
            <p:nvPr/>
          </p:nvSpPr>
          <p:spPr>
            <a:xfrm>
              <a:off x="5714432" y="2608262"/>
              <a:ext cx="151142" cy="152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8" name="Pfeil nach rechts 47">
            <a:extLst>
              <a:ext uri="{FF2B5EF4-FFF2-40B4-BE49-F238E27FC236}">
                <a16:creationId xmlns:a16="http://schemas.microsoft.com/office/drawing/2014/main" id="{26AD1E0D-7152-86E0-14CF-A5BE13D78DF4}"/>
              </a:ext>
            </a:extLst>
          </p:cNvPr>
          <p:cNvSpPr/>
          <p:nvPr/>
        </p:nvSpPr>
        <p:spPr>
          <a:xfrm>
            <a:off x="3332294" y="2320577"/>
            <a:ext cx="477654" cy="17973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Pfeil nach rechts 48">
            <a:extLst>
              <a:ext uri="{FF2B5EF4-FFF2-40B4-BE49-F238E27FC236}">
                <a16:creationId xmlns:a16="http://schemas.microsoft.com/office/drawing/2014/main" id="{7D60B096-F4A8-312A-1814-128A8073EC2B}"/>
              </a:ext>
            </a:extLst>
          </p:cNvPr>
          <p:cNvSpPr/>
          <p:nvPr/>
        </p:nvSpPr>
        <p:spPr>
          <a:xfrm>
            <a:off x="5773568" y="2319884"/>
            <a:ext cx="477654" cy="17973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76BFBCC-5B77-F59F-6B22-D81D516DF31C}"/>
              </a:ext>
            </a:extLst>
          </p:cNvPr>
          <p:cNvSpPr txBox="1"/>
          <p:nvPr/>
        </p:nvSpPr>
        <p:spPr>
          <a:xfrm>
            <a:off x="6073756" y="2842441"/>
            <a:ext cx="139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highlight>
                  <a:srgbClr val="FFFF00"/>
                </a:highlight>
              </a:rPr>
              <a:t>embedding</a:t>
            </a:r>
            <a:endParaRPr lang="de-DE" b="1" dirty="0">
              <a:highlight>
                <a:srgbClr val="FFFF00"/>
              </a:highlight>
            </a:endParaRP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C0969A01-0FE8-CFD3-A340-A0355744C332}"/>
              </a:ext>
            </a:extLst>
          </p:cNvPr>
          <p:cNvSpPr/>
          <p:nvPr/>
        </p:nvSpPr>
        <p:spPr>
          <a:xfrm>
            <a:off x="7402211" y="2319884"/>
            <a:ext cx="477654" cy="17973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Abgerundetes Rechteck 52">
            <a:extLst>
              <a:ext uri="{FF2B5EF4-FFF2-40B4-BE49-F238E27FC236}">
                <a16:creationId xmlns:a16="http://schemas.microsoft.com/office/drawing/2014/main" id="{B2CEF920-6453-7A46-816E-2791A59ABE45}"/>
              </a:ext>
            </a:extLst>
          </p:cNvPr>
          <p:cNvSpPr/>
          <p:nvPr/>
        </p:nvSpPr>
        <p:spPr>
          <a:xfrm>
            <a:off x="8090910" y="2142341"/>
            <a:ext cx="2219405" cy="52323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TUGDA (</a:t>
            </a:r>
            <a:r>
              <a:rPr lang="de-DE" b="1" dirty="0" err="1"/>
              <a:t>Predictor</a:t>
            </a:r>
            <a:r>
              <a:rPr lang="de-DE" b="1" dirty="0"/>
              <a:t>)</a:t>
            </a:r>
          </a:p>
        </p:txBody>
      </p: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5F18B425-2E47-64D6-FD12-A5BBC09AA821}"/>
              </a:ext>
            </a:extLst>
          </p:cNvPr>
          <p:cNvCxnSpPr>
            <a:cxnSpLocks/>
            <a:stCxn id="22" idx="1"/>
            <a:endCxn id="62" idx="0"/>
          </p:cNvCxnSpPr>
          <p:nvPr/>
        </p:nvCxnSpPr>
        <p:spPr>
          <a:xfrm flipH="1">
            <a:off x="2110383" y="2411817"/>
            <a:ext cx="1843716" cy="168573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9D1D48C7-0286-5C4F-EF4E-30AC6E4D6563}"/>
              </a:ext>
            </a:extLst>
          </p:cNvPr>
          <p:cNvCxnSpPr>
            <a:cxnSpLocks/>
            <a:stCxn id="22" idx="3"/>
            <a:endCxn id="63" idx="0"/>
          </p:cNvCxnSpPr>
          <p:nvPr/>
        </p:nvCxnSpPr>
        <p:spPr>
          <a:xfrm>
            <a:off x="5668599" y="2411817"/>
            <a:ext cx="0" cy="168573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Abgerundetes Rechteck 61">
            <a:extLst>
              <a:ext uri="{FF2B5EF4-FFF2-40B4-BE49-F238E27FC236}">
                <a16:creationId xmlns:a16="http://schemas.microsoft.com/office/drawing/2014/main" id="{91BB4CFF-8238-CCD8-54E1-A077DD10B4A1}"/>
              </a:ext>
            </a:extLst>
          </p:cNvPr>
          <p:cNvSpPr/>
          <p:nvPr/>
        </p:nvSpPr>
        <p:spPr>
          <a:xfrm>
            <a:off x="1304504" y="4097547"/>
            <a:ext cx="1611758" cy="404688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One</a:t>
            </a:r>
            <a:r>
              <a:rPr lang="de-DE" dirty="0"/>
              <a:t> Encoder</a:t>
            </a:r>
          </a:p>
        </p:txBody>
      </p:sp>
      <p:sp>
        <p:nvSpPr>
          <p:cNvPr id="63" name="Abgerundetes Rechteck 62">
            <a:extLst>
              <a:ext uri="{FF2B5EF4-FFF2-40B4-BE49-F238E27FC236}">
                <a16:creationId xmlns:a16="http://schemas.microsoft.com/office/drawing/2014/main" id="{568C0027-710A-C93A-187E-F3E51421C558}"/>
              </a:ext>
            </a:extLst>
          </p:cNvPr>
          <p:cNvSpPr/>
          <p:nvPr/>
        </p:nvSpPr>
        <p:spPr>
          <a:xfrm>
            <a:off x="4862720" y="4097547"/>
            <a:ext cx="1611758" cy="404688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Two</a:t>
            </a:r>
            <a:r>
              <a:rPr lang="de-DE" dirty="0"/>
              <a:t> Encoder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86550B79-76BB-C575-C8EC-0C2805725FC2}"/>
              </a:ext>
            </a:extLst>
          </p:cNvPr>
          <p:cNvSpPr txBox="1"/>
          <p:nvPr/>
        </p:nvSpPr>
        <p:spPr>
          <a:xfrm>
            <a:off x="1304503" y="4580626"/>
            <a:ext cx="2749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Layer</a:t>
            </a:r>
          </a:p>
          <a:p>
            <a:pPr marL="285750" indent="-285750">
              <a:buFontTx/>
              <a:buChar char="-"/>
            </a:pPr>
            <a:r>
              <a:rPr lang="de-DE" dirty="0"/>
              <a:t>Linear Transformation</a:t>
            </a:r>
          </a:p>
          <a:p>
            <a:pPr marL="285750" indent="-285750">
              <a:buFontTx/>
              <a:buChar char="-"/>
            </a:pPr>
            <a:r>
              <a:rPr lang="de-DE" dirty="0"/>
              <a:t>Batch </a:t>
            </a:r>
            <a:r>
              <a:rPr lang="de-DE" dirty="0" err="1"/>
              <a:t>Normalization</a:t>
            </a:r>
            <a:endParaRPr lang="de-DE" dirty="0"/>
          </a:p>
        </p:txBody>
      </p:sp>
      <p:sp>
        <p:nvSpPr>
          <p:cNvPr id="72" name="Geschweifte Klammer links 71">
            <a:extLst>
              <a:ext uri="{FF2B5EF4-FFF2-40B4-BE49-F238E27FC236}">
                <a16:creationId xmlns:a16="http://schemas.microsoft.com/office/drawing/2014/main" id="{D795872E-1205-1886-9735-AEE62A681F91}"/>
              </a:ext>
            </a:extLst>
          </p:cNvPr>
          <p:cNvSpPr/>
          <p:nvPr/>
        </p:nvSpPr>
        <p:spPr>
          <a:xfrm>
            <a:off x="1189457" y="4657969"/>
            <a:ext cx="115046" cy="781539"/>
          </a:xfrm>
          <a:prstGeom prst="leftBrace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DDA773A3-05B4-CA4A-F7BD-BF97AFDFAF46}"/>
              </a:ext>
            </a:extLst>
          </p:cNvPr>
          <p:cNvSpPr txBox="1"/>
          <p:nvPr/>
        </p:nvSpPr>
        <p:spPr>
          <a:xfrm rot="16200000">
            <a:off x="55333" y="4954862"/>
            <a:ext cx="20224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b="1" dirty="0"/>
              <a:t>Hyperparameter</a:t>
            </a:r>
            <a:endParaRPr lang="de-DE" sz="1800" b="1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CFFC6C6F-6750-3797-2625-334933730918}"/>
              </a:ext>
            </a:extLst>
          </p:cNvPr>
          <p:cNvSpPr txBox="1"/>
          <p:nvPr/>
        </p:nvSpPr>
        <p:spPr>
          <a:xfrm>
            <a:off x="1285681" y="5916458"/>
            <a:ext cx="3396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b="1" dirty="0"/>
              <a:t>Top-K-Pooling</a:t>
            </a:r>
          </a:p>
          <a:p>
            <a:pPr marL="285750" indent="-285750">
              <a:buFontTx/>
              <a:buChar char="-"/>
            </a:pPr>
            <a:r>
              <a:rPr lang="de-DE" dirty="0"/>
              <a:t>Linear </a:t>
            </a:r>
            <a:r>
              <a:rPr lang="de-DE" dirty="0" err="1"/>
              <a:t>Layers</a:t>
            </a:r>
            <a:r>
              <a:rPr lang="de-DE" dirty="0"/>
              <a:t> (128 </a:t>
            </a:r>
            <a:r>
              <a:rPr lang="de-DE" dirty="0">
                <a:sym typeface="Wingdings" pitchFamily="2" charset="2"/>
              </a:rPr>
              <a:t> 64  1)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10663C2-6D49-4DA9-276F-C0E80D19E493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4054414" y="4299891"/>
            <a:ext cx="808306" cy="358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B3D0C774-92B1-30D7-FF25-B0F80EEEB6DE}"/>
              </a:ext>
            </a:extLst>
          </p:cNvPr>
          <p:cNvSpPr txBox="1"/>
          <p:nvPr/>
        </p:nvSpPr>
        <p:spPr>
          <a:xfrm>
            <a:off x="4831270" y="4572316"/>
            <a:ext cx="27813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Layer</a:t>
            </a:r>
          </a:p>
          <a:p>
            <a:pPr marL="285750" indent="-285750">
              <a:buFontTx/>
              <a:buChar char="-"/>
            </a:pPr>
            <a:r>
              <a:rPr lang="de-DE" dirty="0"/>
              <a:t>Linear Transformation</a:t>
            </a:r>
          </a:p>
          <a:p>
            <a:pPr marL="285750" indent="-285750">
              <a:buFontTx/>
              <a:buChar char="-"/>
            </a:pPr>
            <a:r>
              <a:rPr lang="de-DE" dirty="0"/>
              <a:t>Batch </a:t>
            </a:r>
            <a:r>
              <a:rPr lang="de-DE" dirty="0" err="1"/>
              <a:t>Normalization</a:t>
            </a:r>
            <a:endParaRPr lang="de-DE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B29BB204-A933-31FF-5AB0-5C6B08248D98}"/>
              </a:ext>
            </a:extLst>
          </p:cNvPr>
          <p:cNvSpPr txBox="1"/>
          <p:nvPr/>
        </p:nvSpPr>
        <p:spPr>
          <a:xfrm>
            <a:off x="4811349" y="5916458"/>
            <a:ext cx="3396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b="1" dirty="0" err="1"/>
              <a:t>diff</a:t>
            </a:r>
            <a:r>
              <a:rPr lang="de-DE" b="1" dirty="0"/>
              <a:t>-pool-</a:t>
            </a:r>
            <a:r>
              <a:rPr lang="de-DE" b="1" dirty="0" err="1"/>
              <a:t>layer</a:t>
            </a:r>
            <a:endParaRPr lang="de-DE" b="1" dirty="0"/>
          </a:p>
          <a:p>
            <a:pPr marL="285750" indent="-285750">
              <a:buFontTx/>
              <a:buChar char="-"/>
            </a:pPr>
            <a:r>
              <a:rPr lang="de-DE" dirty="0"/>
              <a:t>Linear </a:t>
            </a:r>
            <a:r>
              <a:rPr lang="de-DE" dirty="0" err="1"/>
              <a:t>Layers</a:t>
            </a:r>
            <a:r>
              <a:rPr lang="de-DE" dirty="0"/>
              <a:t> (128 </a:t>
            </a:r>
            <a:r>
              <a:rPr lang="de-DE" dirty="0">
                <a:sym typeface="Wingdings" pitchFamily="2" charset="2"/>
              </a:rPr>
              <a:t> 64  1)</a:t>
            </a:r>
            <a:r>
              <a:rPr lang="de-DE" dirty="0"/>
              <a:t> 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4B6DFBF8-4587-9443-CBF0-D9C2E971008F}"/>
              </a:ext>
            </a:extLst>
          </p:cNvPr>
          <p:cNvSpPr txBox="1"/>
          <p:nvPr/>
        </p:nvSpPr>
        <p:spPr>
          <a:xfrm>
            <a:off x="6396839" y="1593781"/>
            <a:ext cx="7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769302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62" grpId="0" animBg="1"/>
      <p:bldP spid="63" grpId="0" animBg="1"/>
      <p:bldP spid="71" grpId="0"/>
      <p:bldP spid="72" grpId="0" animBg="1"/>
      <p:bldP spid="75" grpId="0"/>
      <p:bldP spid="77" grpId="0"/>
      <p:bldP spid="83" grpId="0"/>
      <p:bldP spid="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B9C88-CDD4-4282-A20D-A8C11F5F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Extension - TUGDA</a:t>
            </a:r>
          </a:p>
        </p:txBody>
      </p:sp>
      <p:pic>
        <p:nvPicPr>
          <p:cNvPr id="29" name="Grafik 28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5858A7F7-26BF-8A39-A877-A3BC3F6DF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72" y="2806334"/>
            <a:ext cx="10297970" cy="3701299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A1FC4BF-072B-9D6D-7A95-ABBD82AD8173}"/>
              </a:ext>
            </a:extLst>
          </p:cNvPr>
          <p:cNvGrpSpPr/>
          <p:nvPr/>
        </p:nvGrpSpPr>
        <p:grpSpPr>
          <a:xfrm>
            <a:off x="2649417" y="1975150"/>
            <a:ext cx="1522534" cy="1200839"/>
            <a:chOff x="3233218" y="4531227"/>
            <a:chExt cx="2859110" cy="231175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A9C3889-EF05-40BB-1601-38BEE2500E5B}"/>
                </a:ext>
              </a:extLst>
            </p:cNvPr>
            <p:cNvSpPr/>
            <p:nvPr/>
          </p:nvSpPr>
          <p:spPr>
            <a:xfrm>
              <a:off x="3860973" y="4649792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201F273-DB84-53C4-67AE-5D7806AC60F3}"/>
                </a:ext>
              </a:extLst>
            </p:cNvPr>
            <p:cNvSpPr/>
            <p:nvPr/>
          </p:nvSpPr>
          <p:spPr>
            <a:xfrm>
              <a:off x="4871352" y="4878392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FB12C27-DE3B-E1B1-3DE3-98DCE22110E1}"/>
                </a:ext>
              </a:extLst>
            </p:cNvPr>
            <p:cNvSpPr/>
            <p:nvPr/>
          </p:nvSpPr>
          <p:spPr>
            <a:xfrm>
              <a:off x="3565369" y="5454969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55CB3A8-B8A0-FE5B-0E0D-59A01C9FE644}"/>
                </a:ext>
              </a:extLst>
            </p:cNvPr>
            <p:cNvSpPr/>
            <p:nvPr/>
          </p:nvSpPr>
          <p:spPr>
            <a:xfrm>
              <a:off x="5139509" y="5592941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5AEBFBE-D117-30CD-AFEB-1AD90651D1A6}"/>
                </a:ext>
              </a:extLst>
            </p:cNvPr>
            <p:cNvSpPr/>
            <p:nvPr/>
          </p:nvSpPr>
          <p:spPr>
            <a:xfrm>
              <a:off x="4184166" y="5971934"/>
              <a:ext cx="323193" cy="336331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" name="Gerade Verbindung 12">
              <a:extLst>
                <a:ext uri="{FF2B5EF4-FFF2-40B4-BE49-F238E27FC236}">
                  <a16:creationId xmlns:a16="http://schemas.microsoft.com/office/drawing/2014/main" id="{954E0013-7E9E-9084-7BEE-2C5362C518A3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 flipH="1">
              <a:off x="3726966" y="4986123"/>
              <a:ext cx="295604" cy="468846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Gerade Verbindung 13">
              <a:extLst>
                <a:ext uri="{FF2B5EF4-FFF2-40B4-BE49-F238E27FC236}">
                  <a16:creationId xmlns:a16="http://schemas.microsoft.com/office/drawing/2014/main" id="{929B6B03-F991-865B-DA92-33E71F95965C}"/>
                </a:ext>
              </a:extLst>
            </p:cNvPr>
            <p:cNvCxnSpPr>
              <a:cxnSpLocks/>
              <a:stCxn id="10" idx="5"/>
              <a:endCxn id="12" idx="0"/>
            </p:cNvCxnSpPr>
            <p:nvPr/>
          </p:nvCxnSpPr>
          <p:spPr>
            <a:xfrm>
              <a:off x="3841231" y="5742045"/>
              <a:ext cx="504532" cy="229889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1BB0AAAE-A52B-FADC-551B-F19BE0924C95}"/>
                </a:ext>
              </a:extLst>
            </p:cNvPr>
            <p:cNvCxnSpPr>
              <a:cxnSpLocks/>
              <a:stCxn id="8" idx="5"/>
              <a:endCxn id="12" idx="0"/>
            </p:cNvCxnSpPr>
            <p:nvPr/>
          </p:nvCxnSpPr>
          <p:spPr>
            <a:xfrm>
              <a:off x="4136835" y="4936868"/>
              <a:ext cx="208928" cy="1035066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Gerade Verbindung 15">
              <a:extLst>
                <a:ext uri="{FF2B5EF4-FFF2-40B4-BE49-F238E27FC236}">
                  <a16:creationId xmlns:a16="http://schemas.microsoft.com/office/drawing/2014/main" id="{13549A42-8511-DCC7-7A74-A644DE309B8B}"/>
                </a:ext>
              </a:extLst>
            </p:cNvPr>
            <p:cNvCxnSpPr>
              <a:cxnSpLocks/>
              <a:stCxn id="11" idx="1"/>
              <a:endCxn id="9" idx="2"/>
            </p:cNvCxnSpPr>
            <p:nvPr/>
          </p:nvCxnSpPr>
          <p:spPr>
            <a:xfrm flipH="1" flipV="1">
              <a:off x="4871352" y="5046558"/>
              <a:ext cx="315488" cy="595638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E8DCEB23-9692-EED2-E40B-DBA60629AC6E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184166" y="4817958"/>
              <a:ext cx="687186" cy="228600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A3E1323-C5C7-02BA-EDE4-49D4EBD2ED0F}"/>
                </a:ext>
              </a:extLst>
            </p:cNvPr>
            <p:cNvSpPr/>
            <p:nvPr/>
          </p:nvSpPr>
          <p:spPr>
            <a:xfrm>
              <a:off x="4241299" y="4531227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1BAEA05D-4F3F-B31F-1360-CB73A54C7459}"/>
                </a:ext>
              </a:extLst>
            </p:cNvPr>
            <p:cNvSpPr/>
            <p:nvPr/>
          </p:nvSpPr>
          <p:spPr>
            <a:xfrm>
              <a:off x="5355080" y="4835719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A6A84BF-7957-B011-BE14-3C4958856FA0}"/>
                </a:ext>
              </a:extLst>
            </p:cNvPr>
            <p:cNvSpPr/>
            <p:nvPr/>
          </p:nvSpPr>
          <p:spPr>
            <a:xfrm>
              <a:off x="5565677" y="5485609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07B00603-FD1A-75EC-7451-3C0FD9BBED68}"/>
                </a:ext>
              </a:extLst>
            </p:cNvPr>
            <p:cNvSpPr/>
            <p:nvPr/>
          </p:nvSpPr>
          <p:spPr>
            <a:xfrm>
              <a:off x="4534889" y="5859812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E7688001-F769-BD87-E223-38FAC725FB4F}"/>
                </a:ext>
              </a:extLst>
            </p:cNvPr>
            <p:cNvSpPr/>
            <p:nvPr/>
          </p:nvSpPr>
          <p:spPr>
            <a:xfrm>
              <a:off x="3287050" y="5849202"/>
              <a:ext cx="526651" cy="14014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Geschweifte Klammer links 22">
              <a:extLst>
                <a:ext uri="{FF2B5EF4-FFF2-40B4-BE49-F238E27FC236}">
                  <a16:creationId xmlns:a16="http://schemas.microsoft.com/office/drawing/2014/main" id="{BF0D8566-3E16-8E67-8930-CBB5EB383232}"/>
                </a:ext>
              </a:extLst>
            </p:cNvPr>
            <p:cNvSpPr/>
            <p:nvPr/>
          </p:nvSpPr>
          <p:spPr>
            <a:xfrm rot="16200000">
              <a:off x="4532202" y="5027027"/>
              <a:ext cx="261141" cy="2859110"/>
            </a:xfrm>
            <a:prstGeom prst="leftBrac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8CCF751-D255-3BBD-4229-A043B547F496}"/>
                </a:ext>
              </a:extLst>
            </p:cNvPr>
            <p:cNvSpPr/>
            <p:nvPr/>
          </p:nvSpPr>
          <p:spPr>
            <a:xfrm>
              <a:off x="4448173" y="6702828"/>
              <a:ext cx="526651" cy="140149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30" name="Rechteck 29">
            <a:extLst>
              <a:ext uri="{FF2B5EF4-FFF2-40B4-BE49-F238E27FC236}">
                <a16:creationId xmlns:a16="http://schemas.microsoft.com/office/drawing/2014/main" id="{8578001C-44B5-5EC5-EB0F-D36065F5FAC1}"/>
              </a:ext>
            </a:extLst>
          </p:cNvPr>
          <p:cNvSpPr/>
          <p:nvPr/>
        </p:nvSpPr>
        <p:spPr>
          <a:xfrm>
            <a:off x="3107533" y="3290207"/>
            <a:ext cx="1995146" cy="2400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Abgerundetes Rechteck 30">
            <a:extLst>
              <a:ext uri="{FF2B5EF4-FFF2-40B4-BE49-F238E27FC236}">
                <a16:creationId xmlns:a16="http://schemas.microsoft.com/office/drawing/2014/main" id="{533B750B-6706-8F9A-30ED-C4B59A933313}"/>
              </a:ext>
            </a:extLst>
          </p:cNvPr>
          <p:cNvSpPr/>
          <p:nvPr/>
        </p:nvSpPr>
        <p:spPr>
          <a:xfrm>
            <a:off x="4611039" y="1798162"/>
            <a:ext cx="1611758" cy="404688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One</a:t>
            </a:r>
            <a:r>
              <a:rPr lang="de-DE" dirty="0"/>
              <a:t> Encoder</a:t>
            </a:r>
          </a:p>
        </p:txBody>
      </p:sp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95B59F28-FD01-CB9C-FEEC-0C56965CFA5A}"/>
              </a:ext>
            </a:extLst>
          </p:cNvPr>
          <p:cNvSpPr/>
          <p:nvPr/>
        </p:nvSpPr>
        <p:spPr>
          <a:xfrm>
            <a:off x="4611039" y="2411667"/>
            <a:ext cx="1611758" cy="404688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Two</a:t>
            </a:r>
            <a:r>
              <a:rPr lang="de-DE" dirty="0"/>
              <a:t> Encoder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71991F5-4FE2-03DE-893D-40870024E64A}"/>
              </a:ext>
            </a:extLst>
          </p:cNvPr>
          <p:cNvSpPr txBox="1"/>
          <p:nvPr/>
        </p:nvSpPr>
        <p:spPr>
          <a:xfrm>
            <a:off x="6704162" y="977364"/>
            <a:ext cx="3128255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b="1" u="sng" dirty="0" err="1"/>
              <a:t>Aim</a:t>
            </a:r>
            <a:r>
              <a:rPr lang="de-DE" b="1" u="sng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GNN-Class </a:t>
            </a:r>
            <a:r>
              <a:rPr lang="de-DE" dirty="0" err="1"/>
              <a:t>with</a:t>
            </a:r>
            <a:r>
              <a:rPr lang="de-DE" dirty="0"/>
              <a:t> 3 </a:t>
            </a:r>
            <a:r>
              <a:rPr lang="de-DE" dirty="0" err="1"/>
              <a:t>features</a:t>
            </a:r>
            <a:r>
              <a:rPr lang="de-DE" dirty="0"/>
              <a:t> </a:t>
            </a:r>
          </a:p>
          <a:p>
            <a:pPr marL="742950" lvl="1" indent="-285750">
              <a:buFont typeface="Wingdings" pitchFamily="2" charset="2"/>
              <a:buChar char="à"/>
            </a:pPr>
            <a:r>
              <a:rPr lang="de-DE" dirty="0" err="1">
                <a:sym typeface="Wingdings" pitchFamily="2" charset="2"/>
              </a:rPr>
              <a:t>One</a:t>
            </a:r>
            <a:r>
              <a:rPr lang="de-DE" dirty="0">
                <a:sym typeface="Wingdings" pitchFamily="2" charset="2"/>
              </a:rPr>
              <a:t> Encoder </a:t>
            </a:r>
            <a:r>
              <a:rPr lang="de-DE" b="1" u="sn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GNN-Class </a:t>
            </a:r>
            <a:r>
              <a:rPr lang="de-DE" dirty="0" err="1"/>
              <a:t>with</a:t>
            </a:r>
            <a:r>
              <a:rPr lang="de-DE" dirty="0"/>
              <a:t> 2 </a:t>
            </a:r>
            <a:r>
              <a:rPr lang="de-DE" dirty="0" err="1"/>
              <a:t>features</a:t>
            </a:r>
            <a:r>
              <a:rPr lang="de-DE" dirty="0"/>
              <a:t> </a:t>
            </a:r>
          </a:p>
          <a:p>
            <a:pPr marL="742950" lvl="1" indent="-285750">
              <a:buFont typeface="Wingdings" pitchFamily="2" charset="2"/>
              <a:buChar char="à"/>
            </a:pPr>
            <a:r>
              <a:rPr lang="de-DE" dirty="0" err="1">
                <a:sym typeface="Wingdings" pitchFamily="2" charset="2"/>
              </a:rPr>
              <a:t>Two</a:t>
            </a:r>
            <a:r>
              <a:rPr lang="de-DE" dirty="0">
                <a:sym typeface="Wingdings" pitchFamily="2" charset="2"/>
              </a:rPr>
              <a:t> Encoders</a:t>
            </a:r>
            <a:endParaRPr lang="de-DE" b="1" u="sng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F7F013A-6EA5-5112-2542-7FAFD849DD66}"/>
              </a:ext>
            </a:extLst>
          </p:cNvPr>
          <p:cNvSpPr/>
          <p:nvPr/>
        </p:nvSpPr>
        <p:spPr>
          <a:xfrm>
            <a:off x="4605855" y="3862873"/>
            <a:ext cx="1225778" cy="106369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C1EEB0B-6A32-6575-D36A-1D689B01FA20}"/>
              </a:ext>
            </a:extLst>
          </p:cNvPr>
          <p:cNvGrpSpPr/>
          <p:nvPr/>
        </p:nvGrpSpPr>
        <p:grpSpPr>
          <a:xfrm>
            <a:off x="10446757" y="1244941"/>
            <a:ext cx="151142" cy="784799"/>
            <a:chOff x="5714432" y="1975681"/>
            <a:chExt cx="151142" cy="784799"/>
          </a:xfrm>
          <a:solidFill>
            <a:schemeClr val="accent2"/>
          </a:solidFill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64F62FA-51FC-7F8B-C723-E33F204403DC}"/>
                </a:ext>
              </a:extLst>
            </p:cNvPr>
            <p:cNvSpPr/>
            <p:nvPr/>
          </p:nvSpPr>
          <p:spPr>
            <a:xfrm>
              <a:off x="5714432" y="1975681"/>
              <a:ext cx="151142" cy="152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8CCE0444-34BA-27BB-23EB-98CDCA23BBA2}"/>
                </a:ext>
              </a:extLst>
            </p:cNvPr>
            <p:cNvSpPr/>
            <p:nvPr/>
          </p:nvSpPr>
          <p:spPr>
            <a:xfrm>
              <a:off x="5714432" y="2131971"/>
              <a:ext cx="151142" cy="152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C2F1B42-2F1E-B29D-87F7-67D612A2098B}"/>
                </a:ext>
              </a:extLst>
            </p:cNvPr>
            <p:cNvSpPr/>
            <p:nvPr/>
          </p:nvSpPr>
          <p:spPr>
            <a:xfrm>
              <a:off x="5714432" y="2290293"/>
              <a:ext cx="151142" cy="152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5BA6C8D-A594-3902-0D30-5084E97E31BD}"/>
                </a:ext>
              </a:extLst>
            </p:cNvPr>
            <p:cNvSpPr/>
            <p:nvPr/>
          </p:nvSpPr>
          <p:spPr>
            <a:xfrm>
              <a:off x="5714432" y="2449115"/>
              <a:ext cx="151142" cy="152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37CB84B8-A55F-DF19-CBAE-994649290065}"/>
                </a:ext>
              </a:extLst>
            </p:cNvPr>
            <p:cNvSpPr/>
            <p:nvPr/>
          </p:nvSpPr>
          <p:spPr>
            <a:xfrm>
              <a:off x="5714432" y="2608262"/>
              <a:ext cx="151142" cy="152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EE7C0DEA-918B-7F82-E176-8CE3F4B4F02C}"/>
              </a:ext>
            </a:extLst>
          </p:cNvPr>
          <p:cNvGrpSpPr/>
          <p:nvPr/>
        </p:nvGrpSpPr>
        <p:grpSpPr>
          <a:xfrm>
            <a:off x="10692305" y="1242182"/>
            <a:ext cx="151142" cy="784799"/>
            <a:chOff x="5714432" y="1975681"/>
            <a:chExt cx="151142" cy="784799"/>
          </a:xfrm>
          <a:solidFill>
            <a:srgbClr val="FFC000"/>
          </a:solidFill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EBDA31D-FD27-50A4-528A-F07802FD5269}"/>
                </a:ext>
              </a:extLst>
            </p:cNvPr>
            <p:cNvSpPr/>
            <p:nvPr/>
          </p:nvSpPr>
          <p:spPr>
            <a:xfrm>
              <a:off x="5714432" y="1975681"/>
              <a:ext cx="151142" cy="152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612BBBCC-24DC-8386-FB07-19F1368ACD7B}"/>
                </a:ext>
              </a:extLst>
            </p:cNvPr>
            <p:cNvSpPr/>
            <p:nvPr/>
          </p:nvSpPr>
          <p:spPr>
            <a:xfrm>
              <a:off x="5714432" y="2131971"/>
              <a:ext cx="151142" cy="152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E1C90A6D-8153-DCAB-370A-2CEB0917ED60}"/>
                </a:ext>
              </a:extLst>
            </p:cNvPr>
            <p:cNvSpPr/>
            <p:nvPr/>
          </p:nvSpPr>
          <p:spPr>
            <a:xfrm>
              <a:off x="5714432" y="2290293"/>
              <a:ext cx="151142" cy="152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81AE71C9-A88F-A28E-4C10-8F40491C8539}"/>
                </a:ext>
              </a:extLst>
            </p:cNvPr>
            <p:cNvSpPr/>
            <p:nvPr/>
          </p:nvSpPr>
          <p:spPr>
            <a:xfrm>
              <a:off x="5714432" y="2449115"/>
              <a:ext cx="151142" cy="152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72A41281-0C29-2822-47B3-595E9D7FCCBA}"/>
                </a:ext>
              </a:extLst>
            </p:cNvPr>
            <p:cNvSpPr/>
            <p:nvPr/>
          </p:nvSpPr>
          <p:spPr>
            <a:xfrm>
              <a:off x="5714432" y="2608262"/>
              <a:ext cx="151142" cy="152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DC47B0E-17E5-ABC6-2E94-DF7C3C8DEE3D}"/>
              </a:ext>
            </a:extLst>
          </p:cNvPr>
          <p:cNvGrpSpPr/>
          <p:nvPr/>
        </p:nvGrpSpPr>
        <p:grpSpPr>
          <a:xfrm>
            <a:off x="10948416" y="1245870"/>
            <a:ext cx="151142" cy="784799"/>
            <a:chOff x="5714432" y="1975681"/>
            <a:chExt cx="151142" cy="784799"/>
          </a:xfrm>
          <a:solidFill>
            <a:srgbClr val="FFC000"/>
          </a:solidFill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EB6C42C8-3880-9B05-15F3-BC533E38A917}"/>
                </a:ext>
              </a:extLst>
            </p:cNvPr>
            <p:cNvSpPr/>
            <p:nvPr/>
          </p:nvSpPr>
          <p:spPr>
            <a:xfrm>
              <a:off x="5714432" y="1975681"/>
              <a:ext cx="151142" cy="152218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091EE6CC-4588-DF09-7985-B791325EC438}"/>
                </a:ext>
              </a:extLst>
            </p:cNvPr>
            <p:cNvSpPr/>
            <p:nvPr/>
          </p:nvSpPr>
          <p:spPr>
            <a:xfrm>
              <a:off x="5714432" y="2131971"/>
              <a:ext cx="151142" cy="152218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67FC30E8-6F80-F0E2-7305-52E7F25218F9}"/>
                </a:ext>
              </a:extLst>
            </p:cNvPr>
            <p:cNvSpPr/>
            <p:nvPr/>
          </p:nvSpPr>
          <p:spPr>
            <a:xfrm>
              <a:off x="5714432" y="2290293"/>
              <a:ext cx="151142" cy="152218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20E9CABC-A930-684B-3C10-0B951B695C3C}"/>
                </a:ext>
              </a:extLst>
            </p:cNvPr>
            <p:cNvSpPr/>
            <p:nvPr/>
          </p:nvSpPr>
          <p:spPr>
            <a:xfrm>
              <a:off x="5714432" y="2449115"/>
              <a:ext cx="151142" cy="152218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2BB22F05-D1D1-5C80-BDDB-35141A2C0BC5}"/>
                </a:ext>
              </a:extLst>
            </p:cNvPr>
            <p:cNvSpPr/>
            <p:nvPr/>
          </p:nvSpPr>
          <p:spPr>
            <a:xfrm>
              <a:off x="5714432" y="2608262"/>
              <a:ext cx="151142" cy="152218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5" name="Textfeld 44">
            <a:extLst>
              <a:ext uri="{FF2B5EF4-FFF2-40B4-BE49-F238E27FC236}">
                <a16:creationId xmlns:a16="http://schemas.microsoft.com/office/drawing/2014/main" id="{B148ACC1-D4F4-84AC-44F7-A16764ABA0BD}"/>
              </a:ext>
            </a:extLst>
          </p:cNvPr>
          <p:cNvSpPr txBox="1"/>
          <p:nvPr/>
        </p:nvSpPr>
        <p:spPr>
          <a:xfrm>
            <a:off x="10072681" y="2071384"/>
            <a:ext cx="139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embedding</a:t>
            </a:r>
            <a:endParaRPr lang="de-DE" b="1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BB209EB8-CC33-A15D-852C-541CD30DBC2E}"/>
              </a:ext>
            </a:extLst>
          </p:cNvPr>
          <p:cNvSpPr txBox="1"/>
          <p:nvPr/>
        </p:nvSpPr>
        <p:spPr>
          <a:xfrm>
            <a:off x="10395764" y="822724"/>
            <a:ext cx="7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71739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" grpId="0" animBg="1"/>
      <p:bldP spid="45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11C7F-0F52-AD59-2037-748B5DF2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Download_raw_files.py</a:t>
            </a:r>
            <a:endParaRPr lang="de-DE" b="1" dirty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64F1D183-A50D-018F-785E-FD2CCF24E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085031"/>
              </p:ext>
            </p:extLst>
          </p:nvPr>
        </p:nvGraphicFramePr>
        <p:xfrm>
          <a:off x="838200" y="365125"/>
          <a:ext cx="7406120" cy="5472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fik 3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18CD138A-54EC-37A8-84A5-03AB083A809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3854" r="78077" b="34384"/>
          <a:stretch/>
        </p:blipFill>
        <p:spPr>
          <a:xfrm>
            <a:off x="1347288" y="4952329"/>
            <a:ext cx="5461550" cy="177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02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4CE2E-822A-B267-261B-ED0EF2570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602E9-B41A-CEB5-60D9-339C5733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DGI.py</a:t>
            </a:r>
            <a:endParaRPr lang="de-DE" b="1" dirty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6FAD647A-6736-7C00-024E-612AFDB067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7652" y="1240971"/>
          <a:ext cx="5734405" cy="5251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 descr="Ein Bild, das Text, Screenshot, Reihe, Design enthält.&#10;&#10;Automatisch generierte Beschreibung">
            <a:extLst>
              <a:ext uri="{FF2B5EF4-FFF2-40B4-BE49-F238E27FC236}">
                <a16:creationId xmlns:a16="http://schemas.microsoft.com/office/drawing/2014/main" id="{9F4B5023-81AD-C8E3-ACDD-8983D2FB1B4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8430" r="79527" b="2359"/>
          <a:stretch/>
        </p:blipFill>
        <p:spPr>
          <a:xfrm>
            <a:off x="6820913" y="554854"/>
            <a:ext cx="4967786" cy="5748292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D605284-4465-1DD2-7D88-A49824439F7B}"/>
              </a:ext>
            </a:extLst>
          </p:cNvPr>
          <p:cNvCxnSpPr>
            <a:cxnSpLocks/>
          </p:cNvCxnSpPr>
          <p:nvPr/>
        </p:nvCxnSpPr>
        <p:spPr>
          <a:xfrm flipV="1">
            <a:off x="3596640" y="4653280"/>
            <a:ext cx="3154869" cy="1056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969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D1084-C34A-2DE7-FBB0-B869AEF43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8A9E5-7C95-332C-9D49-2481FCE4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PPI.py</a:t>
            </a:r>
            <a:endParaRPr lang="de-DE" b="1" dirty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F8313033-A6D2-AE9F-D340-4D71A1301C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56946"/>
              </p:ext>
            </p:extLst>
          </p:nvPr>
        </p:nvGraphicFramePr>
        <p:xfrm>
          <a:off x="838200" y="365124"/>
          <a:ext cx="7162800" cy="6373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fik 3" descr="Ein Bild, das Text, Schrift, Screenshot, Zahl enthält.&#10;&#10;Automatisch generierte Beschreibung">
            <a:extLst>
              <a:ext uri="{FF2B5EF4-FFF2-40B4-BE49-F238E27FC236}">
                <a16:creationId xmlns:a16="http://schemas.microsoft.com/office/drawing/2014/main" id="{BBC4E930-B5A7-B0C3-E467-76207B96C9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9427" y="2270577"/>
            <a:ext cx="3436257" cy="281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52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6C0F0-5988-EC17-7B77-7D5B3A0B3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93C83-723B-A8FC-2304-91CF6BFC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Network_Construction.py</a:t>
            </a:r>
            <a:endParaRPr lang="de-DE" b="1" dirty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935FB226-8035-646E-93EB-49F4F6743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46775"/>
              </p:ext>
            </p:extLst>
          </p:nvPr>
        </p:nvGraphicFramePr>
        <p:xfrm>
          <a:off x="927652" y="1457325"/>
          <a:ext cx="10896600" cy="5035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Geschweifte Klammer rechts 3">
            <a:extLst>
              <a:ext uri="{FF2B5EF4-FFF2-40B4-BE49-F238E27FC236}">
                <a16:creationId xmlns:a16="http://schemas.microsoft.com/office/drawing/2014/main" id="{13DC5BC7-705C-1992-18CA-8581BE460273}"/>
              </a:ext>
            </a:extLst>
          </p:cNvPr>
          <p:cNvSpPr/>
          <p:nvPr/>
        </p:nvSpPr>
        <p:spPr>
          <a:xfrm>
            <a:off x="4432852" y="2097566"/>
            <a:ext cx="109331" cy="44685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C603B09-A0BD-9D83-6ABD-08C0843FAEEC}"/>
              </a:ext>
            </a:extLst>
          </p:cNvPr>
          <p:cNvSpPr txBox="1"/>
          <p:nvPr/>
        </p:nvSpPr>
        <p:spPr>
          <a:xfrm>
            <a:off x="4130539" y="2136325"/>
            <a:ext cx="3519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DE" b="1" dirty="0"/>
              <a:t>Final Input Dataframe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E86CB99-0AA4-B519-D6F8-DBAE26C74484}"/>
              </a:ext>
            </a:extLst>
          </p:cNvPr>
          <p:cNvSpPr txBox="1"/>
          <p:nvPr/>
        </p:nvSpPr>
        <p:spPr>
          <a:xfrm>
            <a:off x="8304126" y="174228"/>
            <a:ext cx="6099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Nodes</a:t>
            </a:r>
            <a:r>
              <a:rPr lang="de-DE" dirty="0"/>
              <a:t> = Gene + </a:t>
            </a:r>
            <a:r>
              <a:rPr lang="de-DE" dirty="0" err="1"/>
              <a:t>Pathways</a:t>
            </a:r>
            <a:endParaRPr lang="de-DE" dirty="0"/>
          </a:p>
          <a:p>
            <a:r>
              <a:rPr lang="de-DE" b="1" dirty="0" err="1"/>
              <a:t>Edges</a:t>
            </a:r>
            <a:r>
              <a:rPr lang="de-DE" dirty="0"/>
              <a:t> = Gene-Interaction, </a:t>
            </a:r>
            <a:r>
              <a:rPr lang="de-DE" dirty="0" err="1"/>
              <a:t>Pathways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013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3FE4E-A9C9-7B18-665D-CA8C8CD0A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D4DF577-2013-796E-F942-C5623C199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04" y="1690689"/>
            <a:ext cx="5562600" cy="381578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011953-6BC3-739F-03BC-F94C7255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Network_Construction.py</a:t>
            </a:r>
            <a:endParaRPr lang="de-DE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4A8F099-35DF-FF5F-0A69-6A0351FB018C}"/>
              </a:ext>
            </a:extLst>
          </p:cNvPr>
          <p:cNvSpPr txBox="1"/>
          <p:nvPr/>
        </p:nvSpPr>
        <p:spPr>
          <a:xfrm>
            <a:off x="8304126" y="174228"/>
            <a:ext cx="6099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Nodes</a:t>
            </a:r>
            <a:r>
              <a:rPr lang="de-DE" dirty="0"/>
              <a:t> = Gene + </a:t>
            </a:r>
            <a:r>
              <a:rPr lang="de-DE" dirty="0" err="1"/>
              <a:t>Pathways</a:t>
            </a:r>
            <a:endParaRPr lang="de-DE" dirty="0"/>
          </a:p>
          <a:p>
            <a:r>
              <a:rPr lang="de-DE" b="1" dirty="0" err="1"/>
              <a:t>Edges</a:t>
            </a:r>
            <a:r>
              <a:rPr lang="de-DE" dirty="0"/>
              <a:t> = Gene-Interaction, </a:t>
            </a:r>
            <a:r>
              <a:rPr lang="de-DE" dirty="0" err="1"/>
              <a:t>Pathways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305C1B1-9A50-628C-3CE2-4C4B94C183FD}"/>
              </a:ext>
            </a:extLst>
          </p:cNvPr>
          <p:cNvSpPr txBox="1"/>
          <p:nvPr/>
        </p:nvSpPr>
        <p:spPr>
          <a:xfrm>
            <a:off x="838201" y="5653549"/>
            <a:ext cx="4903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IntAct</a:t>
            </a:r>
            <a:r>
              <a:rPr lang="de-DE" dirty="0"/>
              <a:t>: Median: 0.4, 75% Quantil: 0.56</a:t>
            </a:r>
          </a:p>
          <a:p>
            <a:pPr algn="ctr"/>
            <a:r>
              <a:rPr lang="de-DE" b="1" dirty="0"/>
              <a:t>Experimentell nachgewiesene Interaktionen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596D50B-D6CA-8EDE-AC45-4D5260DAC122}"/>
              </a:ext>
            </a:extLst>
          </p:cNvPr>
          <p:cNvSpPr txBox="1"/>
          <p:nvPr/>
        </p:nvSpPr>
        <p:spPr>
          <a:xfrm>
            <a:off x="6626942" y="5653549"/>
            <a:ext cx="47268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STRING: Median: 209, 75% Quantil: 298</a:t>
            </a:r>
          </a:p>
          <a:p>
            <a:pPr algn="ctr"/>
            <a:r>
              <a:rPr lang="de-DE" b="1" dirty="0"/>
              <a:t>experimentell + vorhersagte Interaktionen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A59C23-3C59-5BFF-C642-5F040BF67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81585"/>
            <a:ext cx="5640729" cy="362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942E1D34-1B33-8818-B4E0-78901F6A49C5}"/>
              </a:ext>
            </a:extLst>
          </p:cNvPr>
          <p:cNvSpPr/>
          <p:nvPr/>
        </p:nvSpPr>
        <p:spPr>
          <a:xfrm>
            <a:off x="6096000" y="1458410"/>
            <a:ext cx="5906947" cy="510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916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E1CBB-2E20-DBD6-C7AF-39DAE3D5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b="1" dirty="0" err="1"/>
              <a:t>Network_Construction.py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E257E46-EB51-ECE6-3483-960E9C01C7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970811"/>
              </p:ext>
            </p:extLst>
          </p:nvPr>
        </p:nvGraphicFramePr>
        <p:xfrm>
          <a:off x="325319" y="957407"/>
          <a:ext cx="64677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3397292819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922893522"/>
                    </a:ext>
                  </a:extLst>
                </a:gridCol>
                <a:gridCol w="3064164">
                  <a:extLst>
                    <a:ext uri="{9D8B030D-6E8A-4147-A177-3AD203B41FA5}">
                      <a16:colId xmlns:a16="http://schemas.microsoft.com/office/drawing/2014/main" val="4268437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Common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direct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indirect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pairs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67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5,867,623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45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3,249,014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68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2,135,701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4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FF0000"/>
                          </a:solidFill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FF0000"/>
                          </a:solidFill>
                        </a:rPr>
                        <a:t>1624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1,477,686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94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1,045,730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749,333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92672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519A541F-99B9-0251-E771-6A8638B53058}"/>
              </a:ext>
            </a:extLst>
          </p:cNvPr>
          <p:cNvSpPr txBox="1"/>
          <p:nvPr/>
        </p:nvSpPr>
        <p:spPr>
          <a:xfrm>
            <a:off x="325320" y="3553287"/>
            <a:ext cx="646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STRING</a:t>
            </a:r>
          </a:p>
        </p:txBody>
      </p:sp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9347C22D-B2AF-EE70-9C10-BA18DCBEF1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403116"/>
              </p:ext>
            </p:extLst>
          </p:nvPr>
        </p:nvGraphicFramePr>
        <p:xfrm>
          <a:off x="325319" y="3922619"/>
          <a:ext cx="646776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3397292819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922893522"/>
                    </a:ext>
                  </a:extLst>
                </a:gridCol>
                <a:gridCol w="3064164">
                  <a:extLst>
                    <a:ext uri="{9D8B030D-6E8A-4147-A177-3AD203B41FA5}">
                      <a16:colId xmlns:a16="http://schemas.microsoft.com/office/drawing/2014/main" val="4268437550"/>
                    </a:ext>
                  </a:extLst>
                </a:gridCol>
              </a:tblGrid>
              <a:tr h="344574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Common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direct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indirect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pairs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67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837,544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45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668,582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68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289,680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4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FF0000"/>
                          </a:solidFill>
                        </a:rPr>
                        <a:t>1622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211,501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94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107,512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62,442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926722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F0758B9-21D2-B14A-CFE1-01E24B14877E}"/>
              </a:ext>
            </a:extLst>
          </p:cNvPr>
          <p:cNvSpPr txBox="1"/>
          <p:nvPr/>
        </p:nvSpPr>
        <p:spPr>
          <a:xfrm>
            <a:off x="325318" y="6513419"/>
            <a:ext cx="6467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IntAct</a:t>
            </a:r>
            <a:endParaRPr lang="de-DE" dirty="0"/>
          </a:p>
        </p:txBody>
      </p:sp>
      <p:graphicFrame>
        <p:nvGraphicFramePr>
          <p:cNvPr id="11" name="Inhaltsplatzhalter 3">
            <a:extLst>
              <a:ext uri="{FF2B5EF4-FFF2-40B4-BE49-F238E27FC236}">
                <a16:creationId xmlns:a16="http://schemas.microsoft.com/office/drawing/2014/main" id="{80D73CD8-E571-B688-8377-0A092219F0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218348"/>
              </p:ext>
            </p:extLst>
          </p:nvPr>
        </p:nvGraphicFramePr>
        <p:xfrm>
          <a:off x="7249886" y="3553287"/>
          <a:ext cx="482392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16">
                  <a:extLst>
                    <a:ext uri="{9D8B030D-6E8A-4147-A177-3AD203B41FA5}">
                      <a16:colId xmlns:a16="http://schemas.microsoft.com/office/drawing/2014/main" val="2922893522"/>
                    </a:ext>
                  </a:extLst>
                </a:gridCol>
                <a:gridCol w="1507905">
                  <a:extLst>
                    <a:ext uri="{9D8B030D-6E8A-4147-A177-3AD203B41FA5}">
                      <a16:colId xmlns:a16="http://schemas.microsoft.com/office/drawing/2014/main" val="4268437550"/>
                    </a:ext>
                  </a:extLst>
                </a:gridCol>
                <a:gridCol w="1507905">
                  <a:extLst>
                    <a:ext uri="{9D8B030D-6E8A-4147-A177-3AD203B41FA5}">
                      <a16:colId xmlns:a16="http://schemas.microsoft.com/office/drawing/2014/main" val="831848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Common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direct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targets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gene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pairs</a:t>
                      </a:r>
                      <a:endParaRPr lang="de-DE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677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1,500,708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455834"/>
                  </a:ext>
                </a:extLst>
              </a:tr>
            </a:tbl>
          </a:graphicData>
        </a:graphic>
      </p:graphicFrame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7A7E74D-D938-4DFD-C39B-CD68DEBC0CFA}"/>
              </a:ext>
            </a:extLst>
          </p:cNvPr>
          <p:cNvCxnSpPr>
            <a:cxnSpLocks/>
          </p:cNvCxnSpPr>
          <p:nvPr/>
        </p:nvCxnSpPr>
        <p:spPr>
          <a:xfrm>
            <a:off x="5863472" y="2601798"/>
            <a:ext cx="1293108" cy="1195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E5E0085-24A0-DCB9-C99A-26D6805B6FCC}"/>
              </a:ext>
            </a:extLst>
          </p:cNvPr>
          <p:cNvCxnSpPr>
            <a:cxnSpLocks/>
          </p:cNvCxnSpPr>
          <p:nvPr/>
        </p:nvCxnSpPr>
        <p:spPr>
          <a:xfrm flipV="1">
            <a:off x="5788058" y="4161453"/>
            <a:ext cx="1368522" cy="145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565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1847F-F888-D71D-FC8D-4839DB552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A7E70-097A-3248-8AF6-D72E8046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build_matrix.py</a:t>
            </a:r>
            <a:endParaRPr lang="de-DE" b="1" dirty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E5C3D44A-291B-4AC4-48D0-D8CF79D0D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209384"/>
              </p:ext>
            </p:extLst>
          </p:nvPr>
        </p:nvGraphicFramePr>
        <p:xfrm>
          <a:off x="907774" y="513107"/>
          <a:ext cx="10896600" cy="5035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602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A8455-049D-5C4D-227A-54D12ACA1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6A7B6-98B4-7083-697E-A1C0728B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90544383-13BB-77F9-5836-E522AC752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"/>
            <a:ext cx="12192000" cy="685165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74C8ED07-E1AD-D32F-58FF-8E16D0C432DF}"/>
              </a:ext>
            </a:extLst>
          </p:cNvPr>
          <p:cNvSpPr/>
          <p:nvPr/>
        </p:nvSpPr>
        <p:spPr>
          <a:xfrm flipV="1">
            <a:off x="81280" y="5598160"/>
            <a:ext cx="9641840" cy="10972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606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Macintosh PowerPoint</Application>
  <PresentationFormat>Breitbild</PresentationFormat>
  <Paragraphs>187</Paragraphs>
  <Slides>15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system-ui</vt:lpstr>
      <vt:lpstr>Wingdings</vt:lpstr>
      <vt:lpstr>Office</vt:lpstr>
      <vt:lpstr>PowerPoint-Präsentation</vt:lpstr>
      <vt:lpstr>Download_raw_files.py</vt:lpstr>
      <vt:lpstr>DGI.py</vt:lpstr>
      <vt:lpstr>PPI.py</vt:lpstr>
      <vt:lpstr>Network_Construction.py</vt:lpstr>
      <vt:lpstr>Network_Construction.py</vt:lpstr>
      <vt:lpstr>Network_Construction.py</vt:lpstr>
      <vt:lpstr>build_matrix.py</vt:lpstr>
      <vt:lpstr>PowerPoint-Präsentation</vt:lpstr>
      <vt:lpstr>Next Steps</vt:lpstr>
      <vt:lpstr>Custom GNN-Dataset</vt:lpstr>
      <vt:lpstr>GNN-Class Encoder</vt:lpstr>
      <vt:lpstr>GNN-Class Encoder</vt:lpstr>
      <vt:lpstr>Current Architecture </vt:lpstr>
      <vt:lpstr>Extension - TUGDA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Müller, Tim</dc:creator>
  <cp:lastModifiedBy>Müller, Tim</cp:lastModifiedBy>
  <cp:revision>30</cp:revision>
  <dcterms:created xsi:type="dcterms:W3CDTF">2025-06-12T16:07:40Z</dcterms:created>
  <dcterms:modified xsi:type="dcterms:W3CDTF">2025-06-19T17:27:57Z</dcterms:modified>
</cp:coreProperties>
</file>