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7" r:id="rId4"/>
    <p:sldId id="266" r:id="rId5"/>
    <p:sldId id="265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28"/>
    <p:restoredTop sz="86395"/>
  </p:normalViewPr>
  <p:slideViewPr>
    <p:cSldViewPr snapToGrid="0">
      <p:cViewPr varScale="1">
        <p:scale>
          <a:sx n="110" d="100"/>
          <a:sy n="110" d="100"/>
        </p:scale>
        <p:origin x="32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48A4A-5BEB-4D26-91FD-3D6F500C7C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302E1-0A92-4735-92B1-03E2DD299C8A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1: </a:t>
          </a:r>
          <a:r>
            <a:rPr lang="de-DE" dirty="0" err="1"/>
            <a:t>Define</a:t>
          </a:r>
          <a:r>
            <a:rPr lang="de-DE" dirty="0"/>
            <a:t> URLs </a:t>
          </a:r>
          <a:r>
            <a:rPr lang="de-DE" dirty="0" err="1"/>
            <a:t>for</a:t>
          </a:r>
          <a:r>
            <a:rPr lang="de-DE" dirty="0"/>
            <a:t> Databases</a:t>
          </a:r>
          <a:endParaRPr lang="en-US" dirty="0"/>
        </a:p>
      </dgm:t>
    </dgm:pt>
    <dgm:pt modelId="{81C2CE8F-A39B-4C12-B0CD-392C51B1031B}" type="parTrans" cxnId="{BAD492A4-B03E-4D41-8395-53D0F5B6A131}">
      <dgm:prSet/>
      <dgm:spPr/>
      <dgm:t>
        <a:bodyPr/>
        <a:lstStyle/>
        <a:p>
          <a:endParaRPr lang="en-US"/>
        </a:p>
      </dgm:t>
    </dgm:pt>
    <dgm:pt modelId="{2F4DB347-38E4-47FD-A094-231C40A0F8FD}" type="sibTrans" cxnId="{BAD492A4-B03E-4D41-8395-53D0F5B6A131}">
      <dgm:prSet/>
      <dgm:spPr/>
      <dgm:t>
        <a:bodyPr/>
        <a:lstStyle/>
        <a:p>
          <a:endParaRPr lang="en-US"/>
        </a:p>
      </dgm:t>
    </dgm:pt>
    <dgm:pt modelId="{2F52C6D0-6049-4959-8B44-BA7E195A266E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2: Create </a:t>
          </a:r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directory</a:t>
          </a:r>
          <a:endParaRPr lang="en-US" dirty="0"/>
        </a:p>
      </dgm:t>
    </dgm:pt>
    <dgm:pt modelId="{57C02445-A86D-41C9-8ED5-928CC960917F}" type="parTrans" cxnId="{CC09A8F5-9AB9-47DD-BAFA-BBCFD3FFB728}">
      <dgm:prSet/>
      <dgm:spPr/>
      <dgm:t>
        <a:bodyPr/>
        <a:lstStyle/>
        <a:p>
          <a:endParaRPr lang="en-US"/>
        </a:p>
      </dgm:t>
    </dgm:pt>
    <dgm:pt modelId="{585A5F50-A5E7-478B-9765-3D20E1F6A604}" type="sibTrans" cxnId="{CC09A8F5-9AB9-47DD-BAFA-BBCFD3FFB728}">
      <dgm:prSet/>
      <dgm:spPr/>
      <dgm:t>
        <a:bodyPr/>
        <a:lstStyle/>
        <a:p>
          <a:endParaRPr lang="en-US"/>
        </a:p>
      </dgm:t>
    </dgm:pt>
    <dgm:pt modelId="{24113993-C8E8-44C4-98E6-91E6AE76660D}">
      <dgm:prSet/>
      <dgm:spPr/>
      <dgm:t>
        <a:bodyPr/>
        <a:lstStyle/>
        <a:p>
          <a:endParaRPr lang="en-US" dirty="0"/>
        </a:p>
      </dgm:t>
    </dgm:pt>
    <dgm:pt modelId="{72FC9A02-AC7C-4B21-BA7E-B1D7F2C953EC}" type="parTrans" cxnId="{B57EDB28-CFE9-45EE-872D-24C5F0BF0E1F}">
      <dgm:prSet/>
      <dgm:spPr/>
      <dgm:t>
        <a:bodyPr/>
        <a:lstStyle/>
        <a:p>
          <a:endParaRPr lang="en-US"/>
        </a:p>
      </dgm:t>
    </dgm:pt>
    <dgm:pt modelId="{7AC9E94D-8C9C-4723-90E6-E0A48594BB17}" type="sibTrans" cxnId="{B57EDB28-CFE9-45EE-872D-24C5F0BF0E1F}">
      <dgm:prSet/>
      <dgm:spPr/>
      <dgm:t>
        <a:bodyPr/>
        <a:lstStyle/>
        <a:p>
          <a:endParaRPr lang="en-US"/>
        </a:p>
      </dgm:t>
    </dgm:pt>
    <dgm:pt modelId="{D35CF166-50F9-4475-8408-2EE8336AADD8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3: Download Files </a:t>
          </a:r>
          <a:endParaRPr lang="en-US" dirty="0"/>
        </a:p>
      </dgm:t>
    </dgm:pt>
    <dgm:pt modelId="{AE26A511-9B5A-4488-9E6A-CA34D59ABDAD}" type="parTrans" cxnId="{B0735144-05EA-4BF7-AE34-DF265559C860}">
      <dgm:prSet/>
      <dgm:spPr/>
      <dgm:t>
        <a:bodyPr/>
        <a:lstStyle/>
        <a:p>
          <a:endParaRPr lang="en-US"/>
        </a:p>
      </dgm:t>
    </dgm:pt>
    <dgm:pt modelId="{6A0F4E30-15E7-4DA9-B170-B0B153209C46}" type="sibTrans" cxnId="{B0735144-05EA-4BF7-AE34-DF265559C860}">
      <dgm:prSet/>
      <dgm:spPr/>
      <dgm:t>
        <a:bodyPr/>
        <a:lstStyle/>
        <a:p>
          <a:endParaRPr lang="en-US"/>
        </a:p>
      </dgm:t>
    </dgm:pt>
    <dgm:pt modelId="{97A99D9F-B440-3342-89C3-44C631D1DEB3}" type="pres">
      <dgm:prSet presAssocID="{89648A4A-5BEB-4D26-91FD-3D6F500C7C9C}" presName="linear" presStyleCnt="0">
        <dgm:presLayoutVars>
          <dgm:dir/>
          <dgm:animLvl val="lvl"/>
          <dgm:resizeHandles val="exact"/>
        </dgm:presLayoutVars>
      </dgm:prSet>
      <dgm:spPr/>
    </dgm:pt>
    <dgm:pt modelId="{1FC64E41-BEE5-154D-86DB-575CE9665006}" type="pres">
      <dgm:prSet presAssocID="{960302E1-0A92-4735-92B1-03E2DD299C8A}" presName="parentLin" presStyleCnt="0"/>
      <dgm:spPr/>
    </dgm:pt>
    <dgm:pt modelId="{07BC5DA8-E66F-C441-A4DA-17D5DB9AD34D}" type="pres">
      <dgm:prSet presAssocID="{960302E1-0A92-4735-92B1-03E2DD299C8A}" presName="parentLeftMargin" presStyleLbl="node1" presStyleIdx="0" presStyleCnt="3"/>
      <dgm:spPr/>
    </dgm:pt>
    <dgm:pt modelId="{A5FB9F26-33AB-0742-9ED1-5DC6BB5A4B5D}" type="pres">
      <dgm:prSet presAssocID="{960302E1-0A92-4735-92B1-03E2DD299C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13FD4C-D745-9E40-9217-CE662EF5F858}" type="pres">
      <dgm:prSet presAssocID="{960302E1-0A92-4735-92B1-03E2DD299C8A}" presName="negativeSpace" presStyleCnt="0"/>
      <dgm:spPr/>
    </dgm:pt>
    <dgm:pt modelId="{ED043F0B-2E6F-DE44-BD23-D75239DDF723}" type="pres">
      <dgm:prSet presAssocID="{960302E1-0A92-4735-92B1-03E2DD299C8A}" presName="childText" presStyleLbl="conFgAcc1" presStyleIdx="0" presStyleCnt="3">
        <dgm:presLayoutVars>
          <dgm:bulletEnabled val="1"/>
        </dgm:presLayoutVars>
      </dgm:prSet>
      <dgm:spPr/>
    </dgm:pt>
    <dgm:pt modelId="{69C93AB3-9D84-A042-B93A-4C4182F213B0}" type="pres">
      <dgm:prSet presAssocID="{2F4DB347-38E4-47FD-A094-231C40A0F8FD}" presName="spaceBetweenRectangles" presStyleCnt="0"/>
      <dgm:spPr/>
    </dgm:pt>
    <dgm:pt modelId="{0820237D-6D73-D347-8FF0-C542C818DC5A}" type="pres">
      <dgm:prSet presAssocID="{2F52C6D0-6049-4959-8B44-BA7E195A266E}" presName="parentLin" presStyleCnt="0"/>
      <dgm:spPr/>
    </dgm:pt>
    <dgm:pt modelId="{78090A07-71A3-5244-8CCA-F821060A5B3D}" type="pres">
      <dgm:prSet presAssocID="{2F52C6D0-6049-4959-8B44-BA7E195A266E}" presName="parentLeftMargin" presStyleLbl="node1" presStyleIdx="0" presStyleCnt="3"/>
      <dgm:spPr/>
    </dgm:pt>
    <dgm:pt modelId="{5788394E-E702-364B-BDF9-AD0FD66A2969}" type="pres">
      <dgm:prSet presAssocID="{2F52C6D0-6049-4959-8B44-BA7E195A266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9C65AA-9003-3A42-9435-EC265A460E8D}" type="pres">
      <dgm:prSet presAssocID="{2F52C6D0-6049-4959-8B44-BA7E195A266E}" presName="negativeSpace" presStyleCnt="0"/>
      <dgm:spPr/>
    </dgm:pt>
    <dgm:pt modelId="{BB65198B-0347-E94A-AD5C-A71AD34D4CB8}" type="pres">
      <dgm:prSet presAssocID="{2F52C6D0-6049-4959-8B44-BA7E195A266E}" presName="childText" presStyleLbl="conFgAcc1" presStyleIdx="1" presStyleCnt="3">
        <dgm:presLayoutVars>
          <dgm:bulletEnabled val="1"/>
        </dgm:presLayoutVars>
      </dgm:prSet>
      <dgm:spPr/>
    </dgm:pt>
    <dgm:pt modelId="{8278CDB5-998D-3B4B-AB42-E04A9BEE7D42}" type="pres">
      <dgm:prSet presAssocID="{585A5F50-A5E7-478B-9765-3D20E1F6A604}" presName="spaceBetweenRectangles" presStyleCnt="0"/>
      <dgm:spPr/>
    </dgm:pt>
    <dgm:pt modelId="{C3882FD2-681D-AC45-ABFF-B33D2FC43492}" type="pres">
      <dgm:prSet presAssocID="{D35CF166-50F9-4475-8408-2EE8336AADD8}" presName="parentLin" presStyleCnt="0"/>
      <dgm:spPr/>
    </dgm:pt>
    <dgm:pt modelId="{BEB453AF-9E75-D64A-AC12-BD940021CF26}" type="pres">
      <dgm:prSet presAssocID="{D35CF166-50F9-4475-8408-2EE8336AADD8}" presName="parentLeftMargin" presStyleLbl="node1" presStyleIdx="1" presStyleCnt="3"/>
      <dgm:spPr/>
    </dgm:pt>
    <dgm:pt modelId="{6D748164-6EDB-6949-9383-3607081CC11E}" type="pres">
      <dgm:prSet presAssocID="{D35CF166-50F9-4475-8408-2EE8336AAD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1556FC5-46A6-5241-868B-E1C8AD55727A}" type="pres">
      <dgm:prSet presAssocID="{D35CF166-50F9-4475-8408-2EE8336AADD8}" presName="negativeSpace" presStyleCnt="0"/>
      <dgm:spPr/>
    </dgm:pt>
    <dgm:pt modelId="{BE644549-B27F-9F45-BCCD-063019CCFE5A}" type="pres">
      <dgm:prSet presAssocID="{D35CF166-50F9-4475-8408-2EE8336AADD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1214700-EE49-8540-BED7-AAFB883D9EA4}" type="presOf" srcId="{D35CF166-50F9-4475-8408-2EE8336AADD8}" destId="{6D748164-6EDB-6949-9383-3607081CC11E}" srcOrd="1" destOrd="0" presId="urn:microsoft.com/office/officeart/2005/8/layout/list1"/>
    <dgm:cxn modelId="{95963325-C16E-5D46-876D-BC706757EA85}" type="presOf" srcId="{960302E1-0A92-4735-92B1-03E2DD299C8A}" destId="{07BC5DA8-E66F-C441-A4DA-17D5DB9AD34D}" srcOrd="0" destOrd="0" presId="urn:microsoft.com/office/officeart/2005/8/layout/list1"/>
    <dgm:cxn modelId="{B57EDB28-CFE9-45EE-872D-24C5F0BF0E1F}" srcId="{2F52C6D0-6049-4959-8B44-BA7E195A266E}" destId="{24113993-C8E8-44C4-98E6-91E6AE76660D}" srcOrd="0" destOrd="0" parTransId="{72FC9A02-AC7C-4B21-BA7E-B1D7F2C953EC}" sibTransId="{7AC9E94D-8C9C-4723-90E6-E0A48594BB17}"/>
    <dgm:cxn modelId="{B0735144-05EA-4BF7-AE34-DF265559C860}" srcId="{89648A4A-5BEB-4D26-91FD-3D6F500C7C9C}" destId="{D35CF166-50F9-4475-8408-2EE8336AADD8}" srcOrd="2" destOrd="0" parTransId="{AE26A511-9B5A-4488-9E6A-CA34D59ABDAD}" sibTransId="{6A0F4E30-15E7-4DA9-B170-B0B153209C46}"/>
    <dgm:cxn modelId="{A80EA858-C29F-0D47-A20D-E8983D50BC49}" type="presOf" srcId="{960302E1-0A92-4735-92B1-03E2DD299C8A}" destId="{A5FB9F26-33AB-0742-9ED1-5DC6BB5A4B5D}" srcOrd="1" destOrd="0" presId="urn:microsoft.com/office/officeart/2005/8/layout/list1"/>
    <dgm:cxn modelId="{698AD57E-6D0B-4941-902C-FC159D5D8A14}" type="presOf" srcId="{24113993-C8E8-44C4-98E6-91E6AE76660D}" destId="{BB65198B-0347-E94A-AD5C-A71AD34D4CB8}" srcOrd="0" destOrd="0" presId="urn:microsoft.com/office/officeart/2005/8/layout/list1"/>
    <dgm:cxn modelId="{87B90380-CB99-8943-A837-9182072F1AA4}" type="presOf" srcId="{89648A4A-5BEB-4D26-91FD-3D6F500C7C9C}" destId="{97A99D9F-B440-3342-89C3-44C631D1DEB3}" srcOrd="0" destOrd="0" presId="urn:microsoft.com/office/officeart/2005/8/layout/list1"/>
    <dgm:cxn modelId="{BAD492A4-B03E-4D41-8395-53D0F5B6A131}" srcId="{89648A4A-5BEB-4D26-91FD-3D6F500C7C9C}" destId="{960302E1-0A92-4735-92B1-03E2DD299C8A}" srcOrd="0" destOrd="0" parTransId="{81C2CE8F-A39B-4C12-B0CD-392C51B1031B}" sibTransId="{2F4DB347-38E4-47FD-A094-231C40A0F8FD}"/>
    <dgm:cxn modelId="{EE0107AA-6FAC-B442-ADD6-843126B8223B}" type="presOf" srcId="{2F52C6D0-6049-4959-8B44-BA7E195A266E}" destId="{78090A07-71A3-5244-8CCA-F821060A5B3D}" srcOrd="0" destOrd="0" presId="urn:microsoft.com/office/officeart/2005/8/layout/list1"/>
    <dgm:cxn modelId="{104049D6-7C3C-914A-8BF8-C9CDBD0E4A73}" type="presOf" srcId="{D35CF166-50F9-4475-8408-2EE8336AADD8}" destId="{BEB453AF-9E75-D64A-AC12-BD940021CF26}" srcOrd="0" destOrd="0" presId="urn:microsoft.com/office/officeart/2005/8/layout/list1"/>
    <dgm:cxn modelId="{C45428F4-0955-BA49-AF50-1EAB2094C74C}" type="presOf" srcId="{2F52C6D0-6049-4959-8B44-BA7E195A266E}" destId="{5788394E-E702-364B-BDF9-AD0FD66A2969}" srcOrd="1" destOrd="0" presId="urn:microsoft.com/office/officeart/2005/8/layout/list1"/>
    <dgm:cxn modelId="{CC09A8F5-9AB9-47DD-BAFA-BBCFD3FFB728}" srcId="{89648A4A-5BEB-4D26-91FD-3D6F500C7C9C}" destId="{2F52C6D0-6049-4959-8B44-BA7E195A266E}" srcOrd="1" destOrd="0" parTransId="{57C02445-A86D-41C9-8ED5-928CC960917F}" sibTransId="{585A5F50-A5E7-478B-9765-3D20E1F6A604}"/>
    <dgm:cxn modelId="{8ACAD837-CACF-824E-A092-E6D745AF56B2}" type="presParOf" srcId="{97A99D9F-B440-3342-89C3-44C631D1DEB3}" destId="{1FC64E41-BEE5-154D-86DB-575CE9665006}" srcOrd="0" destOrd="0" presId="urn:microsoft.com/office/officeart/2005/8/layout/list1"/>
    <dgm:cxn modelId="{CC332FF0-076F-6946-A0A0-EF5D5375D351}" type="presParOf" srcId="{1FC64E41-BEE5-154D-86DB-575CE9665006}" destId="{07BC5DA8-E66F-C441-A4DA-17D5DB9AD34D}" srcOrd="0" destOrd="0" presId="urn:microsoft.com/office/officeart/2005/8/layout/list1"/>
    <dgm:cxn modelId="{847007DE-21DE-544F-A0F8-5F9A94884A82}" type="presParOf" srcId="{1FC64E41-BEE5-154D-86DB-575CE9665006}" destId="{A5FB9F26-33AB-0742-9ED1-5DC6BB5A4B5D}" srcOrd="1" destOrd="0" presId="urn:microsoft.com/office/officeart/2005/8/layout/list1"/>
    <dgm:cxn modelId="{BCE37AE2-FF9C-F646-8500-6E088682C9BD}" type="presParOf" srcId="{97A99D9F-B440-3342-89C3-44C631D1DEB3}" destId="{D013FD4C-D745-9E40-9217-CE662EF5F858}" srcOrd="1" destOrd="0" presId="urn:microsoft.com/office/officeart/2005/8/layout/list1"/>
    <dgm:cxn modelId="{B16F9BCA-41BE-6B47-99D2-1195E229CDE9}" type="presParOf" srcId="{97A99D9F-B440-3342-89C3-44C631D1DEB3}" destId="{ED043F0B-2E6F-DE44-BD23-D75239DDF723}" srcOrd="2" destOrd="0" presId="urn:microsoft.com/office/officeart/2005/8/layout/list1"/>
    <dgm:cxn modelId="{656C287E-BEFA-584E-96F8-5125F92E1FDA}" type="presParOf" srcId="{97A99D9F-B440-3342-89C3-44C631D1DEB3}" destId="{69C93AB3-9D84-A042-B93A-4C4182F213B0}" srcOrd="3" destOrd="0" presId="urn:microsoft.com/office/officeart/2005/8/layout/list1"/>
    <dgm:cxn modelId="{0FB0FF71-89D5-5543-A7B7-892BCD047606}" type="presParOf" srcId="{97A99D9F-B440-3342-89C3-44C631D1DEB3}" destId="{0820237D-6D73-D347-8FF0-C542C818DC5A}" srcOrd="4" destOrd="0" presId="urn:microsoft.com/office/officeart/2005/8/layout/list1"/>
    <dgm:cxn modelId="{E73D6F29-640D-F04D-A728-596DF22F3B94}" type="presParOf" srcId="{0820237D-6D73-D347-8FF0-C542C818DC5A}" destId="{78090A07-71A3-5244-8CCA-F821060A5B3D}" srcOrd="0" destOrd="0" presId="urn:microsoft.com/office/officeart/2005/8/layout/list1"/>
    <dgm:cxn modelId="{C30BDACE-BEB3-9140-AE6B-0908EDA06C68}" type="presParOf" srcId="{0820237D-6D73-D347-8FF0-C542C818DC5A}" destId="{5788394E-E702-364B-BDF9-AD0FD66A2969}" srcOrd="1" destOrd="0" presId="urn:microsoft.com/office/officeart/2005/8/layout/list1"/>
    <dgm:cxn modelId="{5E1A1D68-91F4-1641-947E-007C5DE7ADBF}" type="presParOf" srcId="{97A99D9F-B440-3342-89C3-44C631D1DEB3}" destId="{E99C65AA-9003-3A42-9435-EC265A460E8D}" srcOrd="5" destOrd="0" presId="urn:microsoft.com/office/officeart/2005/8/layout/list1"/>
    <dgm:cxn modelId="{C3E2E51F-D791-9E45-AB39-B03A37DEE9A7}" type="presParOf" srcId="{97A99D9F-B440-3342-89C3-44C631D1DEB3}" destId="{BB65198B-0347-E94A-AD5C-A71AD34D4CB8}" srcOrd="6" destOrd="0" presId="urn:microsoft.com/office/officeart/2005/8/layout/list1"/>
    <dgm:cxn modelId="{0070729D-D5CD-4E47-A4D9-52B9711441F3}" type="presParOf" srcId="{97A99D9F-B440-3342-89C3-44C631D1DEB3}" destId="{8278CDB5-998D-3B4B-AB42-E04A9BEE7D42}" srcOrd="7" destOrd="0" presId="urn:microsoft.com/office/officeart/2005/8/layout/list1"/>
    <dgm:cxn modelId="{025040F7-5F8F-AC41-9904-4C4217848FBD}" type="presParOf" srcId="{97A99D9F-B440-3342-89C3-44C631D1DEB3}" destId="{C3882FD2-681D-AC45-ABFF-B33D2FC43492}" srcOrd="8" destOrd="0" presId="urn:microsoft.com/office/officeart/2005/8/layout/list1"/>
    <dgm:cxn modelId="{F42C4A73-E9C1-6246-A3C6-54DC392C68C3}" type="presParOf" srcId="{C3882FD2-681D-AC45-ABFF-B33D2FC43492}" destId="{BEB453AF-9E75-D64A-AC12-BD940021CF26}" srcOrd="0" destOrd="0" presId="urn:microsoft.com/office/officeart/2005/8/layout/list1"/>
    <dgm:cxn modelId="{9A1D7927-9218-7243-8BEE-A48B671A7C8B}" type="presParOf" srcId="{C3882FD2-681D-AC45-ABFF-B33D2FC43492}" destId="{6D748164-6EDB-6949-9383-3607081CC11E}" srcOrd="1" destOrd="0" presId="urn:microsoft.com/office/officeart/2005/8/layout/list1"/>
    <dgm:cxn modelId="{C4AE9D44-ADD6-744F-B88E-8E16F058401F}" type="presParOf" srcId="{97A99D9F-B440-3342-89C3-44C631D1DEB3}" destId="{41556FC5-46A6-5241-868B-E1C8AD55727A}" srcOrd="9" destOrd="0" presId="urn:microsoft.com/office/officeart/2005/8/layout/list1"/>
    <dgm:cxn modelId="{091EB349-6D64-CC4E-A61B-0E5FF530EA42}" type="presParOf" srcId="{97A99D9F-B440-3342-89C3-44C631D1DEB3}" destId="{BE644549-B27F-9F45-BCCD-063019CCFE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648A4A-5BEB-4D26-91FD-3D6F500C7C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302E1-0A92-4735-92B1-03E2DD299C8A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1: Download and </a:t>
          </a:r>
          <a:r>
            <a:rPr lang="de-DE" dirty="0" err="1"/>
            <a:t>Preprocess</a:t>
          </a:r>
          <a:endParaRPr lang="en-US" dirty="0"/>
        </a:p>
      </dgm:t>
    </dgm:pt>
    <dgm:pt modelId="{81C2CE8F-A39B-4C12-B0CD-392C51B1031B}" type="parTrans" cxnId="{BAD492A4-B03E-4D41-8395-53D0F5B6A131}">
      <dgm:prSet/>
      <dgm:spPr/>
      <dgm:t>
        <a:bodyPr/>
        <a:lstStyle/>
        <a:p>
          <a:endParaRPr lang="en-US"/>
        </a:p>
      </dgm:t>
    </dgm:pt>
    <dgm:pt modelId="{2F4DB347-38E4-47FD-A094-231C40A0F8FD}" type="sibTrans" cxnId="{BAD492A4-B03E-4D41-8395-53D0F5B6A131}">
      <dgm:prSet/>
      <dgm:spPr/>
      <dgm:t>
        <a:bodyPr/>
        <a:lstStyle/>
        <a:p>
          <a:endParaRPr lang="en-US"/>
        </a:p>
      </dgm:t>
    </dgm:pt>
    <dgm:pt modelId="{2F52C6D0-6049-4959-8B44-BA7E195A266E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2: </a:t>
          </a:r>
          <a:r>
            <a:rPr lang="de-DE" dirty="0" err="1"/>
            <a:t>Get</a:t>
          </a:r>
          <a:r>
            <a:rPr lang="de-DE" dirty="0"/>
            <a:t> Drug-Gene-Interactions</a:t>
          </a:r>
          <a:endParaRPr lang="en-US" dirty="0"/>
        </a:p>
      </dgm:t>
    </dgm:pt>
    <dgm:pt modelId="{57C02445-A86D-41C9-8ED5-928CC960917F}" type="parTrans" cxnId="{CC09A8F5-9AB9-47DD-BAFA-BBCFD3FFB728}">
      <dgm:prSet/>
      <dgm:spPr/>
      <dgm:t>
        <a:bodyPr/>
        <a:lstStyle/>
        <a:p>
          <a:endParaRPr lang="en-US"/>
        </a:p>
      </dgm:t>
    </dgm:pt>
    <dgm:pt modelId="{585A5F50-A5E7-478B-9765-3D20E1F6A604}" type="sibTrans" cxnId="{CC09A8F5-9AB9-47DD-BAFA-BBCFD3FFB728}">
      <dgm:prSet/>
      <dgm:spPr/>
      <dgm:t>
        <a:bodyPr/>
        <a:lstStyle/>
        <a:p>
          <a:endParaRPr lang="en-US"/>
        </a:p>
      </dgm:t>
    </dgm:pt>
    <dgm:pt modelId="{24113993-C8E8-44C4-98E6-91E6AE76660D}">
      <dgm:prSet/>
      <dgm:spPr/>
      <dgm:t>
        <a:bodyPr/>
        <a:lstStyle/>
        <a:p>
          <a:r>
            <a:rPr lang="en-US" dirty="0"/>
            <a:t>DGIDB</a:t>
          </a:r>
        </a:p>
      </dgm:t>
    </dgm:pt>
    <dgm:pt modelId="{72FC9A02-AC7C-4B21-BA7E-B1D7F2C953EC}" type="parTrans" cxnId="{B57EDB28-CFE9-45EE-872D-24C5F0BF0E1F}">
      <dgm:prSet/>
      <dgm:spPr/>
      <dgm:t>
        <a:bodyPr/>
        <a:lstStyle/>
        <a:p>
          <a:endParaRPr lang="en-US"/>
        </a:p>
      </dgm:t>
    </dgm:pt>
    <dgm:pt modelId="{7AC9E94D-8C9C-4723-90E6-E0A48594BB17}" type="sibTrans" cxnId="{B57EDB28-CFE9-45EE-872D-24C5F0BF0E1F}">
      <dgm:prSet/>
      <dgm:spPr/>
      <dgm:t>
        <a:bodyPr/>
        <a:lstStyle/>
        <a:p>
          <a:endParaRPr lang="en-US"/>
        </a:p>
      </dgm:t>
    </dgm:pt>
    <dgm:pt modelId="{D35CF166-50F9-4475-8408-2EE8336AADD8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3: </a:t>
          </a:r>
          <a:r>
            <a:rPr lang="de-DE" dirty="0" err="1"/>
            <a:t>Merge</a:t>
          </a:r>
          <a:r>
            <a:rPr lang="de-DE" dirty="0"/>
            <a:t> all </a:t>
          </a:r>
          <a:r>
            <a:rPr lang="de-DE" dirty="0" err="1"/>
            <a:t>databases</a:t>
          </a:r>
          <a:r>
            <a:rPr lang="de-DE" dirty="0"/>
            <a:t> </a:t>
          </a:r>
          <a:r>
            <a:rPr lang="de-DE" dirty="0" err="1"/>
            <a:t>together</a:t>
          </a:r>
          <a:r>
            <a:rPr lang="de-DE" dirty="0"/>
            <a:t> </a:t>
          </a:r>
          <a:endParaRPr lang="en-US" dirty="0"/>
        </a:p>
      </dgm:t>
    </dgm:pt>
    <dgm:pt modelId="{AE26A511-9B5A-4488-9E6A-CA34D59ABDAD}" type="parTrans" cxnId="{B0735144-05EA-4BF7-AE34-DF265559C860}">
      <dgm:prSet/>
      <dgm:spPr/>
      <dgm:t>
        <a:bodyPr/>
        <a:lstStyle/>
        <a:p>
          <a:endParaRPr lang="en-US"/>
        </a:p>
      </dgm:t>
    </dgm:pt>
    <dgm:pt modelId="{6A0F4E30-15E7-4DA9-B170-B0B153209C46}" type="sibTrans" cxnId="{B0735144-05EA-4BF7-AE34-DF265559C860}">
      <dgm:prSet/>
      <dgm:spPr/>
      <dgm:t>
        <a:bodyPr/>
        <a:lstStyle/>
        <a:p>
          <a:endParaRPr lang="en-US"/>
        </a:p>
      </dgm:t>
    </dgm:pt>
    <dgm:pt modelId="{2139765B-37DF-1543-8000-7BF09DE9913A}">
      <dgm:prSet/>
      <dgm:spPr/>
      <dgm:t>
        <a:bodyPr/>
        <a:lstStyle/>
        <a:p>
          <a:r>
            <a:rPr lang="en-US" dirty="0" err="1"/>
            <a:t>ChEMBL</a:t>
          </a:r>
          <a:r>
            <a:rPr lang="en-US" dirty="0"/>
            <a:t> (with API)</a:t>
          </a:r>
        </a:p>
      </dgm:t>
    </dgm:pt>
    <dgm:pt modelId="{5A04AE73-AE13-4C40-B905-8EF2E8B7A836}" type="parTrans" cxnId="{82114E52-637B-0447-8545-C2B007C1CC24}">
      <dgm:prSet/>
      <dgm:spPr/>
      <dgm:t>
        <a:bodyPr/>
        <a:lstStyle/>
        <a:p>
          <a:endParaRPr lang="de-DE"/>
        </a:p>
      </dgm:t>
    </dgm:pt>
    <dgm:pt modelId="{D51F7668-1138-884B-8AB9-3CADD6B832F6}" type="sibTrans" cxnId="{82114E52-637B-0447-8545-C2B007C1CC24}">
      <dgm:prSet/>
      <dgm:spPr/>
      <dgm:t>
        <a:bodyPr/>
        <a:lstStyle/>
        <a:p>
          <a:endParaRPr lang="de-DE"/>
        </a:p>
      </dgm:t>
    </dgm:pt>
    <dgm:pt modelId="{E3830B73-F46C-CA47-8F18-15006339E85E}">
      <dgm:prSet/>
      <dgm:spPr/>
      <dgm:t>
        <a:bodyPr/>
        <a:lstStyle/>
        <a:p>
          <a:r>
            <a:rPr lang="en-US" dirty="0" err="1"/>
            <a:t>BioGrid</a:t>
          </a:r>
          <a:endParaRPr lang="en-US" dirty="0"/>
        </a:p>
      </dgm:t>
    </dgm:pt>
    <dgm:pt modelId="{4802F83F-D445-404C-BF67-2E616CED2A14}" type="parTrans" cxnId="{A537F812-BE49-F845-A968-9C82322A8090}">
      <dgm:prSet/>
      <dgm:spPr/>
      <dgm:t>
        <a:bodyPr/>
        <a:lstStyle/>
        <a:p>
          <a:endParaRPr lang="de-DE"/>
        </a:p>
      </dgm:t>
    </dgm:pt>
    <dgm:pt modelId="{82F76875-5E5C-EE47-9A77-7E88B0116F64}" type="sibTrans" cxnId="{A537F812-BE49-F845-A968-9C82322A8090}">
      <dgm:prSet/>
      <dgm:spPr/>
      <dgm:t>
        <a:bodyPr/>
        <a:lstStyle/>
        <a:p>
          <a:endParaRPr lang="de-DE"/>
        </a:p>
      </dgm:t>
    </dgm:pt>
    <dgm:pt modelId="{2E15C339-2240-B340-BC70-9FCDF541F298}">
      <dgm:prSet/>
      <dgm:spPr/>
      <dgm:t>
        <a:bodyPr/>
        <a:lstStyle/>
        <a:p>
          <a:r>
            <a:rPr lang="en-US" dirty="0" err="1"/>
            <a:t>PharmaGKB</a:t>
          </a:r>
          <a:endParaRPr lang="en-US" dirty="0"/>
        </a:p>
      </dgm:t>
    </dgm:pt>
    <dgm:pt modelId="{B0463BD3-20CF-7342-9E6F-7BF00A4BE435}" type="parTrans" cxnId="{EE62515F-4CC5-464B-BE5E-72F7D23BAE3F}">
      <dgm:prSet/>
      <dgm:spPr/>
      <dgm:t>
        <a:bodyPr/>
        <a:lstStyle/>
        <a:p>
          <a:endParaRPr lang="de-DE"/>
        </a:p>
      </dgm:t>
    </dgm:pt>
    <dgm:pt modelId="{E9E6576C-9C20-9E47-8BB8-5B5AAA58CB6F}" type="sibTrans" cxnId="{EE62515F-4CC5-464B-BE5E-72F7D23BAE3F}">
      <dgm:prSet/>
      <dgm:spPr/>
      <dgm:t>
        <a:bodyPr/>
        <a:lstStyle/>
        <a:p>
          <a:endParaRPr lang="de-DE"/>
        </a:p>
      </dgm:t>
    </dgm:pt>
    <dgm:pt modelId="{76C19AB5-F061-364E-B1FA-DC6D730F2E68}">
      <dgm:prSet/>
      <dgm:spPr/>
      <dgm:t>
        <a:bodyPr/>
        <a:lstStyle/>
        <a:p>
          <a:r>
            <a:rPr lang="en-US" dirty="0"/>
            <a:t>CTD</a:t>
          </a:r>
        </a:p>
      </dgm:t>
    </dgm:pt>
    <dgm:pt modelId="{95E535D7-C372-024A-9C39-D19E9ED2B494}" type="parTrans" cxnId="{67DACC21-513B-AC43-9F22-3DB3659E1709}">
      <dgm:prSet/>
      <dgm:spPr/>
      <dgm:t>
        <a:bodyPr/>
        <a:lstStyle/>
        <a:p>
          <a:endParaRPr lang="de-DE"/>
        </a:p>
      </dgm:t>
    </dgm:pt>
    <dgm:pt modelId="{046123C8-998A-534E-BEDA-A0CCEF097B58}" type="sibTrans" cxnId="{67DACC21-513B-AC43-9F22-3DB3659E1709}">
      <dgm:prSet/>
      <dgm:spPr/>
      <dgm:t>
        <a:bodyPr/>
        <a:lstStyle/>
        <a:p>
          <a:endParaRPr lang="de-DE"/>
        </a:p>
      </dgm:t>
    </dgm:pt>
    <dgm:pt modelId="{711890B8-07B3-AE43-8604-E5B78547825D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4: Analysis </a:t>
          </a:r>
          <a:r>
            <a:rPr lang="de-DE" dirty="0" err="1"/>
            <a:t>Step</a:t>
          </a:r>
          <a:endParaRPr lang="en-US" dirty="0"/>
        </a:p>
      </dgm:t>
    </dgm:pt>
    <dgm:pt modelId="{75313D31-32FB-3648-BE8F-7B77727781D5}" type="parTrans" cxnId="{0B41D82F-61E5-6046-AB3C-5BCD50DECC3A}">
      <dgm:prSet/>
      <dgm:spPr/>
      <dgm:t>
        <a:bodyPr/>
        <a:lstStyle/>
        <a:p>
          <a:endParaRPr lang="de-DE"/>
        </a:p>
      </dgm:t>
    </dgm:pt>
    <dgm:pt modelId="{24F2D81D-D013-9C4A-A992-23A6E6D729D8}" type="sibTrans" cxnId="{0B41D82F-61E5-6046-AB3C-5BCD50DECC3A}">
      <dgm:prSet/>
      <dgm:spPr/>
      <dgm:t>
        <a:bodyPr/>
        <a:lstStyle/>
        <a:p>
          <a:endParaRPr lang="de-DE"/>
        </a:p>
      </dgm:t>
    </dgm:pt>
    <dgm:pt modelId="{97A99D9F-B440-3342-89C3-44C631D1DEB3}" type="pres">
      <dgm:prSet presAssocID="{89648A4A-5BEB-4D26-91FD-3D6F500C7C9C}" presName="linear" presStyleCnt="0">
        <dgm:presLayoutVars>
          <dgm:dir/>
          <dgm:animLvl val="lvl"/>
          <dgm:resizeHandles val="exact"/>
        </dgm:presLayoutVars>
      </dgm:prSet>
      <dgm:spPr/>
    </dgm:pt>
    <dgm:pt modelId="{1FC64E41-BEE5-154D-86DB-575CE9665006}" type="pres">
      <dgm:prSet presAssocID="{960302E1-0A92-4735-92B1-03E2DD299C8A}" presName="parentLin" presStyleCnt="0"/>
      <dgm:spPr/>
    </dgm:pt>
    <dgm:pt modelId="{07BC5DA8-E66F-C441-A4DA-17D5DB9AD34D}" type="pres">
      <dgm:prSet presAssocID="{960302E1-0A92-4735-92B1-03E2DD299C8A}" presName="parentLeftMargin" presStyleLbl="node1" presStyleIdx="0" presStyleCnt="4"/>
      <dgm:spPr/>
    </dgm:pt>
    <dgm:pt modelId="{A5FB9F26-33AB-0742-9ED1-5DC6BB5A4B5D}" type="pres">
      <dgm:prSet presAssocID="{960302E1-0A92-4735-92B1-03E2DD299C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13FD4C-D745-9E40-9217-CE662EF5F858}" type="pres">
      <dgm:prSet presAssocID="{960302E1-0A92-4735-92B1-03E2DD299C8A}" presName="negativeSpace" presStyleCnt="0"/>
      <dgm:spPr/>
    </dgm:pt>
    <dgm:pt modelId="{ED043F0B-2E6F-DE44-BD23-D75239DDF723}" type="pres">
      <dgm:prSet presAssocID="{960302E1-0A92-4735-92B1-03E2DD299C8A}" presName="childText" presStyleLbl="conFgAcc1" presStyleIdx="0" presStyleCnt="4">
        <dgm:presLayoutVars>
          <dgm:bulletEnabled val="1"/>
        </dgm:presLayoutVars>
      </dgm:prSet>
      <dgm:spPr/>
    </dgm:pt>
    <dgm:pt modelId="{69C93AB3-9D84-A042-B93A-4C4182F213B0}" type="pres">
      <dgm:prSet presAssocID="{2F4DB347-38E4-47FD-A094-231C40A0F8FD}" presName="spaceBetweenRectangles" presStyleCnt="0"/>
      <dgm:spPr/>
    </dgm:pt>
    <dgm:pt modelId="{0820237D-6D73-D347-8FF0-C542C818DC5A}" type="pres">
      <dgm:prSet presAssocID="{2F52C6D0-6049-4959-8B44-BA7E195A266E}" presName="parentLin" presStyleCnt="0"/>
      <dgm:spPr/>
    </dgm:pt>
    <dgm:pt modelId="{78090A07-71A3-5244-8CCA-F821060A5B3D}" type="pres">
      <dgm:prSet presAssocID="{2F52C6D0-6049-4959-8B44-BA7E195A266E}" presName="parentLeftMargin" presStyleLbl="node1" presStyleIdx="0" presStyleCnt="4"/>
      <dgm:spPr/>
    </dgm:pt>
    <dgm:pt modelId="{5788394E-E702-364B-BDF9-AD0FD66A2969}" type="pres">
      <dgm:prSet presAssocID="{2F52C6D0-6049-4959-8B44-BA7E195A26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99C65AA-9003-3A42-9435-EC265A460E8D}" type="pres">
      <dgm:prSet presAssocID="{2F52C6D0-6049-4959-8B44-BA7E195A266E}" presName="negativeSpace" presStyleCnt="0"/>
      <dgm:spPr/>
    </dgm:pt>
    <dgm:pt modelId="{BB65198B-0347-E94A-AD5C-A71AD34D4CB8}" type="pres">
      <dgm:prSet presAssocID="{2F52C6D0-6049-4959-8B44-BA7E195A266E}" presName="childText" presStyleLbl="conFgAcc1" presStyleIdx="1" presStyleCnt="4">
        <dgm:presLayoutVars>
          <dgm:bulletEnabled val="1"/>
        </dgm:presLayoutVars>
      </dgm:prSet>
      <dgm:spPr/>
    </dgm:pt>
    <dgm:pt modelId="{8278CDB5-998D-3B4B-AB42-E04A9BEE7D42}" type="pres">
      <dgm:prSet presAssocID="{585A5F50-A5E7-478B-9765-3D20E1F6A604}" presName="spaceBetweenRectangles" presStyleCnt="0"/>
      <dgm:spPr/>
    </dgm:pt>
    <dgm:pt modelId="{C3882FD2-681D-AC45-ABFF-B33D2FC43492}" type="pres">
      <dgm:prSet presAssocID="{D35CF166-50F9-4475-8408-2EE8336AADD8}" presName="parentLin" presStyleCnt="0"/>
      <dgm:spPr/>
    </dgm:pt>
    <dgm:pt modelId="{BEB453AF-9E75-D64A-AC12-BD940021CF26}" type="pres">
      <dgm:prSet presAssocID="{D35CF166-50F9-4475-8408-2EE8336AADD8}" presName="parentLeftMargin" presStyleLbl="node1" presStyleIdx="1" presStyleCnt="4"/>
      <dgm:spPr/>
    </dgm:pt>
    <dgm:pt modelId="{6D748164-6EDB-6949-9383-3607081CC11E}" type="pres">
      <dgm:prSet presAssocID="{D35CF166-50F9-4475-8408-2EE8336AADD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556FC5-46A6-5241-868B-E1C8AD55727A}" type="pres">
      <dgm:prSet presAssocID="{D35CF166-50F9-4475-8408-2EE8336AADD8}" presName="negativeSpace" presStyleCnt="0"/>
      <dgm:spPr/>
    </dgm:pt>
    <dgm:pt modelId="{BE644549-B27F-9F45-BCCD-063019CCFE5A}" type="pres">
      <dgm:prSet presAssocID="{D35CF166-50F9-4475-8408-2EE8336AADD8}" presName="childText" presStyleLbl="conFgAcc1" presStyleIdx="2" presStyleCnt="4">
        <dgm:presLayoutVars>
          <dgm:bulletEnabled val="1"/>
        </dgm:presLayoutVars>
      </dgm:prSet>
      <dgm:spPr/>
    </dgm:pt>
    <dgm:pt modelId="{E2CD3620-5091-F941-909A-2FF51656901C}" type="pres">
      <dgm:prSet presAssocID="{6A0F4E30-15E7-4DA9-B170-B0B153209C46}" presName="spaceBetweenRectangles" presStyleCnt="0"/>
      <dgm:spPr/>
    </dgm:pt>
    <dgm:pt modelId="{37D83A22-6007-0E4F-903B-F3E96672B0FD}" type="pres">
      <dgm:prSet presAssocID="{711890B8-07B3-AE43-8604-E5B78547825D}" presName="parentLin" presStyleCnt="0"/>
      <dgm:spPr/>
    </dgm:pt>
    <dgm:pt modelId="{4988DCEF-5712-FF40-9B38-FD31FC1382E2}" type="pres">
      <dgm:prSet presAssocID="{711890B8-07B3-AE43-8604-E5B78547825D}" presName="parentLeftMargin" presStyleLbl="node1" presStyleIdx="2" presStyleCnt="4"/>
      <dgm:spPr/>
    </dgm:pt>
    <dgm:pt modelId="{005694D5-BC90-124A-9272-A26B6DFB5767}" type="pres">
      <dgm:prSet presAssocID="{711890B8-07B3-AE43-8604-E5B78547825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D444A92-2247-B947-B79F-19E1FB93CA29}" type="pres">
      <dgm:prSet presAssocID="{711890B8-07B3-AE43-8604-E5B78547825D}" presName="negativeSpace" presStyleCnt="0"/>
      <dgm:spPr/>
    </dgm:pt>
    <dgm:pt modelId="{1E1AFB02-948A-984A-BC10-94A27412B029}" type="pres">
      <dgm:prSet presAssocID="{711890B8-07B3-AE43-8604-E5B78547825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1214700-EE49-8540-BED7-AAFB883D9EA4}" type="presOf" srcId="{D35CF166-50F9-4475-8408-2EE8336AADD8}" destId="{6D748164-6EDB-6949-9383-3607081CC11E}" srcOrd="1" destOrd="0" presId="urn:microsoft.com/office/officeart/2005/8/layout/list1"/>
    <dgm:cxn modelId="{A537F812-BE49-F845-A968-9C82322A8090}" srcId="{2F52C6D0-6049-4959-8B44-BA7E195A266E}" destId="{E3830B73-F46C-CA47-8F18-15006339E85E}" srcOrd="2" destOrd="0" parTransId="{4802F83F-D445-404C-BF67-2E616CED2A14}" sibTransId="{82F76875-5E5C-EE47-9A77-7E88B0116F64}"/>
    <dgm:cxn modelId="{67DACC21-513B-AC43-9F22-3DB3659E1709}" srcId="{2F52C6D0-6049-4959-8B44-BA7E195A266E}" destId="{76C19AB5-F061-364E-B1FA-DC6D730F2E68}" srcOrd="4" destOrd="0" parTransId="{95E535D7-C372-024A-9C39-D19E9ED2B494}" sibTransId="{046123C8-998A-534E-BEDA-A0CCEF097B58}"/>
    <dgm:cxn modelId="{95963325-C16E-5D46-876D-BC706757EA85}" type="presOf" srcId="{960302E1-0A92-4735-92B1-03E2DD299C8A}" destId="{07BC5DA8-E66F-C441-A4DA-17D5DB9AD34D}" srcOrd="0" destOrd="0" presId="urn:microsoft.com/office/officeart/2005/8/layout/list1"/>
    <dgm:cxn modelId="{B57EDB28-CFE9-45EE-872D-24C5F0BF0E1F}" srcId="{2F52C6D0-6049-4959-8B44-BA7E195A266E}" destId="{24113993-C8E8-44C4-98E6-91E6AE76660D}" srcOrd="0" destOrd="0" parTransId="{72FC9A02-AC7C-4B21-BA7E-B1D7F2C953EC}" sibTransId="{7AC9E94D-8C9C-4723-90E6-E0A48594BB17}"/>
    <dgm:cxn modelId="{0B41D82F-61E5-6046-AB3C-5BCD50DECC3A}" srcId="{89648A4A-5BEB-4D26-91FD-3D6F500C7C9C}" destId="{711890B8-07B3-AE43-8604-E5B78547825D}" srcOrd="3" destOrd="0" parTransId="{75313D31-32FB-3648-BE8F-7B77727781D5}" sibTransId="{24F2D81D-D013-9C4A-A992-23A6E6D729D8}"/>
    <dgm:cxn modelId="{B0735144-05EA-4BF7-AE34-DF265559C860}" srcId="{89648A4A-5BEB-4D26-91FD-3D6F500C7C9C}" destId="{D35CF166-50F9-4475-8408-2EE8336AADD8}" srcOrd="2" destOrd="0" parTransId="{AE26A511-9B5A-4488-9E6A-CA34D59ABDAD}" sibTransId="{6A0F4E30-15E7-4DA9-B170-B0B153209C46}"/>
    <dgm:cxn modelId="{F0986749-DFF3-3344-A12C-D273933B0AB7}" type="presOf" srcId="{2139765B-37DF-1543-8000-7BF09DE9913A}" destId="{BB65198B-0347-E94A-AD5C-A71AD34D4CB8}" srcOrd="0" destOrd="1" presId="urn:microsoft.com/office/officeart/2005/8/layout/list1"/>
    <dgm:cxn modelId="{82114E52-637B-0447-8545-C2B007C1CC24}" srcId="{2F52C6D0-6049-4959-8B44-BA7E195A266E}" destId="{2139765B-37DF-1543-8000-7BF09DE9913A}" srcOrd="1" destOrd="0" parTransId="{5A04AE73-AE13-4C40-B905-8EF2E8B7A836}" sibTransId="{D51F7668-1138-884B-8AB9-3CADD6B832F6}"/>
    <dgm:cxn modelId="{A80EA858-C29F-0D47-A20D-E8983D50BC49}" type="presOf" srcId="{960302E1-0A92-4735-92B1-03E2DD299C8A}" destId="{A5FB9F26-33AB-0742-9ED1-5DC6BB5A4B5D}" srcOrd="1" destOrd="0" presId="urn:microsoft.com/office/officeart/2005/8/layout/list1"/>
    <dgm:cxn modelId="{EE62515F-4CC5-464B-BE5E-72F7D23BAE3F}" srcId="{2F52C6D0-6049-4959-8B44-BA7E195A266E}" destId="{2E15C339-2240-B340-BC70-9FCDF541F298}" srcOrd="3" destOrd="0" parTransId="{B0463BD3-20CF-7342-9E6F-7BF00A4BE435}" sibTransId="{E9E6576C-9C20-9E47-8BB8-5B5AAA58CB6F}"/>
    <dgm:cxn modelId="{9D865264-853C-F04F-9DE3-435FB3AC6F92}" type="presOf" srcId="{2E15C339-2240-B340-BC70-9FCDF541F298}" destId="{BB65198B-0347-E94A-AD5C-A71AD34D4CB8}" srcOrd="0" destOrd="3" presId="urn:microsoft.com/office/officeart/2005/8/layout/list1"/>
    <dgm:cxn modelId="{698AD57E-6D0B-4941-902C-FC159D5D8A14}" type="presOf" srcId="{24113993-C8E8-44C4-98E6-91E6AE76660D}" destId="{BB65198B-0347-E94A-AD5C-A71AD34D4CB8}" srcOrd="0" destOrd="0" presId="urn:microsoft.com/office/officeart/2005/8/layout/list1"/>
    <dgm:cxn modelId="{87B90380-CB99-8943-A837-9182072F1AA4}" type="presOf" srcId="{89648A4A-5BEB-4D26-91FD-3D6F500C7C9C}" destId="{97A99D9F-B440-3342-89C3-44C631D1DEB3}" srcOrd="0" destOrd="0" presId="urn:microsoft.com/office/officeart/2005/8/layout/list1"/>
    <dgm:cxn modelId="{BAD492A4-B03E-4D41-8395-53D0F5B6A131}" srcId="{89648A4A-5BEB-4D26-91FD-3D6F500C7C9C}" destId="{960302E1-0A92-4735-92B1-03E2DD299C8A}" srcOrd="0" destOrd="0" parTransId="{81C2CE8F-A39B-4C12-B0CD-392C51B1031B}" sibTransId="{2F4DB347-38E4-47FD-A094-231C40A0F8FD}"/>
    <dgm:cxn modelId="{04BDEAA8-11C7-B242-97C2-E50F80CDC632}" type="presOf" srcId="{E3830B73-F46C-CA47-8F18-15006339E85E}" destId="{BB65198B-0347-E94A-AD5C-A71AD34D4CB8}" srcOrd="0" destOrd="2" presId="urn:microsoft.com/office/officeart/2005/8/layout/list1"/>
    <dgm:cxn modelId="{EE0107AA-6FAC-B442-ADD6-843126B8223B}" type="presOf" srcId="{2F52C6D0-6049-4959-8B44-BA7E195A266E}" destId="{78090A07-71A3-5244-8CCA-F821060A5B3D}" srcOrd="0" destOrd="0" presId="urn:microsoft.com/office/officeart/2005/8/layout/list1"/>
    <dgm:cxn modelId="{C165BCCB-59E5-5546-A35A-0F52D584E648}" type="presOf" srcId="{711890B8-07B3-AE43-8604-E5B78547825D}" destId="{005694D5-BC90-124A-9272-A26B6DFB5767}" srcOrd="1" destOrd="0" presId="urn:microsoft.com/office/officeart/2005/8/layout/list1"/>
    <dgm:cxn modelId="{B20B34D6-1BCB-284C-9F0B-E8FC03CED597}" type="presOf" srcId="{711890B8-07B3-AE43-8604-E5B78547825D}" destId="{4988DCEF-5712-FF40-9B38-FD31FC1382E2}" srcOrd="0" destOrd="0" presId="urn:microsoft.com/office/officeart/2005/8/layout/list1"/>
    <dgm:cxn modelId="{104049D6-7C3C-914A-8BF8-C9CDBD0E4A73}" type="presOf" srcId="{D35CF166-50F9-4475-8408-2EE8336AADD8}" destId="{BEB453AF-9E75-D64A-AC12-BD940021CF26}" srcOrd="0" destOrd="0" presId="urn:microsoft.com/office/officeart/2005/8/layout/list1"/>
    <dgm:cxn modelId="{C45428F4-0955-BA49-AF50-1EAB2094C74C}" type="presOf" srcId="{2F52C6D0-6049-4959-8B44-BA7E195A266E}" destId="{5788394E-E702-364B-BDF9-AD0FD66A2969}" srcOrd="1" destOrd="0" presId="urn:microsoft.com/office/officeart/2005/8/layout/list1"/>
    <dgm:cxn modelId="{CC09A8F5-9AB9-47DD-BAFA-BBCFD3FFB728}" srcId="{89648A4A-5BEB-4D26-91FD-3D6F500C7C9C}" destId="{2F52C6D0-6049-4959-8B44-BA7E195A266E}" srcOrd="1" destOrd="0" parTransId="{57C02445-A86D-41C9-8ED5-928CC960917F}" sibTransId="{585A5F50-A5E7-478B-9765-3D20E1F6A604}"/>
    <dgm:cxn modelId="{A07EF3FE-2F1D-1249-9805-51A0E1ACAF40}" type="presOf" srcId="{76C19AB5-F061-364E-B1FA-DC6D730F2E68}" destId="{BB65198B-0347-E94A-AD5C-A71AD34D4CB8}" srcOrd="0" destOrd="4" presId="urn:microsoft.com/office/officeart/2005/8/layout/list1"/>
    <dgm:cxn modelId="{8ACAD837-CACF-824E-A092-E6D745AF56B2}" type="presParOf" srcId="{97A99D9F-B440-3342-89C3-44C631D1DEB3}" destId="{1FC64E41-BEE5-154D-86DB-575CE9665006}" srcOrd="0" destOrd="0" presId="urn:microsoft.com/office/officeart/2005/8/layout/list1"/>
    <dgm:cxn modelId="{CC332FF0-076F-6946-A0A0-EF5D5375D351}" type="presParOf" srcId="{1FC64E41-BEE5-154D-86DB-575CE9665006}" destId="{07BC5DA8-E66F-C441-A4DA-17D5DB9AD34D}" srcOrd="0" destOrd="0" presId="urn:microsoft.com/office/officeart/2005/8/layout/list1"/>
    <dgm:cxn modelId="{847007DE-21DE-544F-A0F8-5F9A94884A82}" type="presParOf" srcId="{1FC64E41-BEE5-154D-86DB-575CE9665006}" destId="{A5FB9F26-33AB-0742-9ED1-5DC6BB5A4B5D}" srcOrd="1" destOrd="0" presId="urn:microsoft.com/office/officeart/2005/8/layout/list1"/>
    <dgm:cxn modelId="{BCE37AE2-FF9C-F646-8500-6E088682C9BD}" type="presParOf" srcId="{97A99D9F-B440-3342-89C3-44C631D1DEB3}" destId="{D013FD4C-D745-9E40-9217-CE662EF5F858}" srcOrd="1" destOrd="0" presId="urn:microsoft.com/office/officeart/2005/8/layout/list1"/>
    <dgm:cxn modelId="{B16F9BCA-41BE-6B47-99D2-1195E229CDE9}" type="presParOf" srcId="{97A99D9F-B440-3342-89C3-44C631D1DEB3}" destId="{ED043F0B-2E6F-DE44-BD23-D75239DDF723}" srcOrd="2" destOrd="0" presId="urn:microsoft.com/office/officeart/2005/8/layout/list1"/>
    <dgm:cxn modelId="{656C287E-BEFA-584E-96F8-5125F92E1FDA}" type="presParOf" srcId="{97A99D9F-B440-3342-89C3-44C631D1DEB3}" destId="{69C93AB3-9D84-A042-B93A-4C4182F213B0}" srcOrd="3" destOrd="0" presId="urn:microsoft.com/office/officeart/2005/8/layout/list1"/>
    <dgm:cxn modelId="{0FB0FF71-89D5-5543-A7B7-892BCD047606}" type="presParOf" srcId="{97A99D9F-B440-3342-89C3-44C631D1DEB3}" destId="{0820237D-6D73-D347-8FF0-C542C818DC5A}" srcOrd="4" destOrd="0" presId="urn:microsoft.com/office/officeart/2005/8/layout/list1"/>
    <dgm:cxn modelId="{E73D6F29-640D-F04D-A728-596DF22F3B94}" type="presParOf" srcId="{0820237D-6D73-D347-8FF0-C542C818DC5A}" destId="{78090A07-71A3-5244-8CCA-F821060A5B3D}" srcOrd="0" destOrd="0" presId="urn:microsoft.com/office/officeart/2005/8/layout/list1"/>
    <dgm:cxn modelId="{C30BDACE-BEB3-9140-AE6B-0908EDA06C68}" type="presParOf" srcId="{0820237D-6D73-D347-8FF0-C542C818DC5A}" destId="{5788394E-E702-364B-BDF9-AD0FD66A2969}" srcOrd="1" destOrd="0" presId="urn:microsoft.com/office/officeart/2005/8/layout/list1"/>
    <dgm:cxn modelId="{5E1A1D68-91F4-1641-947E-007C5DE7ADBF}" type="presParOf" srcId="{97A99D9F-B440-3342-89C3-44C631D1DEB3}" destId="{E99C65AA-9003-3A42-9435-EC265A460E8D}" srcOrd="5" destOrd="0" presId="urn:microsoft.com/office/officeart/2005/8/layout/list1"/>
    <dgm:cxn modelId="{C3E2E51F-D791-9E45-AB39-B03A37DEE9A7}" type="presParOf" srcId="{97A99D9F-B440-3342-89C3-44C631D1DEB3}" destId="{BB65198B-0347-E94A-AD5C-A71AD34D4CB8}" srcOrd="6" destOrd="0" presId="urn:microsoft.com/office/officeart/2005/8/layout/list1"/>
    <dgm:cxn modelId="{0070729D-D5CD-4E47-A4D9-52B9711441F3}" type="presParOf" srcId="{97A99D9F-B440-3342-89C3-44C631D1DEB3}" destId="{8278CDB5-998D-3B4B-AB42-E04A9BEE7D42}" srcOrd="7" destOrd="0" presId="urn:microsoft.com/office/officeart/2005/8/layout/list1"/>
    <dgm:cxn modelId="{025040F7-5F8F-AC41-9904-4C4217848FBD}" type="presParOf" srcId="{97A99D9F-B440-3342-89C3-44C631D1DEB3}" destId="{C3882FD2-681D-AC45-ABFF-B33D2FC43492}" srcOrd="8" destOrd="0" presId="urn:microsoft.com/office/officeart/2005/8/layout/list1"/>
    <dgm:cxn modelId="{F42C4A73-E9C1-6246-A3C6-54DC392C68C3}" type="presParOf" srcId="{C3882FD2-681D-AC45-ABFF-B33D2FC43492}" destId="{BEB453AF-9E75-D64A-AC12-BD940021CF26}" srcOrd="0" destOrd="0" presId="urn:microsoft.com/office/officeart/2005/8/layout/list1"/>
    <dgm:cxn modelId="{9A1D7927-9218-7243-8BEE-A48B671A7C8B}" type="presParOf" srcId="{C3882FD2-681D-AC45-ABFF-B33D2FC43492}" destId="{6D748164-6EDB-6949-9383-3607081CC11E}" srcOrd="1" destOrd="0" presId="urn:microsoft.com/office/officeart/2005/8/layout/list1"/>
    <dgm:cxn modelId="{C4AE9D44-ADD6-744F-B88E-8E16F058401F}" type="presParOf" srcId="{97A99D9F-B440-3342-89C3-44C631D1DEB3}" destId="{41556FC5-46A6-5241-868B-E1C8AD55727A}" srcOrd="9" destOrd="0" presId="urn:microsoft.com/office/officeart/2005/8/layout/list1"/>
    <dgm:cxn modelId="{091EB349-6D64-CC4E-A61B-0E5FF530EA42}" type="presParOf" srcId="{97A99D9F-B440-3342-89C3-44C631D1DEB3}" destId="{BE644549-B27F-9F45-BCCD-063019CCFE5A}" srcOrd="10" destOrd="0" presId="urn:microsoft.com/office/officeart/2005/8/layout/list1"/>
    <dgm:cxn modelId="{B9BEEF51-CB43-2C45-92D1-8288D21F1244}" type="presParOf" srcId="{97A99D9F-B440-3342-89C3-44C631D1DEB3}" destId="{E2CD3620-5091-F941-909A-2FF51656901C}" srcOrd="11" destOrd="0" presId="urn:microsoft.com/office/officeart/2005/8/layout/list1"/>
    <dgm:cxn modelId="{AB55B88C-3440-BC41-8C8F-0EA3DEABD63C}" type="presParOf" srcId="{97A99D9F-B440-3342-89C3-44C631D1DEB3}" destId="{37D83A22-6007-0E4F-903B-F3E96672B0FD}" srcOrd="12" destOrd="0" presId="urn:microsoft.com/office/officeart/2005/8/layout/list1"/>
    <dgm:cxn modelId="{3B1CF633-25DB-D540-B08F-143316D95698}" type="presParOf" srcId="{37D83A22-6007-0E4F-903B-F3E96672B0FD}" destId="{4988DCEF-5712-FF40-9B38-FD31FC1382E2}" srcOrd="0" destOrd="0" presId="urn:microsoft.com/office/officeart/2005/8/layout/list1"/>
    <dgm:cxn modelId="{0DCDD994-BE8D-EA40-AE9A-01BC0B437E56}" type="presParOf" srcId="{37D83A22-6007-0E4F-903B-F3E96672B0FD}" destId="{005694D5-BC90-124A-9272-A26B6DFB5767}" srcOrd="1" destOrd="0" presId="urn:microsoft.com/office/officeart/2005/8/layout/list1"/>
    <dgm:cxn modelId="{F27AAFA1-D7C5-8B42-A540-D9C14008A808}" type="presParOf" srcId="{97A99D9F-B440-3342-89C3-44C631D1DEB3}" destId="{8D444A92-2247-B947-B79F-19E1FB93CA29}" srcOrd="13" destOrd="0" presId="urn:microsoft.com/office/officeart/2005/8/layout/list1"/>
    <dgm:cxn modelId="{B65BC60A-F52F-A441-80B9-A64397FB4127}" type="presParOf" srcId="{97A99D9F-B440-3342-89C3-44C631D1DEB3}" destId="{1E1AFB02-948A-984A-BC10-94A27412B0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648A4A-5BEB-4D26-91FD-3D6F500C7C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302E1-0A92-4735-92B1-03E2DD299C8A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1: Download and </a:t>
          </a:r>
          <a:r>
            <a:rPr lang="de-DE" dirty="0" err="1"/>
            <a:t>Preprocess</a:t>
          </a:r>
          <a:endParaRPr lang="en-US" dirty="0"/>
        </a:p>
      </dgm:t>
    </dgm:pt>
    <dgm:pt modelId="{81C2CE8F-A39B-4C12-B0CD-392C51B1031B}" type="parTrans" cxnId="{BAD492A4-B03E-4D41-8395-53D0F5B6A131}">
      <dgm:prSet/>
      <dgm:spPr/>
      <dgm:t>
        <a:bodyPr/>
        <a:lstStyle/>
        <a:p>
          <a:endParaRPr lang="en-US"/>
        </a:p>
      </dgm:t>
    </dgm:pt>
    <dgm:pt modelId="{2F4DB347-38E4-47FD-A094-231C40A0F8FD}" type="sibTrans" cxnId="{BAD492A4-B03E-4D41-8395-53D0F5B6A131}">
      <dgm:prSet/>
      <dgm:spPr/>
      <dgm:t>
        <a:bodyPr/>
        <a:lstStyle/>
        <a:p>
          <a:endParaRPr lang="en-US"/>
        </a:p>
      </dgm:t>
    </dgm:pt>
    <dgm:pt modelId="{2F52C6D0-6049-4959-8B44-BA7E195A266E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2: Mapping and </a:t>
          </a:r>
          <a:r>
            <a:rPr lang="de-DE" dirty="0" err="1"/>
            <a:t>Merge</a:t>
          </a:r>
          <a:r>
            <a:rPr lang="de-DE" dirty="0"/>
            <a:t> Dataframes</a:t>
          </a:r>
          <a:endParaRPr lang="en-US" dirty="0"/>
        </a:p>
      </dgm:t>
    </dgm:pt>
    <dgm:pt modelId="{57C02445-A86D-41C9-8ED5-928CC960917F}" type="parTrans" cxnId="{CC09A8F5-9AB9-47DD-BAFA-BBCFD3FFB728}">
      <dgm:prSet/>
      <dgm:spPr/>
      <dgm:t>
        <a:bodyPr/>
        <a:lstStyle/>
        <a:p>
          <a:endParaRPr lang="en-US"/>
        </a:p>
      </dgm:t>
    </dgm:pt>
    <dgm:pt modelId="{585A5F50-A5E7-478B-9765-3D20E1F6A604}" type="sibTrans" cxnId="{CC09A8F5-9AB9-47DD-BAFA-BBCFD3FFB728}">
      <dgm:prSet/>
      <dgm:spPr/>
      <dgm:t>
        <a:bodyPr/>
        <a:lstStyle/>
        <a:p>
          <a:endParaRPr lang="en-US"/>
        </a:p>
      </dgm:t>
    </dgm:pt>
    <dgm:pt modelId="{CDB42923-F688-E343-B5B2-882D2C6B5150}">
      <dgm:prSet custT="1"/>
      <dgm:spPr/>
      <dgm:t>
        <a:bodyPr/>
        <a:lstStyle/>
        <a:p>
          <a:r>
            <a:rPr lang="de-DE" sz="2000" b="0" dirty="0" err="1"/>
            <a:t>used</a:t>
          </a:r>
          <a:r>
            <a:rPr lang="de-DE" sz="2000" b="0" dirty="0"/>
            <a:t> </a:t>
          </a:r>
          <a:r>
            <a:rPr lang="de-DE" sz="2000" b="0" dirty="0" err="1"/>
            <a:t>the</a:t>
          </a:r>
          <a:r>
            <a:rPr lang="de-DE" sz="2000" b="0" dirty="0"/>
            <a:t> `</a:t>
          </a:r>
          <a:r>
            <a:rPr lang="de-DE" sz="2000" b="0" dirty="0" err="1"/>
            <a:t>idconverter.py</a:t>
          </a:r>
          <a:r>
            <a:rPr lang="de-DE" sz="2000" b="0" dirty="0"/>
            <a:t>` </a:t>
          </a:r>
          <a:r>
            <a:rPr lang="de-DE" sz="2000" b="0" dirty="0" err="1"/>
            <a:t>script</a:t>
          </a:r>
          <a:r>
            <a:rPr lang="de-DE" sz="2000" b="0" dirty="0"/>
            <a:t> </a:t>
          </a:r>
          <a:r>
            <a:rPr lang="de-DE" sz="2000" b="0" dirty="0" err="1"/>
            <a:t>from</a:t>
          </a:r>
          <a:r>
            <a:rPr lang="de-DE" sz="2000" b="0" dirty="0"/>
            <a:t>: https://</a:t>
          </a:r>
          <a:r>
            <a:rPr lang="de-DE" sz="2000" b="0" dirty="0" err="1"/>
            <a:t>github.com</a:t>
          </a:r>
          <a:r>
            <a:rPr lang="de-DE" sz="2000" b="0" dirty="0"/>
            <a:t>/</a:t>
          </a:r>
          <a:r>
            <a:rPr lang="de-DE" sz="2000" b="0" dirty="0" err="1"/>
            <a:t>yafeng</a:t>
          </a:r>
          <a:r>
            <a:rPr lang="de-DE" sz="2000" b="0" dirty="0"/>
            <a:t>/</a:t>
          </a:r>
          <a:r>
            <a:rPr lang="de-DE" sz="2000" b="0" dirty="0" err="1"/>
            <a:t>idconverter</a:t>
          </a:r>
          <a:r>
            <a:rPr lang="de-DE" sz="2000" b="0" dirty="0"/>
            <a:t> </a:t>
          </a:r>
          <a:r>
            <a:rPr lang="en-US" sz="2000" dirty="0"/>
            <a:t> </a:t>
          </a:r>
        </a:p>
      </dgm:t>
    </dgm:pt>
    <dgm:pt modelId="{B554832D-30B2-934F-9A6F-EF80BBD828C9}" type="parTrans" cxnId="{9891D984-A8FF-6649-B7BA-DC1ABF3997DE}">
      <dgm:prSet/>
      <dgm:spPr/>
      <dgm:t>
        <a:bodyPr/>
        <a:lstStyle/>
        <a:p>
          <a:endParaRPr lang="de-DE"/>
        </a:p>
      </dgm:t>
    </dgm:pt>
    <dgm:pt modelId="{CAC0943B-0ECE-204C-81CC-E06D9279E64F}" type="sibTrans" cxnId="{9891D984-A8FF-6649-B7BA-DC1ABF3997DE}">
      <dgm:prSet/>
      <dgm:spPr/>
      <dgm:t>
        <a:bodyPr/>
        <a:lstStyle/>
        <a:p>
          <a:endParaRPr lang="de-DE"/>
        </a:p>
      </dgm:t>
    </dgm:pt>
    <dgm:pt modelId="{453671F1-1263-B940-B97C-834776553FF3}">
      <dgm:prSet custT="1"/>
      <dgm:spPr/>
      <dgm:t>
        <a:bodyPr/>
        <a:lstStyle/>
        <a:p>
          <a:r>
            <a:rPr lang="de-DE" sz="2000" b="0" dirty="0" err="1"/>
            <a:t>python</a:t>
          </a:r>
          <a:r>
            <a:rPr lang="de-DE" sz="2000" b="0" dirty="0"/>
            <a:t> </a:t>
          </a:r>
          <a:r>
            <a:rPr lang="de-DE" sz="2000" b="0" dirty="0" err="1"/>
            <a:t>idconverter.py</a:t>
          </a:r>
          <a:r>
            <a:rPr lang="de-DE" sz="2000" b="0" dirty="0"/>
            <a:t> --input </a:t>
          </a:r>
          <a:r>
            <a:rPr lang="de-DE" sz="2000" b="0" dirty="0" err="1"/>
            <a:t>unique_ENSP_IDs.csv</a:t>
          </a:r>
          <a:r>
            <a:rPr lang="de-DE" sz="2000" b="0" dirty="0"/>
            <a:t> --output protein2gene.csv --</a:t>
          </a:r>
          <a:r>
            <a:rPr lang="de-DE" sz="2000" b="0" dirty="0" err="1"/>
            <a:t>n</a:t>
          </a:r>
          <a:r>
            <a:rPr lang="de-DE" sz="2000" b="0" dirty="0"/>
            <a:t> 1</a:t>
          </a:r>
          <a:endParaRPr lang="en-US" sz="2000" dirty="0"/>
        </a:p>
      </dgm:t>
    </dgm:pt>
    <dgm:pt modelId="{5F0718BA-0BA4-DC40-889A-D4F9EA718A9B}" type="parTrans" cxnId="{87617BBF-CBC7-7A49-98D5-6BB4F8980889}">
      <dgm:prSet/>
      <dgm:spPr/>
      <dgm:t>
        <a:bodyPr/>
        <a:lstStyle/>
        <a:p>
          <a:endParaRPr lang="de-DE"/>
        </a:p>
      </dgm:t>
    </dgm:pt>
    <dgm:pt modelId="{31CA86DC-40DE-7445-8B00-1C87F07A2000}" type="sibTrans" cxnId="{87617BBF-CBC7-7A49-98D5-6BB4F8980889}">
      <dgm:prSet/>
      <dgm:spPr/>
      <dgm:t>
        <a:bodyPr/>
        <a:lstStyle/>
        <a:p>
          <a:endParaRPr lang="de-DE"/>
        </a:p>
      </dgm:t>
    </dgm:pt>
    <dgm:pt modelId="{97A99D9F-B440-3342-89C3-44C631D1DEB3}" type="pres">
      <dgm:prSet presAssocID="{89648A4A-5BEB-4D26-91FD-3D6F500C7C9C}" presName="linear" presStyleCnt="0">
        <dgm:presLayoutVars>
          <dgm:dir/>
          <dgm:animLvl val="lvl"/>
          <dgm:resizeHandles val="exact"/>
        </dgm:presLayoutVars>
      </dgm:prSet>
      <dgm:spPr/>
    </dgm:pt>
    <dgm:pt modelId="{1FC64E41-BEE5-154D-86DB-575CE9665006}" type="pres">
      <dgm:prSet presAssocID="{960302E1-0A92-4735-92B1-03E2DD299C8A}" presName="parentLin" presStyleCnt="0"/>
      <dgm:spPr/>
    </dgm:pt>
    <dgm:pt modelId="{07BC5DA8-E66F-C441-A4DA-17D5DB9AD34D}" type="pres">
      <dgm:prSet presAssocID="{960302E1-0A92-4735-92B1-03E2DD299C8A}" presName="parentLeftMargin" presStyleLbl="node1" presStyleIdx="0" presStyleCnt="2"/>
      <dgm:spPr/>
    </dgm:pt>
    <dgm:pt modelId="{A5FB9F26-33AB-0742-9ED1-5DC6BB5A4B5D}" type="pres">
      <dgm:prSet presAssocID="{960302E1-0A92-4735-92B1-03E2DD299C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13FD4C-D745-9E40-9217-CE662EF5F858}" type="pres">
      <dgm:prSet presAssocID="{960302E1-0A92-4735-92B1-03E2DD299C8A}" presName="negativeSpace" presStyleCnt="0"/>
      <dgm:spPr/>
    </dgm:pt>
    <dgm:pt modelId="{ED043F0B-2E6F-DE44-BD23-D75239DDF723}" type="pres">
      <dgm:prSet presAssocID="{960302E1-0A92-4735-92B1-03E2DD299C8A}" presName="childText" presStyleLbl="conFgAcc1" presStyleIdx="0" presStyleCnt="2">
        <dgm:presLayoutVars>
          <dgm:bulletEnabled val="1"/>
        </dgm:presLayoutVars>
      </dgm:prSet>
      <dgm:spPr/>
    </dgm:pt>
    <dgm:pt modelId="{69C93AB3-9D84-A042-B93A-4C4182F213B0}" type="pres">
      <dgm:prSet presAssocID="{2F4DB347-38E4-47FD-A094-231C40A0F8FD}" presName="spaceBetweenRectangles" presStyleCnt="0"/>
      <dgm:spPr/>
    </dgm:pt>
    <dgm:pt modelId="{0820237D-6D73-D347-8FF0-C542C818DC5A}" type="pres">
      <dgm:prSet presAssocID="{2F52C6D0-6049-4959-8B44-BA7E195A266E}" presName="parentLin" presStyleCnt="0"/>
      <dgm:spPr/>
    </dgm:pt>
    <dgm:pt modelId="{78090A07-71A3-5244-8CCA-F821060A5B3D}" type="pres">
      <dgm:prSet presAssocID="{2F52C6D0-6049-4959-8B44-BA7E195A266E}" presName="parentLeftMargin" presStyleLbl="node1" presStyleIdx="0" presStyleCnt="2"/>
      <dgm:spPr/>
    </dgm:pt>
    <dgm:pt modelId="{5788394E-E702-364B-BDF9-AD0FD66A2969}" type="pres">
      <dgm:prSet presAssocID="{2F52C6D0-6049-4959-8B44-BA7E195A26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9C65AA-9003-3A42-9435-EC265A460E8D}" type="pres">
      <dgm:prSet presAssocID="{2F52C6D0-6049-4959-8B44-BA7E195A266E}" presName="negativeSpace" presStyleCnt="0"/>
      <dgm:spPr/>
    </dgm:pt>
    <dgm:pt modelId="{BB65198B-0347-E94A-AD5C-A71AD34D4CB8}" type="pres">
      <dgm:prSet presAssocID="{2F52C6D0-6049-4959-8B44-BA7E195A26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5963325-C16E-5D46-876D-BC706757EA85}" type="presOf" srcId="{960302E1-0A92-4735-92B1-03E2DD299C8A}" destId="{07BC5DA8-E66F-C441-A4DA-17D5DB9AD34D}" srcOrd="0" destOrd="0" presId="urn:microsoft.com/office/officeart/2005/8/layout/list1"/>
    <dgm:cxn modelId="{C9A9FE50-F3E5-A14B-9308-28630189BCCD}" type="presOf" srcId="{CDB42923-F688-E343-B5B2-882D2C6B5150}" destId="{ED043F0B-2E6F-DE44-BD23-D75239DDF723}" srcOrd="0" destOrd="0" presId="urn:microsoft.com/office/officeart/2005/8/layout/list1"/>
    <dgm:cxn modelId="{A80EA858-C29F-0D47-A20D-E8983D50BC49}" type="presOf" srcId="{960302E1-0A92-4735-92B1-03E2DD299C8A}" destId="{A5FB9F26-33AB-0742-9ED1-5DC6BB5A4B5D}" srcOrd="1" destOrd="0" presId="urn:microsoft.com/office/officeart/2005/8/layout/list1"/>
    <dgm:cxn modelId="{87B90380-CB99-8943-A837-9182072F1AA4}" type="presOf" srcId="{89648A4A-5BEB-4D26-91FD-3D6F500C7C9C}" destId="{97A99D9F-B440-3342-89C3-44C631D1DEB3}" srcOrd="0" destOrd="0" presId="urn:microsoft.com/office/officeart/2005/8/layout/list1"/>
    <dgm:cxn modelId="{9891D984-A8FF-6649-B7BA-DC1ABF3997DE}" srcId="{960302E1-0A92-4735-92B1-03E2DD299C8A}" destId="{CDB42923-F688-E343-B5B2-882D2C6B5150}" srcOrd="0" destOrd="0" parTransId="{B554832D-30B2-934F-9A6F-EF80BBD828C9}" sibTransId="{CAC0943B-0ECE-204C-81CC-E06D9279E64F}"/>
    <dgm:cxn modelId="{BAD492A4-B03E-4D41-8395-53D0F5B6A131}" srcId="{89648A4A-5BEB-4D26-91FD-3D6F500C7C9C}" destId="{960302E1-0A92-4735-92B1-03E2DD299C8A}" srcOrd="0" destOrd="0" parTransId="{81C2CE8F-A39B-4C12-B0CD-392C51B1031B}" sibTransId="{2F4DB347-38E4-47FD-A094-231C40A0F8FD}"/>
    <dgm:cxn modelId="{EE0107AA-6FAC-B442-ADD6-843126B8223B}" type="presOf" srcId="{2F52C6D0-6049-4959-8B44-BA7E195A266E}" destId="{78090A07-71A3-5244-8CCA-F821060A5B3D}" srcOrd="0" destOrd="0" presId="urn:microsoft.com/office/officeart/2005/8/layout/list1"/>
    <dgm:cxn modelId="{87617BBF-CBC7-7A49-98D5-6BB4F8980889}" srcId="{960302E1-0A92-4735-92B1-03E2DD299C8A}" destId="{453671F1-1263-B940-B97C-834776553FF3}" srcOrd="1" destOrd="0" parTransId="{5F0718BA-0BA4-DC40-889A-D4F9EA718A9B}" sibTransId="{31CA86DC-40DE-7445-8B00-1C87F07A2000}"/>
    <dgm:cxn modelId="{C45428F4-0955-BA49-AF50-1EAB2094C74C}" type="presOf" srcId="{2F52C6D0-6049-4959-8B44-BA7E195A266E}" destId="{5788394E-E702-364B-BDF9-AD0FD66A2969}" srcOrd="1" destOrd="0" presId="urn:microsoft.com/office/officeart/2005/8/layout/list1"/>
    <dgm:cxn modelId="{CC09A8F5-9AB9-47DD-BAFA-BBCFD3FFB728}" srcId="{89648A4A-5BEB-4D26-91FD-3D6F500C7C9C}" destId="{2F52C6D0-6049-4959-8B44-BA7E195A266E}" srcOrd="1" destOrd="0" parTransId="{57C02445-A86D-41C9-8ED5-928CC960917F}" sibTransId="{585A5F50-A5E7-478B-9765-3D20E1F6A604}"/>
    <dgm:cxn modelId="{5BE733FB-6D49-E041-9FF8-40478A66D526}" type="presOf" srcId="{453671F1-1263-B940-B97C-834776553FF3}" destId="{ED043F0B-2E6F-DE44-BD23-D75239DDF723}" srcOrd="0" destOrd="1" presId="urn:microsoft.com/office/officeart/2005/8/layout/list1"/>
    <dgm:cxn modelId="{8ACAD837-CACF-824E-A092-E6D745AF56B2}" type="presParOf" srcId="{97A99D9F-B440-3342-89C3-44C631D1DEB3}" destId="{1FC64E41-BEE5-154D-86DB-575CE9665006}" srcOrd="0" destOrd="0" presId="urn:microsoft.com/office/officeart/2005/8/layout/list1"/>
    <dgm:cxn modelId="{CC332FF0-076F-6946-A0A0-EF5D5375D351}" type="presParOf" srcId="{1FC64E41-BEE5-154D-86DB-575CE9665006}" destId="{07BC5DA8-E66F-C441-A4DA-17D5DB9AD34D}" srcOrd="0" destOrd="0" presId="urn:microsoft.com/office/officeart/2005/8/layout/list1"/>
    <dgm:cxn modelId="{847007DE-21DE-544F-A0F8-5F9A94884A82}" type="presParOf" srcId="{1FC64E41-BEE5-154D-86DB-575CE9665006}" destId="{A5FB9F26-33AB-0742-9ED1-5DC6BB5A4B5D}" srcOrd="1" destOrd="0" presId="urn:microsoft.com/office/officeart/2005/8/layout/list1"/>
    <dgm:cxn modelId="{BCE37AE2-FF9C-F646-8500-6E088682C9BD}" type="presParOf" srcId="{97A99D9F-B440-3342-89C3-44C631D1DEB3}" destId="{D013FD4C-D745-9E40-9217-CE662EF5F858}" srcOrd="1" destOrd="0" presId="urn:microsoft.com/office/officeart/2005/8/layout/list1"/>
    <dgm:cxn modelId="{B16F9BCA-41BE-6B47-99D2-1195E229CDE9}" type="presParOf" srcId="{97A99D9F-B440-3342-89C3-44C631D1DEB3}" destId="{ED043F0B-2E6F-DE44-BD23-D75239DDF723}" srcOrd="2" destOrd="0" presId="urn:microsoft.com/office/officeart/2005/8/layout/list1"/>
    <dgm:cxn modelId="{656C287E-BEFA-584E-96F8-5125F92E1FDA}" type="presParOf" srcId="{97A99D9F-B440-3342-89C3-44C631D1DEB3}" destId="{69C93AB3-9D84-A042-B93A-4C4182F213B0}" srcOrd="3" destOrd="0" presId="urn:microsoft.com/office/officeart/2005/8/layout/list1"/>
    <dgm:cxn modelId="{0FB0FF71-89D5-5543-A7B7-892BCD047606}" type="presParOf" srcId="{97A99D9F-B440-3342-89C3-44C631D1DEB3}" destId="{0820237D-6D73-D347-8FF0-C542C818DC5A}" srcOrd="4" destOrd="0" presId="urn:microsoft.com/office/officeart/2005/8/layout/list1"/>
    <dgm:cxn modelId="{E73D6F29-640D-F04D-A728-596DF22F3B94}" type="presParOf" srcId="{0820237D-6D73-D347-8FF0-C542C818DC5A}" destId="{78090A07-71A3-5244-8CCA-F821060A5B3D}" srcOrd="0" destOrd="0" presId="urn:microsoft.com/office/officeart/2005/8/layout/list1"/>
    <dgm:cxn modelId="{C30BDACE-BEB3-9140-AE6B-0908EDA06C68}" type="presParOf" srcId="{0820237D-6D73-D347-8FF0-C542C818DC5A}" destId="{5788394E-E702-364B-BDF9-AD0FD66A2969}" srcOrd="1" destOrd="0" presId="urn:microsoft.com/office/officeart/2005/8/layout/list1"/>
    <dgm:cxn modelId="{5E1A1D68-91F4-1641-947E-007C5DE7ADBF}" type="presParOf" srcId="{97A99D9F-B440-3342-89C3-44C631D1DEB3}" destId="{E99C65AA-9003-3A42-9435-EC265A460E8D}" srcOrd="5" destOrd="0" presId="urn:microsoft.com/office/officeart/2005/8/layout/list1"/>
    <dgm:cxn modelId="{C3E2E51F-D791-9E45-AB39-B03A37DEE9A7}" type="presParOf" srcId="{97A99D9F-B440-3342-89C3-44C631D1DEB3}" destId="{BB65198B-0347-E94A-AD5C-A71AD34D4CB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648A4A-5BEB-4D26-91FD-3D6F500C7C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0302E1-0A92-4735-92B1-03E2DD299C8A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1: Download and </a:t>
          </a:r>
          <a:r>
            <a:rPr lang="de-DE" dirty="0" err="1"/>
            <a:t>Preprocess</a:t>
          </a:r>
          <a:endParaRPr lang="en-US" dirty="0"/>
        </a:p>
      </dgm:t>
    </dgm:pt>
    <dgm:pt modelId="{81C2CE8F-A39B-4C12-B0CD-392C51B1031B}" type="parTrans" cxnId="{BAD492A4-B03E-4D41-8395-53D0F5B6A131}">
      <dgm:prSet/>
      <dgm:spPr/>
      <dgm:t>
        <a:bodyPr/>
        <a:lstStyle/>
        <a:p>
          <a:endParaRPr lang="en-US"/>
        </a:p>
      </dgm:t>
    </dgm:pt>
    <dgm:pt modelId="{2F4DB347-38E4-47FD-A094-231C40A0F8FD}" type="sibTrans" cxnId="{BAD492A4-B03E-4D41-8395-53D0F5B6A131}">
      <dgm:prSet/>
      <dgm:spPr/>
      <dgm:t>
        <a:bodyPr/>
        <a:lstStyle/>
        <a:p>
          <a:endParaRPr lang="en-US"/>
        </a:p>
      </dgm:t>
    </dgm:pt>
    <dgm:pt modelId="{0ACD064C-C218-4398-A180-2AD5C6598EA4}">
      <dgm:prSet/>
      <dgm:spPr/>
      <dgm:t>
        <a:bodyPr/>
        <a:lstStyle/>
        <a:p>
          <a:r>
            <a:rPr lang="de-DE"/>
            <a:t>Import Final DGI</a:t>
          </a:r>
          <a:endParaRPr lang="en-US"/>
        </a:p>
      </dgm:t>
    </dgm:pt>
    <dgm:pt modelId="{69FEADBC-3F6F-4BFD-AAA9-5A1B3333DF6B}" type="parTrans" cxnId="{340E9FA0-66B1-44E5-8536-3048B6BA427D}">
      <dgm:prSet/>
      <dgm:spPr/>
      <dgm:t>
        <a:bodyPr/>
        <a:lstStyle/>
        <a:p>
          <a:endParaRPr lang="en-US"/>
        </a:p>
      </dgm:t>
    </dgm:pt>
    <dgm:pt modelId="{BB91E9F6-5273-40C9-8454-1B9AF14BD224}" type="sibTrans" cxnId="{340E9FA0-66B1-44E5-8536-3048B6BA427D}">
      <dgm:prSet/>
      <dgm:spPr/>
      <dgm:t>
        <a:bodyPr/>
        <a:lstStyle/>
        <a:p>
          <a:endParaRPr lang="en-US"/>
        </a:p>
      </dgm:t>
    </dgm:pt>
    <dgm:pt modelId="{0273B11D-0D17-471A-AC3A-C13A3E876102}">
      <dgm:prSet/>
      <dgm:spPr/>
      <dgm:t>
        <a:bodyPr/>
        <a:lstStyle/>
        <a:p>
          <a:r>
            <a:rPr lang="de-DE"/>
            <a:t>Import Final PPI-Template </a:t>
          </a:r>
          <a:endParaRPr lang="en-US"/>
        </a:p>
      </dgm:t>
    </dgm:pt>
    <dgm:pt modelId="{40A3C202-3461-4B3F-8DDA-166F6261A91B}" type="parTrans" cxnId="{5CDF8308-F54F-40D8-972A-62A4E78A72BC}">
      <dgm:prSet/>
      <dgm:spPr/>
      <dgm:t>
        <a:bodyPr/>
        <a:lstStyle/>
        <a:p>
          <a:endParaRPr lang="en-US"/>
        </a:p>
      </dgm:t>
    </dgm:pt>
    <dgm:pt modelId="{05176F1D-0453-4A6B-B40B-E47AEEBB46ED}" type="sibTrans" cxnId="{5CDF8308-F54F-40D8-972A-62A4E78A72BC}">
      <dgm:prSet/>
      <dgm:spPr/>
      <dgm:t>
        <a:bodyPr/>
        <a:lstStyle/>
        <a:p>
          <a:endParaRPr lang="en-US"/>
        </a:p>
      </dgm:t>
    </dgm:pt>
    <dgm:pt modelId="{2F52C6D0-6049-4959-8B44-BA7E195A266E}">
      <dgm:prSet/>
      <dgm:spPr/>
      <dgm:t>
        <a:bodyPr/>
        <a:lstStyle/>
        <a:p>
          <a:r>
            <a:rPr lang="de-DE"/>
            <a:t>Step 2: Create Edges and Nodes </a:t>
          </a:r>
          <a:endParaRPr lang="en-US"/>
        </a:p>
      </dgm:t>
    </dgm:pt>
    <dgm:pt modelId="{57C02445-A86D-41C9-8ED5-928CC960917F}" type="parTrans" cxnId="{CC09A8F5-9AB9-47DD-BAFA-BBCFD3FFB728}">
      <dgm:prSet/>
      <dgm:spPr/>
      <dgm:t>
        <a:bodyPr/>
        <a:lstStyle/>
        <a:p>
          <a:endParaRPr lang="en-US"/>
        </a:p>
      </dgm:t>
    </dgm:pt>
    <dgm:pt modelId="{585A5F50-A5E7-478B-9765-3D20E1F6A604}" type="sibTrans" cxnId="{CC09A8F5-9AB9-47DD-BAFA-BBCFD3FFB728}">
      <dgm:prSet/>
      <dgm:spPr/>
      <dgm:t>
        <a:bodyPr/>
        <a:lstStyle/>
        <a:p>
          <a:endParaRPr lang="en-US"/>
        </a:p>
      </dgm:t>
    </dgm:pt>
    <dgm:pt modelId="{24113993-C8E8-44C4-98E6-91E6AE76660D}">
      <dgm:prSet/>
      <dgm:spPr/>
      <dgm:t>
        <a:bodyPr/>
        <a:lstStyle/>
        <a:p>
          <a:r>
            <a:rPr lang="de-DE"/>
            <a:t>Level 1 Edges</a:t>
          </a:r>
          <a:endParaRPr lang="en-US"/>
        </a:p>
      </dgm:t>
    </dgm:pt>
    <dgm:pt modelId="{72FC9A02-AC7C-4B21-BA7E-B1D7F2C953EC}" type="parTrans" cxnId="{B57EDB28-CFE9-45EE-872D-24C5F0BF0E1F}">
      <dgm:prSet/>
      <dgm:spPr/>
      <dgm:t>
        <a:bodyPr/>
        <a:lstStyle/>
        <a:p>
          <a:endParaRPr lang="en-US"/>
        </a:p>
      </dgm:t>
    </dgm:pt>
    <dgm:pt modelId="{7AC9E94D-8C9C-4723-90E6-E0A48594BB17}" type="sibTrans" cxnId="{B57EDB28-CFE9-45EE-872D-24C5F0BF0E1F}">
      <dgm:prSet/>
      <dgm:spPr/>
      <dgm:t>
        <a:bodyPr/>
        <a:lstStyle/>
        <a:p>
          <a:endParaRPr lang="en-US"/>
        </a:p>
      </dgm:t>
    </dgm:pt>
    <dgm:pt modelId="{C7DA267E-737A-44D1-B05B-D573456D6E95}">
      <dgm:prSet/>
      <dgm:spPr/>
      <dgm:t>
        <a:bodyPr/>
        <a:lstStyle/>
        <a:p>
          <a:r>
            <a:rPr lang="de-DE"/>
            <a:t>direct targets: Drug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Target</a:t>
          </a:r>
          <a:endParaRPr lang="en-US"/>
        </a:p>
      </dgm:t>
    </dgm:pt>
    <dgm:pt modelId="{6FC3A314-5578-4CAF-9186-8F7C706D4961}" type="parTrans" cxnId="{81F77471-D847-4946-A909-ACC3BFAEFC3F}">
      <dgm:prSet/>
      <dgm:spPr/>
      <dgm:t>
        <a:bodyPr/>
        <a:lstStyle/>
        <a:p>
          <a:endParaRPr lang="en-US"/>
        </a:p>
      </dgm:t>
    </dgm:pt>
    <dgm:pt modelId="{DC43DB2C-A73E-4A3B-B8BA-06FFDA10C4FF}" type="sibTrans" cxnId="{81F77471-D847-4946-A909-ACC3BFAEFC3F}">
      <dgm:prSet/>
      <dgm:spPr/>
      <dgm:t>
        <a:bodyPr/>
        <a:lstStyle/>
        <a:p>
          <a:endParaRPr lang="en-US"/>
        </a:p>
      </dgm:t>
    </dgm:pt>
    <dgm:pt modelId="{69DA7714-F35B-4222-BD1D-316CF584C22D}">
      <dgm:prSet/>
      <dgm:spPr/>
      <dgm:t>
        <a:bodyPr/>
        <a:lstStyle/>
        <a:p>
          <a:r>
            <a:rPr lang="de-DE" dirty="0" err="1">
              <a:highlight>
                <a:srgbClr val="FFFF00"/>
              </a:highlight>
            </a:rPr>
            <a:t>indirect</a:t>
          </a:r>
          <a:r>
            <a:rPr lang="de-DE" dirty="0">
              <a:highlight>
                <a:srgbClr val="FFFF00"/>
              </a:highlight>
            </a:rPr>
            <a:t> </a:t>
          </a:r>
          <a:r>
            <a:rPr lang="de-DE" dirty="0" err="1">
              <a:highlight>
                <a:srgbClr val="FFFF00"/>
              </a:highlight>
            </a:rPr>
            <a:t>targets</a:t>
          </a:r>
          <a:r>
            <a:rPr lang="de-DE" dirty="0">
              <a:highlight>
                <a:srgbClr val="FFFF00"/>
              </a:highlight>
            </a:rPr>
            <a:t>: Target </a:t>
          </a:r>
          <a:r>
            <a:rPr lang="de-DE" dirty="0">
              <a:highlight>
                <a:srgbClr val="FFFF00"/>
              </a:highlight>
              <a:sym typeface="Wingdings" panose="05000000000000000000" pitchFamily="2" charset="2"/>
            </a:rPr>
            <a:t></a:t>
          </a:r>
          <a:r>
            <a:rPr lang="de-DE" dirty="0">
              <a:highlight>
                <a:srgbClr val="FFFF00"/>
              </a:highlight>
            </a:rPr>
            <a:t> Partner via PPI</a:t>
          </a:r>
          <a:endParaRPr lang="en-US" dirty="0">
            <a:highlight>
              <a:srgbClr val="FFFF00"/>
            </a:highlight>
          </a:endParaRPr>
        </a:p>
      </dgm:t>
    </dgm:pt>
    <dgm:pt modelId="{3A83178F-32B9-4D5D-A36B-8B793BE92E27}" type="parTrans" cxnId="{25753826-3E3C-412E-8966-1EB81FBFC0BF}">
      <dgm:prSet/>
      <dgm:spPr/>
      <dgm:t>
        <a:bodyPr/>
        <a:lstStyle/>
        <a:p>
          <a:endParaRPr lang="en-US"/>
        </a:p>
      </dgm:t>
    </dgm:pt>
    <dgm:pt modelId="{9717772F-F123-41C0-BA7B-2225438DF574}" type="sibTrans" cxnId="{25753826-3E3C-412E-8966-1EB81FBFC0BF}">
      <dgm:prSet/>
      <dgm:spPr/>
      <dgm:t>
        <a:bodyPr/>
        <a:lstStyle/>
        <a:p>
          <a:endParaRPr lang="en-US"/>
        </a:p>
      </dgm:t>
    </dgm:pt>
    <dgm:pt modelId="{9AAC7A2C-0E25-47BD-80E3-4EDE681F8989}">
      <dgm:prSet/>
      <dgm:spPr/>
      <dgm:t>
        <a:bodyPr/>
        <a:lstStyle/>
        <a:p>
          <a:r>
            <a:rPr lang="de-DE" dirty="0" err="1"/>
            <a:t>Filtering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keep</a:t>
          </a:r>
          <a:r>
            <a:rPr lang="de-DE" dirty="0"/>
            <a:t> </a:t>
          </a:r>
          <a:r>
            <a:rPr lang="de-DE" dirty="0" err="1"/>
            <a:t>only</a:t>
          </a:r>
          <a:r>
            <a:rPr lang="de-DE" dirty="0"/>
            <a:t> </a:t>
          </a:r>
          <a:r>
            <a:rPr lang="de-DE" dirty="0" err="1"/>
            <a:t>edges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also </a:t>
          </a:r>
          <a:r>
            <a:rPr lang="de-DE" dirty="0" err="1"/>
            <a:t>occur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PPI</a:t>
          </a:r>
          <a:endParaRPr lang="en-US" dirty="0"/>
        </a:p>
      </dgm:t>
    </dgm:pt>
    <dgm:pt modelId="{F00ABE1F-4548-4A55-AC1D-D5335E14C453}" type="parTrans" cxnId="{B7724F8B-0D7F-4A95-BE1C-0050D0FC90F4}">
      <dgm:prSet/>
      <dgm:spPr/>
      <dgm:t>
        <a:bodyPr/>
        <a:lstStyle/>
        <a:p>
          <a:endParaRPr lang="en-US"/>
        </a:p>
      </dgm:t>
    </dgm:pt>
    <dgm:pt modelId="{C2ACF9D4-7731-4212-99A3-C115BAA3F420}" type="sibTrans" cxnId="{B7724F8B-0D7F-4A95-BE1C-0050D0FC90F4}">
      <dgm:prSet/>
      <dgm:spPr/>
      <dgm:t>
        <a:bodyPr/>
        <a:lstStyle/>
        <a:p>
          <a:endParaRPr lang="en-US"/>
        </a:p>
      </dgm:t>
    </dgm:pt>
    <dgm:pt modelId="{5BE6F28B-016C-47F0-8A51-5175F2A10BBB}">
      <dgm:prSet/>
      <dgm:spPr/>
      <dgm:t>
        <a:bodyPr/>
        <a:lstStyle/>
        <a:p>
          <a:r>
            <a:rPr lang="de-DE"/>
            <a:t>e.g. tuple(sorted(['TP53', 'BRCA1'])) → ('BRCA1', 'TP53‘)</a:t>
          </a:r>
          <a:endParaRPr lang="en-US"/>
        </a:p>
      </dgm:t>
    </dgm:pt>
    <dgm:pt modelId="{A4369592-0890-4485-A3B6-E7948BA9139E}" type="parTrans" cxnId="{26E65F14-9128-446E-B78E-112AAF8A94DC}">
      <dgm:prSet/>
      <dgm:spPr/>
      <dgm:t>
        <a:bodyPr/>
        <a:lstStyle/>
        <a:p>
          <a:endParaRPr lang="en-US"/>
        </a:p>
      </dgm:t>
    </dgm:pt>
    <dgm:pt modelId="{2F417527-C074-4DC7-B701-1745468CC7CA}" type="sibTrans" cxnId="{26E65F14-9128-446E-B78E-112AAF8A94DC}">
      <dgm:prSet/>
      <dgm:spPr/>
      <dgm:t>
        <a:bodyPr/>
        <a:lstStyle/>
        <a:p>
          <a:endParaRPr lang="en-US"/>
        </a:p>
      </dgm:t>
    </dgm:pt>
    <dgm:pt modelId="{38BB6ECF-2186-41CA-9A5D-5976E2695603}">
      <dgm:prSet/>
      <dgm:spPr/>
      <dgm:t>
        <a:bodyPr/>
        <a:lstStyle/>
        <a:p>
          <a:r>
            <a:rPr lang="de-DE" dirty="0"/>
            <a:t>Level 2 </a:t>
          </a:r>
          <a:r>
            <a:rPr lang="de-DE" dirty="0" err="1"/>
            <a:t>Edges</a:t>
          </a:r>
          <a:endParaRPr lang="en-US" dirty="0"/>
        </a:p>
      </dgm:t>
    </dgm:pt>
    <dgm:pt modelId="{F05C33B2-4878-4A2A-AA8B-4310561F3DF2}" type="parTrans" cxnId="{9983BC4C-2381-451D-BD00-A88E063BC078}">
      <dgm:prSet/>
      <dgm:spPr/>
      <dgm:t>
        <a:bodyPr/>
        <a:lstStyle/>
        <a:p>
          <a:endParaRPr lang="en-US"/>
        </a:p>
      </dgm:t>
    </dgm:pt>
    <dgm:pt modelId="{5DF70946-1459-4E63-86AE-639DE46693B1}" type="sibTrans" cxnId="{9983BC4C-2381-451D-BD00-A88E063BC078}">
      <dgm:prSet/>
      <dgm:spPr/>
      <dgm:t>
        <a:bodyPr/>
        <a:lstStyle/>
        <a:p>
          <a:endParaRPr lang="en-US"/>
        </a:p>
      </dgm:t>
    </dgm:pt>
    <dgm:pt modelId="{8077653F-0D33-482A-AF32-935D0206FE21}">
      <dgm:prSet/>
      <dgm:spPr/>
      <dgm:t>
        <a:bodyPr/>
        <a:lstStyle/>
        <a:p>
          <a:r>
            <a:rPr lang="de-DE"/>
            <a:t>Pathways: (Pathway, Gene)</a:t>
          </a:r>
          <a:endParaRPr lang="en-US"/>
        </a:p>
      </dgm:t>
    </dgm:pt>
    <dgm:pt modelId="{7C471C8A-0E0B-4673-A30A-AACE63F8EAD9}" type="parTrans" cxnId="{FF1A01EA-6178-48A6-93CD-31B43E8E66AF}">
      <dgm:prSet/>
      <dgm:spPr/>
      <dgm:t>
        <a:bodyPr/>
        <a:lstStyle/>
        <a:p>
          <a:endParaRPr lang="en-US"/>
        </a:p>
      </dgm:t>
    </dgm:pt>
    <dgm:pt modelId="{F8678B9A-211E-4CA3-B4F5-BED4A392BB8C}" type="sibTrans" cxnId="{FF1A01EA-6178-48A6-93CD-31B43E8E66AF}">
      <dgm:prSet/>
      <dgm:spPr/>
      <dgm:t>
        <a:bodyPr/>
        <a:lstStyle/>
        <a:p>
          <a:endParaRPr lang="en-US"/>
        </a:p>
      </dgm:t>
    </dgm:pt>
    <dgm:pt modelId="{349062A8-6B2B-4C58-A467-B9E447C58DB2}">
      <dgm:prSet/>
      <dgm:spPr/>
      <dgm:t>
        <a:bodyPr/>
        <a:lstStyle/>
        <a:p>
          <a:r>
            <a:rPr lang="de-DE"/>
            <a:t>Merge Level 1 and 2 Edges </a:t>
          </a:r>
          <a:endParaRPr lang="en-US"/>
        </a:p>
      </dgm:t>
    </dgm:pt>
    <dgm:pt modelId="{837E4377-8825-4AFA-9203-9E5BB5629629}" type="parTrans" cxnId="{2FD64AD1-36F1-4680-9A48-DD334A379F1A}">
      <dgm:prSet/>
      <dgm:spPr/>
      <dgm:t>
        <a:bodyPr/>
        <a:lstStyle/>
        <a:p>
          <a:endParaRPr lang="en-US"/>
        </a:p>
      </dgm:t>
    </dgm:pt>
    <dgm:pt modelId="{F706EC18-B9DB-4801-9838-D068E0EF14B6}" type="sibTrans" cxnId="{2FD64AD1-36F1-4680-9A48-DD334A379F1A}">
      <dgm:prSet/>
      <dgm:spPr/>
      <dgm:t>
        <a:bodyPr/>
        <a:lstStyle/>
        <a:p>
          <a:endParaRPr lang="en-US"/>
        </a:p>
      </dgm:t>
    </dgm:pt>
    <dgm:pt modelId="{D35CF166-50F9-4475-8408-2EE8336AADD8}">
      <dgm:prSet/>
      <dgm:spPr/>
      <dgm:t>
        <a:bodyPr/>
        <a:lstStyle/>
        <a:p>
          <a:r>
            <a:rPr lang="de-DE"/>
            <a:t>Step 3: Create binary matrix for each drug </a:t>
          </a:r>
          <a:endParaRPr lang="en-US"/>
        </a:p>
      </dgm:t>
    </dgm:pt>
    <dgm:pt modelId="{AE26A511-9B5A-4488-9E6A-CA34D59ABDAD}" type="parTrans" cxnId="{B0735144-05EA-4BF7-AE34-DF265559C860}">
      <dgm:prSet/>
      <dgm:spPr/>
      <dgm:t>
        <a:bodyPr/>
        <a:lstStyle/>
        <a:p>
          <a:endParaRPr lang="en-US"/>
        </a:p>
      </dgm:t>
    </dgm:pt>
    <dgm:pt modelId="{6A0F4E30-15E7-4DA9-B170-B0B153209C46}" type="sibTrans" cxnId="{B0735144-05EA-4BF7-AE34-DF265559C860}">
      <dgm:prSet/>
      <dgm:spPr/>
      <dgm:t>
        <a:bodyPr/>
        <a:lstStyle/>
        <a:p>
          <a:endParaRPr lang="en-US"/>
        </a:p>
      </dgm:t>
    </dgm:pt>
    <dgm:pt modelId="{97A99D9F-B440-3342-89C3-44C631D1DEB3}" type="pres">
      <dgm:prSet presAssocID="{89648A4A-5BEB-4D26-91FD-3D6F500C7C9C}" presName="linear" presStyleCnt="0">
        <dgm:presLayoutVars>
          <dgm:dir/>
          <dgm:animLvl val="lvl"/>
          <dgm:resizeHandles val="exact"/>
        </dgm:presLayoutVars>
      </dgm:prSet>
      <dgm:spPr/>
    </dgm:pt>
    <dgm:pt modelId="{1FC64E41-BEE5-154D-86DB-575CE9665006}" type="pres">
      <dgm:prSet presAssocID="{960302E1-0A92-4735-92B1-03E2DD299C8A}" presName="parentLin" presStyleCnt="0"/>
      <dgm:spPr/>
    </dgm:pt>
    <dgm:pt modelId="{07BC5DA8-E66F-C441-A4DA-17D5DB9AD34D}" type="pres">
      <dgm:prSet presAssocID="{960302E1-0A92-4735-92B1-03E2DD299C8A}" presName="parentLeftMargin" presStyleLbl="node1" presStyleIdx="0" presStyleCnt="3"/>
      <dgm:spPr/>
    </dgm:pt>
    <dgm:pt modelId="{A5FB9F26-33AB-0742-9ED1-5DC6BB5A4B5D}" type="pres">
      <dgm:prSet presAssocID="{960302E1-0A92-4735-92B1-03E2DD299C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13FD4C-D745-9E40-9217-CE662EF5F858}" type="pres">
      <dgm:prSet presAssocID="{960302E1-0A92-4735-92B1-03E2DD299C8A}" presName="negativeSpace" presStyleCnt="0"/>
      <dgm:spPr/>
    </dgm:pt>
    <dgm:pt modelId="{ED043F0B-2E6F-DE44-BD23-D75239DDF723}" type="pres">
      <dgm:prSet presAssocID="{960302E1-0A92-4735-92B1-03E2DD299C8A}" presName="childText" presStyleLbl="conFgAcc1" presStyleIdx="0" presStyleCnt="3">
        <dgm:presLayoutVars>
          <dgm:bulletEnabled val="1"/>
        </dgm:presLayoutVars>
      </dgm:prSet>
      <dgm:spPr/>
    </dgm:pt>
    <dgm:pt modelId="{69C93AB3-9D84-A042-B93A-4C4182F213B0}" type="pres">
      <dgm:prSet presAssocID="{2F4DB347-38E4-47FD-A094-231C40A0F8FD}" presName="spaceBetweenRectangles" presStyleCnt="0"/>
      <dgm:spPr/>
    </dgm:pt>
    <dgm:pt modelId="{0820237D-6D73-D347-8FF0-C542C818DC5A}" type="pres">
      <dgm:prSet presAssocID="{2F52C6D0-6049-4959-8B44-BA7E195A266E}" presName="parentLin" presStyleCnt="0"/>
      <dgm:spPr/>
    </dgm:pt>
    <dgm:pt modelId="{78090A07-71A3-5244-8CCA-F821060A5B3D}" type="pres">
      <dgm:prSet presAssocID="{2F52C6D0-6049-4959-8B44-BA7E195A266E}" presName="parentLeftMargin" presStyleLbl="node1" presStyleIdx="0" presStyleCnt="3"/>
      <dgm:spPr/>
    </dgm:pt>
    <dgm:pt modelId="{5788394E-E702-364B-BDF9-AD0FD66A2969}" type="pres">
      <dgm:prSet presAssocID="{2F52C6D0-6049-4959-8B44-BA7E195A266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9C65AA-9003-3A42-9435-EC265A460E8D}" type="pres">
      <dgm:prSet presAssocID="{2F52C6D0-6049-4959-8B44-BA7E195A266E}" presName="negativeSpace" presStyleCnt="0"/>
      <dgm:spPr/>
    </dgm:pt>
    <dgm:pt modelId="{BB65198B-0347-E94A-AD5C-A71AD34D4CB8}" type="pres">
      <dgm:prSet presAssocID="{2F52C6D0-6049-4959-8B44-BA7E195A266E}" presName="childText" presStyleLbl="conFgAcc1" presStyleIdx="1" presStyleCnt="3">
        <dgm:presLayoutVars>
          <dgm:bulletEnabled val="1"/>
        </dgm:presLayoutVars>
      </dgm:prSet>
      <dgm:spPr/>
    </dgm:pt>
    <dgm:pt modelId="{8278CDB5-998D-3B4B-AB42-E04A9BEE7D42}" type="pres">
      <dgm:prSet presAssocID="{585A5F50-A5E7-478B-9765-3D20E1F6A604}" presName="spaceBetweenRectangles" presStyleCnt="0"/>
      <dgm:spPr/>
    </dgm:pt>
    <dgm:pt modelId="{C3882FD2-681D-AC45-ABFF-B33D2FC43492}" type="pres">
      <dgm:prSet presAssocID="{D35CF166-50F9-4475-8408-2EE8336AADD8}" presName="parentLin" presStyleCnt="0"/>
      <dgm:spPr/>
    </dgm:pt>
    <dgm:pt modelId="{BEB453AF-9E75-D64A-AC12-BD940021CF26}" type="pres">
      <dgm:prSet presAssocID="{D35CF166-50F9-4475-8408-2EE8336AADD8}" presName="parentLeftMargin" presStyleLbl="node1" presStyleIdx="1" presStyleCnt="3"/>
      <dgm:spPr/>
    </dgm:pt>
    <dgm:pt modelId="{6D748164-6EDB-6949-9383-3607081CC11E}" type="pres">
      <dgm:prSet presAssocID="{D35CF166-50F9-4475-8408-2EE8336AAD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1556FC5-46A6-5241-868B-E1C8AD55727A}" type="pres">
      <dgm:prSet presAssocID="{D35CF166-50F9-4475-8408-2EE8336AADD8}" presName="negativeSpace" presStyleCnt="0"/>
      <dgm:spPr/>
    </dgm:pt>
    <dgm:pt modelId="{BE644549-B27F-9F45-BCCD-063019CCFE5A}" type="pres">
      <dgm:prSet presAssocID="{D35CF166-50F9-4475-8408-2EE8336AADD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1214700-EE49-8540-BED7-AAFB883D9EA4}" type="presOf" srcId="{D35CF166-50F9-4475-8408-2EE8336AADD8}" destId="{6D748164-6EDB-6949-9383-3607081CC11E}" srcOrd="1" destOrd="0" presId="urn:microsoft.com/office/officeart/2005/8/layout/list1"/>
    <dgm:cxn modelId="{5CDF8308-F54F-40D8-972A-62A4E78A72BC}" srcId="{960302E1-0A92-4735-92B1-03E2DD299C8A}" destId="{0273B11D-0D17-471A-AC3A-C13A3E876102}" srcOrd="1" destOrd="0" parTransId="{40A3C202-3461-4B3F-8DDA-166F6261A91B}" sibTransId="{05176F1D-0453-4A6B-B40B-E47AEEBB46ED}"/>
    <dgm:cxn modelId="{26E65F14-9128-446E-B78E-112AAF8A94DC}" srcId="{9AAC7A2C-0E25-47BD-80E3-4EDE681F8989}" destId="{5BE6F28B-016C-47F0-8A51-5175F2A10BBB}" srcOrd="0" destOrd="0" parTransId="{A4369592-0890-4485-A3B6-E7948BA9139E}" sibTransId="{2F417527-C074-4DC7-B701-1745468CC7CA}"/>
    <dgm:cxn modelId="{95963325-C16E-5D46-876D-BC706757EA85}" type="presOf" srcId="{960302E1-0A92-4735-92B1-03E2DD299C8A}" destId="{07BC5DA8-E66F-C441-A4DA-17D5DB9AD34D}" srcOrd="0" destOrd="0" presId="urn:microsoft.com/office/officeart/2005/8/layout/list1"/>
    <dgm:cxn modelId="{25753826-3E3C-412E-8966-1EB81FBFC0BF}" srcId="{24113993-C8E8-44C4-98E6-91E6AE76660D}" destId="{69DA7714-F35B-4222-BD1D-316CF584C22D}" srcOrd="1" destOrd="0" parTransId="{3A83178F-32B9-4D5D-A36B-8B793BE92E27}" sibTransId="{9717772F-F123-41C0-BA7B-2225438DF574}"/>
    <dgm:cxn modelId="{B57EDB28-CFE9-45EE-872D-24C5F0BF0E1F}" srcId="{2F52C6D0-6049-4959-8B44-BA7E195A266E}" destId="{24113993-C8E8-44C4-98E6-91E6AE76660D}" srcOrd="0" destOrd="0" parTransId="{72FC9A02-AC7C-4B21-BA7E-B1D7F2C953EC}" sibTransId="{7AC9E94D-8C9C-4723-90E6-E0A48594BB17}"/>
    <dgm:cxn modelId="{AB913737-C861-C746-B408-232C3EE1DBAB}" type="presOf" srcId="{C7DA267E-737A-44D1-B05B-D573456D6E95}" destId="{BB65198B-0347-E94A-AD5C-A71AD34D4CB8}" srcOrd="0" destOrd="1" presId="urn:microsoft.com/office/officeart/2005/8/layout/list1"/>
    <dgm:cxn modelId="{B0735144-05EA-4BF7-AE34-DF265559C860}" srcId="{89648A4A-5BEB-4D26-91FD-3D6F500C7C9C}" destId="{D35CF166-50F9-4475-8408-2EE8336AADD8}" srcOrd="2" destOrd="0" parTransId="{AE26A511-9B5A-4488-9E6A-CA34D59ABDAD}" sibTransId="{6A0F4E30-15E7-4DA9-B170-B0B153209C46}"/>
    <dgm:cxn modelId="{EBAC8546-FDFC-C24B-9C93-B55F25089A5E}" type="presOf" srcId="{0273B11D-0D17-471A-AC3A-C13A3E876102}" destId="{ED043F0B-2E6F-DE44-BD23-D75239DDF723}" srcOrd="0" destOrd="1" presId="urn:microsoft.com/office/officeart/2005/8/layout/list1"/>
    <dgm:cxn modelId="{9983BC4C-2381-451D-BD00-A88E063BC078}" srcId="{2F52C6D0-6049-4959-8B44-BA7E195A266E}" destId="{38BB6ECF-2186-41CA-9A5D-5976E2695603}" srcOrd="1" destOrd="0" parTransId="{F05C33B2-4878-4A2A-AA8B-4310561F3DF2}" sibTransId="{5DF70946-1459-4E63-86AE-639DE46693B1}"/>
    <dgm:cxn modelId="{A80EA858-C29F-0D47-A20D-E8983D50BC49}" type="presOf" srcId="{960302E1-0A92-4735-92B1-03E2DD299C8A}" destId="{A5FB9F26-33AB-0742-9ED1-5DC6BB5A4B5D}" srcOrd="1" destOrd="0" presId="urn:microsoft.com/office/officeart/2005/8/layout/list1"/>
    <dgm:cxn modelId="{93CEF663-1B71-064B-8726-26F0B6A9ADCC}" type="presOf" srcId="{38BB6ECF-2186-41CA-9A5D-5976E2695603}" destId="{BB65198B-0347-E94A-AD5C-A71AD34D4CB8}" srcOrd="0" destOrd="5" presId="urn:microsoft.com/office/officeart/2005/8/layout/list1"/>
    <dgm:cxn modelId="{81F77471-D847-4946-A909-ACC3BFAEFC3F}" srcId="{24113993-C8E8-44C4-98E6-91E6AE76660D}" destId="{C7DA267E-737A-44D1-B05B-D573456D6E95}" srcOrd="0" destOrd="0" parTransId="{6FC3A314-5578-4CAF-9186-8F7C706D4961}" sibTransId="{DC43DB2C-A73E-4A3B-B8BA-06FFDA10C4FF}"/>
    <dgm:cxn modelId="{698AD57E-6D0B-4941-902C-FC159D5D8A14}" type="presOf" srcId="{24113993-C8E8-44C4-98E6-91E6AE76660D}" destId="{BB65198B-0347-E94A-AD5C-A71AD34D4CB8}" srcOrd="0" destOrd="0" presId="urn:microsoft.com/office/officeart/2005/8/layout/list1"/>
    <dgm:cxn modelId="{87B90380-CB99-8943-A837-9182072F1AA4}" type="presOf" srcId="{89648A4A-5BEB-4D26-91FD-3D6F500C7C9C}" destId="{97A99D9F-B440-3342-89C3-44C631D1DEB3}" srcOrd="0" destOrd="0" presId="urn:microsoft.com/office/officeart/2005/8/layout/list1"/>
    <dgm:cxn modelId="{D8375283-E563-244A-A9A5-147FFCAC8A11}" type="presOf" srcId="{9AAC7A2C-0E25-47BD-80E3-4EDE681F8989}" destId="{BB65198B-0347-E94A-AD5C-A71AD34D4CB8}" srcOrd="0" destOrd="3" presId="urn:microsoft.com/office/officeart/2005/8/layout/list1"/>
    <dgm:cxn modelId="{B7724F8B-0D7F-4A95-BE1C-0050D0FC90F4}" srcId="{24113993-C8E8-44C4-98E6-91E6AE76660D}" destId="{9AAC7A2C-0E25-47BD-80E3-4EDE681F8989}" srcOrd="2" destOrd="0" parTransId="{F00ABE1F-4548-4A55-AC1D-D5335E14C453}" sibTransId="{C2ACF9D4-7731-4212-99A3-C115BAA3F420}"/>
    <dgm:cxn modelId="{1AE685A0-8887-4C42-9894-F84D47D1975B}" type="presOf" srcId="{349062A8-6B2B-4C58-A467-B9E447C58DB2}" destId="{BB65198B-0347-E94A-AD5C-A71AD34D4CB8}" srcOrd="0" destOrd="7" presId="urn:microsoft.com/office/officeart/2005/8/layout/list1"/>
    <dgm:cxn modelId="{340E9FA0-66B1-44E5-8536-3048B6BA427D}" srcId="{960302E1-0A92-4735-92B1-03E2DD299C8A}" destId="{0ACD064C-C218-4398-A180-2AD5C6598EA4}" srcOrd="0" destOrd="0" parTransId="{69FEADBC-3F6F-4BFD-AAA9-5A1B3333DF6B}" sibTransId="{BB91E9F6-5273-40C9-8454-1B9AF14BD224}"/>
    <dgm:cxn modelId="{BAD492A4-B03E-4D41-8395-53D0F5B6A131}" srcId="{89648A4A-5BEB-4D26-91FD-3D6F500C7C9C}" destId="{960302E1-0A92-4735-92B1-03E2DD299C8A}" srcOrd="0" destOrd="0" parTransId="{81C2CE8F-A39B-4C12-B0CD-392C51B1031B}" sibTransId="{2F4DB347-38E4-47FD-A094-231C40A0F8FD}"/>
    <dgm:cxn modelId="{EE0107AA-6FAC-B442-ADD6-843126B8223B}" type="presOf" srcId="{2F52C6D0-6049-4959-8B44-BA7E195A266E}" destId="{78090A07-71A3-5244-8CCA-F821060A5B3D}" srcOrd="0" destOrd="0" presId="urn:microsoft.com/office/officeart/2005/8/layout/list1"/>
    <dgm:cxn modelId="{CDC0C1AD-BE66-594E-8814-A3FBBFE54460}" type="presOf" srcId="{69DA7714-F35B-4222-BD1D-316CF584C22D}" destId="{BB65198B-0347-E94A-AD5C-A71AD34D4CB8}" srcOrd="0" destOrd="2" presId="urn:microsoft.com/office/officeart/2005/8/layout/list1"/>
    <dgm:cxn modelId="{05FFCEC2-EA0B-7345-B293-0799CA72E89A}" type="presOf" srcId="{0ACD064C-C218-4398-A180-2AD5C6598EA4}" destId="{ED043F0B-2E6F-DE44-BD23-D75239DDF723}" srcOrd="0" destOrd="0" presId="urn:microsoft.com/office/officeart/2005/8/layout/list1"/>
    <dgm:cxn modelId="{82CE0EC3-7854-7C4B-86C3-4B8A4B54FB6A}" type="presOf" srcId="{8077653F-0D33-482A-AF32-935D0206FE21}" destId="{BB65198B-0347-E94A-AD5C-A71AD34D4CB8}" srcOrd="0" destOrd="6" presId="urn:microsoft.com/office/officeart/2005/8/layout/list1"/>
    <dgm:cxn modelId="{2FD64AD1-36F1-4680-9A48-DD334A379F1A}" srcId="{2F52C6D0-6049-4959-8B44-BA7E195A266E}" destId="{349062A8-6B2B-4C58-A467-B9E447C58DB2}" srcOrd="2" destOrd="0" parTransId="{837E4377-8825-4AFA-9203-9E5BB5629629}" sibTransId="{F706EC18-B9DB-4801-9838-D068E0EF14B6}"/>
    <dgm:cxn modelId="{104049D6-7C3C-914A-8BF8-C9CDBD0E4A73}" type="presOf" srcId="{D35CF166-50F9-4475-8408-2EE8336AADD8}" destId="{BEB453AF-9E75-D64A-AC12-BD940021CF26}" srcOrd="0" destOrd="0" presId="urn:microsoft.com/office/officeart/2005/8/layout/list1"/>
    <dgm:cxn modelId="{FF1A01EA-6178-48A6-93CD-31B43E8E66AF}" srcId="{38BB6ECF-2186-41CA-9A5D-5976E2695603}" destId="{8077653F-0D33-482A-AF32-935D0206FE21}" srcOrd="0" destOrd="0" parTransId="{7C471C8A-0E0B-4673-A30A-AACE63F8EAD9}" sibTransId="{F8678B9A-211E-4CA3-B4F5-BED4A392BB8C}"/>
    <dgm:cxn modelId="{C45428F4-0955-BA49-AF50-1EAB2094C74C}" type="presOf" srcId="{2F52C6D0-6049-4959-8B44-BA7E195A266E}" destId="{5788394E-E702-364B-BDF9-AD0FD66A2969}" srcOrd="1" destOrd="0" presId="urn:microsoft.com/office/officeart/2005/8/layout/list1"/>
    <dgm:cxn modelId="{CC09A8F5-9AB9-47DD-BAFA-BBCFD3FFB728}" srcId="{89648A4A-5BEB-4D26-91FD-3D6F500C7C9C}" destId="{2F52C6D0-6049-4959-8B44-BA7E195A266E}" srcOrd="1" destOrd="0" parTransId="{57C02445-A86D-41C9-8ED5-928CC960917F}" sibTransId="{585A5F50-A5E7-478B-9765-3D20E1F6A604}"/>
    <dgm:cxn modelId="{73F330FD-0C1F-0447-8238-E58EDFFC5D51}" type="presOf" srcId="{5BE6F28B-016C-47F0-8A51-5175F2A10BBB}" destId="{BB65198B-0347-E94A-AD5C-A71AD34D4CB8}" srcOrd="0" destOrd="4" presId="urn:microsoft.com/office/officeart/2005/8/layout/list1"/>
    <dgm:cxn modelId="{8ACAD837-CACF-824E-A092-E6D745AF56B2}" type="presParOf" srcId="{97A99D9F-B440-3342-89C3-44C631D1DEB3}" destId="{1FC64E41-BEE5-154D-86DB-575CE9665006}" srcOrd="0" destOrd="0" presId="urn:microsoft.com/office/officeart/2005/8/layout/list1"/>
    <dgm:cxn modelId="{CC332FF0-076F-6946-A0A0-EF5D5375D351}" type="presParOf" srcId="{1FC64E41-BEE5-154D-86DB-575CE9665006}" destId="{07BC5DA8-E66F-C441-A4DA-17D5DB9AD34D}" srcOrd="0" destOrd="0" presId="urn:microsoft.com/office/officeart/2005/8/layout/list1"/>
    <dgm:cxn modelId="{847007DE-21DE-544F-A0F8-5F9A94884A82}" type="presParOf" srcId="{1FC64E41-BEE5-154D-86DB-575CE9665006}" destId="{A5FB9F26-33AB-0742-9ED1-5DC6BB5A4B5D}" srcOrd="1" destOrd="0" presId="urn:microsoft.com/office/officeart/2005/8/layout/list1"/>
    <dgm:cxn modelId="{BCE37AE2-FF9C-F646-8500-6E088682C9BD}" type="presParOf" srcId="{97A99D9F-B440-3342-89C3-44C631D1DEB3}" destId="{D013FD4C-D745-9E40-9217-CE662EF5F858}" srcOrd="1" destOrd="0" presId="urn:microsoft.com/office/officeart/2005/8/layout/list1"/>
    <dgm:cxn modelId="{B16F9BCA-41BE-6B47-99D2-1195E229CDE9}" type="presParOf" srcId="{97A99D9F-B440-3342-89C3-44C631D1DEB3}" destId="{ED043F0B-2E6F-DE44-BD23-D75239DDF723}" srcOrd="2" destOrd="0" presId="urn:microsoft.com/office/officeart/2005/8/layout/list1"/>
    <dgm:cxn modelId="{656C287E-BEFA-584E-96F8-5125F92E1FDA}" type="presParOf" srcId="{97A99D9F-B440-3342-89C3-44C631D1DEB3}" destId="{69C93AB3-9D84-A042-B93A-4C4182F213B0}" srcOrd="3" destOrd="0" presId="urn:microsoft.com/office/officeart/2005/8/layout/list1"/>
    <dgm:cxn modelId="{0FB0FF71-89D5-5543-A7B7-892BCD047606}" type="presParOf" srcId="{97A99D9F-B440-3342-89C3-44C631D1DEB3}" destId="{0820237D-6D73-D347-8FF0-C542C818DC5A}" srcOrd="4" destOrd="0" presId="urn:microsoft.com/office/officeart/2005/8/layout/list1"/>
    <dgm:cxn modelId="{E73D6F29-640D-F04D-A728-596DF22F3B94}" type="presParOf" srcId="{0820237D-6D73-D347-8FF0-C542C818DC5A}" destId="{78090A07-71A3-5244-8CCA-F821060A5B3D}" srcOrd="0" destOrd="0" presId="urn:microsoft.com/office/officeart/2005/8/layout/list1"/>
    <dgm:cxn modelId="{C30BDACE-BEB3-9140-AE6B-0908EDA06C68}" type="presParOf" srcId="{0820237D-6D73-D347-8FF0-C542C818DC5A}" destId="{5788394E-E702-364B-BDF9-AD0FD66A2969}" srcOrd="1" destOrd="0" presId="urn:microsoft.com/office/officeart/2005/8/layout/list1"/>
    <dgm:cxn modelId="{5E1A1D68-91F4-1641-947E-007C5DE7ADBF}" type="presParOf" srcId="{97A99D9F-B440-3342-89C3-44C631D1DEB3}" destId="{E99C65AA-9003-3A42-9435-EC265A460E8D}" srcOrd="5" destOrd="0" presId="urn:microsoft.com/office/officeart/2005/8/layout/list1"/>
    <dgm:cxn modelId="{C3E2E51F-D791-9E45-AB39-B03A37DEE9A7}" type="presParOf" srcId="{97A99D9F-B440-3342-89C3-44C631D1DEB3}" destId="{BB65198B-0347-E94A-AD5C-A71AD34D4CB8}" srcOrd="6" destOrd="0" presId="urn:microsoft.com/office/officeart/2005/8/layout/list1"/>
    <dgm:cxn modelId="{0070729D-D5CD-4E47-A4D9-52B9711441F3}" type="presParOf" srcId="{97A99D9F-B440-3342-89C3-44C631D1DEB3}" destId="{8278CDB5-998D-3B4B-AB42-E04A9BEE7D42}" srcOrd="7" destOrd="0" presId="urn:microsoft.com/office/officeart/2005/8/layout/list1"/>
    <dgm:cxn modelId="{025040F7-5F8F-AC41-9904-4C4217848FBD}" type="presParOf" srcId="{97A99D9F-B440-3342-89C3-44C631D1DEB3}" destId="{C3882FD2-681D-AC45-ABFF-B33D2FC43492}" srcOrd="8" destOrd="0" presId="urn:microsoft.com/office/officeart/2005/8/layout/list1"/>
    <dgm:cxn modelId="{F42C4A73-E9C1-6246-A3C6-54DC392C68C3}" type="presParOf" srcId="{C3882FD2-681D-AC45-ABFF-B33D2FC43492}" destId="{BEB453AF-9E75-D64A-AC12-BD940021CF26}" srcOrd="0" destOrd="0" presId="urn:microsoft.com/office/officeart/2005/8/layout/list1"/>
    <dgm:cxn modelId="{9A1D7927-9218-7243-8BEE-A48B671A7C8B}" type="presParOf" srcId="{C3882FD2-681D-AC45-ABFF-B33D2FC43492}" destId="{6D748164-6EDB-6949-9383-3607081CC11E}" srcOrd="1" destOrd="0" presId="urn:microsoft.com/office/officeart/2005/8/layout/list1"/>
    <dgm:cxn modelId="{C4AE9D44-ADD6-744F-B88E-8E16F058401F}" type="presParOf" srcId="{97A99D9F-B440-3342-89C3-44C631D1DEB3}" destId="{41556FC5-46A6-5241-868B-E1C8AD55727A}" srcOrd="9" destOrd="0" presId="urn:microsoft.com/office/officeart/2005/8/layout/list1"/>
    <dgm:cxn modelId="{091EB349-6D64-CC4E-A61B-0E5FF530EA42}" type="presParOf" srcId="{97A99D9F-B440-3342-89C3-44C631D1DEB3}" destId="{BE644549-B27F-9F45-BCCD-063019CCFE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648A4A-5BEB-4D26-91FD-3D6F500C7C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302E1-0A92-4735-92B1-03E2DD299C8A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1: Download Files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Network_Construction.py</a:t>
          </a:r>
          <a:endParaRPr lang="en-US" dirty="0"/>
        </a:p>
      </dgm:t>
    </dgm:pt>
    <dgm:pt modelId="{81C2CE8F-A39B-4C12-B0CD-392C51B1031B}" type="parTrans" cxnId="{BAD492A4-B03E-4D41-8395-53D0F5B6A131}">
      <dgm:prSet/>
      <dgm:spPr/>
      <dgm:t>
        <a:bodyPr/>
        <a:lstStyle/>
        <a:p>
          <a:endParaRPr lang="en-US"/>
        </a:p>
      </dgm:t>
    </dgm:pt>
    <dgm:pt modelId="{2F4DB347-38E4-47FD-A094-231C40A0F8FD}" type="sibTrans" cxnId="{BAD492A4-B03E-4D41-8395-53D0F5B6A131}">
      <dgm:prSet/>
      <dgm:spPr/>
      <dgm:t>
        <a:bodyPr/>
        <a:lstStyle/>
        <a:p>
          <a:endParaRPr lang="en-US"/>
        </a:p>
      </dgm:t>
    </dgm:pt>
    <dgm:pt modelId="{0ACD064C-C218-4398-A180-2AD5C6598EA4}">
      <dgm:prSet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Import </a:t>
          </a:r>
          <a:r>
            <a:rPr lang="en-US" dirty="0" err="1">
              <a:highlight>
                <a:srgbClr val="FFFF00"/>
              </a:highlight>
            </a:rPr>
            <a:t>npz</a:t>
          </a:r>
          <a:r>
            <a:rPr lang="en-US" dirty="0">
              <a:highlight>
                <a:srgbClr val="FFFF00"/>
              </a:highlight>
            </a:rPr>
            <a:t> Final</a:t>
          </a:r>
        </a:p>
      </dgm:t>
    </dgm:pt>
    <dgm:pt modelId="{69FEADBC-3F6F-4BFD-AAA9-5A1B3333DF6B}" type="parTrans" cxnId="{340E9FA0-66B1-44E5-8536-3048B6BA427D}">
      <dgm:prSet/>
      <dgm:spPr/>
      <dgm:t>
        <a:bodyPr/>
        <a:lstStyle/>
        <a:p>
          <a:endParaRPr lang="en-US"/>
        </a:p>
      </dgm:t>
    </dgm:pt>
    <dgm:pt modelId="{BB91E9F6-5273-40C9-8454-1B9AF14BD224}" type="sibTrans" cxnId="{340E9FA0-66B1-44E5-8536-3048B6BA427D}">
      <dgm:prSet/>
      <dgm:spPr/>
      <dgm:t>
        <a:bodyPr/>
        <a:lstStyle/>
        <a:p>
          <a:endParaRPr lang="en-US"/>
        </a:p>
      </dgm:t>
    </dgm:pt>
    <dgm:pt modelId="{2F52C6D0-6049-4959-8B44-BA7E195A266E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2: Create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each</a:t>
          </a:r>
          <a:r>
            <a:rPr lang="de-DE" dirty="0"/>
            <a:t> </a:t>
          </a:r>
          <a:r>
            <a:rPr lang="de-DE" dirty="0" err="1"/>
            <a:t>drug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binary</a:t>
          </a:r>
          <a:r>
            <a:rPr lang="de-DE" dirty="0"/>
            <a:t> </a:t>
          </a:r>
          <a:r>
            <a:rPr lang="de-DE" dirty="0" err="1"/>
            <a:t>matrix</a:t>
          </a:r>
          <a:endParaRPr lang="en-US" dirty="0"/>
        </a:p>
      </dgm:t>
    </dgm:pt>
    <dgm:pt modelId="{57C02445-A86D-41C9-8ED5-928CC960917F}" type="parTrans" cxnId="{CC09A8F5-9AB9-47DD-BAFA-BBCFD3FFB728}">
      <dgm:prSet/>
      <dgm:spPr/>
      <dgm:t>
        <a:bodyPr/>
        <a:lstStyle/>
        <a:p>
          <a:endParaRPr lang="en-US"/>
        </a:p>
      </dgm:t>
    </dgm:pt>
    <dgm:pt modelId="{585A5F50-A5E7-478B-9765-3D20E1F6A604}" type="sibTrans" cxnId="{CC09A8F5-9AB9-47DD-BAFA-BBCFD3FFB728}">
      <dgm:prSet/>
      <dgm:spPr/>
      <dgm:t>
        <a:bodyPr/>
        <a:lstStyle/>
        <a:p>
          <a:endParaRPr lang="en-US"/>
        </a:p>
      </dgm:t>
    </dgm:pt>
    <dgm:pt modelId="{24113993-C8E8-44C4-98E6-91E6AE76660D}">
      <dgm:prSet/>
      <dgm:spPr/>
      <dgm:t>
        <a:bodyPr/>
        <a:lstStyle/>
        <a:p>
          <a:r>
            <a:rPr lang="de-DE" dirty="0"/>
            <a:t>save </a:t>
          </a:r>
          <a:r>
            <a:rPr lang="de-DE" dirty="0" err="1"/>
            <a:t>them</a:t>
          </a:r>
          <a:r>
            <a:rPr lang="de-DE" dirty="0"/>
            <a:t> </a:t>
          </a:r>
          <a:r>
            <a:rPr lang="de-DE" dirty="0" err="1"/>
            <a:t>as</a:t>
          </a:r>
          <a:r>
            <a:rPr lang="de-DE" dirty="0"/>
            <a:t> </a:t>
          </a:r>
          <a:r>
            <a:rPr lang="de-DE" dirty="0" err="1"/>
            <a:t>csv</a:t>
          </a:r>
          <a:r>
            <a:rPr lang="de-DE" dirty="0"/>
            <a:t> </a:t>
          </a:r>
          <a:r>
            <a:rPr lang="de-DE" dirty="0" err="1"/>
            <a:t>files</a:t>
          </a:r>
          <a:endParaRPr lang="en-US" dirty="0"/>
        </a:p>
      </dgm:t>
    </dgm:pt>
    <dgm:pt modelId="{72FC9A02-AC7C-4B21-BA7E-B1D7F2C953EC}" type="parTrans" cxnId="{B57EDB28-CFE9-45EE-872D-24C5F0BF0E1F}">
      <dgm:prSet/>
      <dgm:spPr/>
      <dgm:t>
        <a:bodyPr/>
        <a:lstStyle/>
        <a:p>
          <a:endParaRPr lang="en-US"/>
        </a:p>
      </dgm:t>
    </dgm:pt>
    <dgm:pt modelId="{7AC9E94D-8C9C-4723-90E6-E0A48594BB17}" type="sibTrans" cxnId="{B57EDB28-CFE9-45EE-872D-24C5F0BF0E1F}">
      <dgm:prSet/>
      <dgm:spPr/>
      <dgm:t>
        <a:bodyPr/>
        <a:lstStyle/>
        <a:p>
          <a:endParaRPr lang="en-US"/>
        </a:p>
      </dgm:t>
    </dgm:pt>
    <dgm:pt modelId="{97A99D9F-B440-3342-89C3-44C631D1DEB3}" type="pres">
      <dgm:prSet presAssocID="{89648A4A-5BEB-4D26-91FD-3D6F500C7C9C}" presName="linear" presStyleCnt="0">
        <dgm:presLayoutVars>
          <dgm:dir/>
          <dgm:animLvl val="lvl"/>
          <dgm:resizeHandles val="exact"/>
        </dgm:presLayoutVars>
      </dgm:prSet>
      <dgm:spPr/>
    </dgm:pt>
    <dgm:pt modelId="{1FC64E41-BEE5-154D-86DB-575CE9665006}" type="pres">
      <dgm:prSet presAssocID="{960302E1-0A92-4735-92B1-03E2DD299C8A}" presName="parentLin" presStyleCnt="0"/>
      <dgm:spPr/>
    </dgm:pt>
    <dgm:pt modelId="{07BC5DA8-E66F-C441-A4DA-17D5DB9AD34D}" type="pres">
      <dgm:prSet presAssocID="{960302E1-0A92-4735-92B1-03E2DD299C8A}" presName="parentLeftMargin" presStyleLbl="node1" presStyleIdx="0" presStyleCnt="2"/>
      <dgm:spPr/>
    </dgm:pt>
    <dgm:pt modelId="{A5FB9F26-33AB-0742-9ED1-5DC6BB5A4B5D}" type="pres">
      <dgm:prSet presAssocID="{960302E1-0A92-4735-92B1-03E2DD299C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13FD4C-D745-9E40-9217-CE662EF5F858}" type="pres">
      <dgm:prSet presAssocID="{960302E1-0A92-4735-92B1-03E2DD299C8A}" presName="negativeSpace" presStyleCnt="0"/>
      <dgm:spPr/>
    </dgm:pt>
    <dgm:pt modelId="{ED043F0B-2E6F-DE44-BD23-D75239DDF723}" type="pres">
      <dgm:prSet presAssocID="{960302E1-0A92-4735-92B1-03E2DD299C8A}" presName="childText" presStyleLbl="conFgAcc1" presStyleIdx="0" presStyleCnt="2">
        <dgm:presLayoutVars>
          <dgm:bulletEnabled val="1"/>
        </dgm:presLayoutVars>
      </dgm:prSet>
      <dgm:spPr/>
    </dgm:pt>
    <dgm:pt modelId="{69C93AB3-9D84-A042-B93A-4C4182F213B0}" type="pres">
      <dgm:prSet presAssocID="{2F4DB347-38E4-47FD-A094-231C40A0F8FD}" presName="spaceBetweenRectangles" presStyleCnt="0"/>
      <dgm:spPr/>
    </dgm:pt>
    <dgm:pt modelId="{0820237D-6D73-D347-8FF0-C542C818DC5A}" type="pres">
      <dgm:prSet presAssocID="{2F52C6D0-6049-4959-8B44-BA7E195A266E}" presName="parentLin" presStyleCnt="0"/>
      <dgm:spPr/>
    </dgm:pt>
    <dgm:pt modelId="{78090A07-71A3-5244-8CCA-F821060A5B3D}" type="pres">
      <dgm:prSet presAssocID="{2F52C6D0-6049-4959-8B44-BA7E195A266E}" presName="parentLeftMargin" presStyleLbl="node1" presStyleIdx="0" presStyleCnt="2"/>
      <dgm:spPr/>
    </dgm:pt>
    <dgm:pt modelId="{5788394E-E702-364B-BDF9-AD0FD66A2969}" type="pres">
      <dgm:prSet presAssocID="{2F52C6D0-6049-4959-8B44-BA7E195A26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9C65AA-9003-3A42-9435-EC265A460E8D}" type="pres">
      <dgm:prSet presAssocID="{2F52C6D0-6049-4959-8B44-BA7E195A266E}" presName="negativeSpace" presStyleCnt="0"/>
      <dgm:spPr/>
    </dgm:pt>
    <dgm:pt modelId="{BB65198B-0347-E94A-AD5C-A71AD34D4CB8}" type="pres">
      <dgm:prSet presAssocID="{2F52C6D0-6049-4959-8B44-BA7E195A266E}" presName="childText" presStyleLbl="conFgAcc1" presStyleIdx="1" presStyleCnt="2" custLinFactNeighborY="2806">
        <dgm:presLayoutVars>
          <dgm:bulletEnabled val="1"/>
        </dgm:presLayoutVars>
      </dgm:prSet>
      <dgm:spPr/>
    </dgm:pt>
  </dgm:ptLst>
  <dgm:cxnLst>
    <dgm:cxn modelId="{95963325-C16E-5D46-876D-BC706757EA85}" type="presOf" srcId="{960302E1-0A92-4735-92B1-03E2DD299C8A}" destId="{07BC5DA8-E66F-C441-A4DA-17D5DB9AD34D}" srcOrd="0" destOrd="0" presId="urn:microsoft.com/office/officeart/2005/8/layout/list1"/>
    <dgm:cxn modelId="{B57EDB28-CFE9-45EE-872D-24C5F0BF0E1F}" srcId="{2F52C6D0-6049-4959-8B44-BA7E195A266E}" destId="{24113993-C8E8-44C4-98E6-91E6AE76660D}" srcOrd="0" destOrd="0" parTransId="{72FC9A02-AC7C-4B21-BA7E-B1D7F2C953EC}" sibTransId="{7AC9E94D-8C9C-4723-90E6-E0A48594BB17}"/>
    <dgm:cxn modelId="{A80EA858-C29F-0D47-A20D-E8983D50BC49}" type="presOf" srcId="{960302E1-0A92-4735-92B1-03E2DD299C8A}" destId="{A5FB9F26-33AB-0742-9ED1-5DC6BB5A4B5D}" srcOrd="1" destOrd="0" presId="urn:microsoft.com/office/officeart/2005/8/layout/list1"/>
    <dgm:cxn modelId="{698AD57E-6D0B-4941-902C-FC159D5D8A14}" type="presOf" srcId="{24113993-C8E8-44C4-98E6-91E6AE76660D}" destId="{BB65198B-0347-E94A-AD5C-A71AD34D4CB8}" srcOrd="0" destOrd="0" presId="urn:microsoft.com/office/officeart/2005/8/layout/list1"/>
    <dgm:cxn modelId="{87B90380-CB99-8943-A837-9182072F1AA4}" type="presOf" srcId="{89648A4A-5BEB-4D26-91FD-3D6F500C7C9C}" destId="{97A99D9F-B440-3342-89C3-44C631D1DEB3}" srcOrd="0" destOrd="0" presId="urn:microsoft.com/office/officeart/2005/8/layout/list1"/>
    <dgm:cxn modelId="{340E9FA0-66B1-44E5-8536-3048B6BA427D}" srcId="{960302E1-0A92-4735-92B1-03E2DD299C8A}" destId="{0ACD064C-C218-4398-A180-2AD5C6598EA4}" srcOrd="0" destOrd="0" parTransId="{69FEADBC-3F6F-4BFD-AAA9-5A1B3333DF6B}" sibTransId="{BB91E9F6-5273-40C9-8454-1B9AF14BD224}"/>
    <dgm:cxn modelId="{BAD492A4-B03E-4D41-8395-53D0F5B6A131}" srcId="{89648A4A-5BEB-4D26-91FD-3D6F500C7C9C}" destId="{960302E1-0A92-4735-92B1-03E2DD299C8A}" srcOrd="0" destOrd="0" parTransId="{81C2CE8F-A39B-4C12-B0CD-392C51B1031B}" sibTransId="{2F4DB347-38E4-47FD-A094-231C40A0F8FD}"/>
    <dgm:cxn modelId="{EE0107AA-6FAC-B442-ADD6-843126B8223B}" type="presOf" srcId="{2F52C6D0-6049-4959-8B44-BA7E195A266E}" destId="{78090A07-71A3-5244-8CCA-F821060A5B3D}" srcOrd="0" destOrd="0" presId="urn:microsoft.com/office/officeart/2005/8/layout/list1"/>
    <dgm:cxn modelId="{05FFCEC2-EA0B-7345-B293-0799CA72E89A}" type="presOf" srcId="{0ACD064C-C218-4398-A180-2AD5C6598EA4}" destId="{ED043F0B-2E6F-DE44-BD23-D75239DDF723}" srcOrd="0" destOrd="0" presId="urn:microsoft.com/office/officeart/2005/8/layout/list1"/>
    <dgm:cxn modelId="{C45428F4-0955-BA49-AF50-1EAB2094C74C}" type="presOf" srcId="{2F52C6D0-6049-4959-8B44-BA7E195A266E}" destId="{5788394E-E702-364B-BDF9-AD0FD66A2969}" srcOrd="1" destOrd="0" presId="urn:microsoft.com/office/officeart/2005/8/layout/list1"/>
    <dgm:cxn modelId="{CC09A8F5-9AB9-47DD-BAFA-BBCFD3FFB728}" srcId="{89648A4A-5BEB-4D26-91FD-3D6F500C7C9C}" destId="{2F52C6D0-6049-4959-8B44-BA7E195A266E}" srcOrd="1" destOrd="0" parTransId="{57C02445-A86D-41C9-8ED5-928CC960917F}" sibTransId="{585A5F50-A5E7-478B-9765-3D20E1F6A604}"/>
    <dgm:cxn modelId="{8ACAD837-CACF-824E-A092-E6D745AF56B2}" type="presParOf" srcId="{97A99D9F-B440-3342-89C3-44C631D1DEB3}" destId="{1FC64E41-BEE5-154D-86DB-575CE9665006}" srcOrd="0" destOrd="0" presId="urn:microsoft.com/office/officeart/2005/8/layout/list1"/>
    <dgm:cxn modelId="{CC332FF0-076F-6946-A0A0-EF5D5375D351}" type="presParOf" srcId="{1FC64E41-BEE5-154D-86DB-575CE9665006}" destId="{07BC5DA8-E66F-C441-A4DA-17D5DB9AD34D}" srcOrd="0" destOrd="0" presId="urn:microsoft.com/office/officeart/2005/8/layout/list1"/>
    <dgm:cxn modelId="{847007DE-21DE-544F-A0F8-5F9A94884A82}" type="presParOf" srcId="{1FC64E41-BEE5-154D-86DB-575CE9665006}" destId="{A5FB9F26-33AB-0742-9ED1-5DC6BB5A4B5D}" srcOrd="1" destOrd="0" presId="urn:microsoft.com/office/officeart/2005/8/layout/list1"/>
    <dgm:cxn modelId="{BCE37AE2-FF9C-F646-8500-6E088682C9BD}" type="presParOf" srcId="{97A99D9F-B440-3342-89C3-44C631D1DEB3}" destId="{D013FD4C-D745-9E40-9217-CE662EF5F858}" srcOrd="1" destOrd="0" presId="urn:microsoft.com/office/officeart/2005/8/layout/list1"/>
    <dgm:cxn modelId="{B16F9BCA-41BE-6B47-99D2-1195E229CDE9}" type="presParOf" srcId="{97A99D9F-B440-3342-89C3-44C631D1DEB3}" destId="{ED043F0B-2E6F-DE44-BD23-D75239DDF723}" srcOrd="2" destOrd="0" presId="urn:microsoft.com/office/officeart/2005/8/layout/list1"/>
    <dgm:cxn modelId="{656C287E-BEFA-584E-96F8-5125F92E1FDA}" type="presParOf" srcId="{97A99D9F-B440-3342-89C3-44C631D1DEB3}" destId="{69C93AB3-9D84-A042-B93A-4C4182F213B0}" srcOrd="3" destOrd="0" presId="urn:microsoft.com/office/officeart/2005/8/layout/list1"/>
    <dgm:cxn modelId="{0FB0FF71-89D5-5543-A7B7-892BCD047606}" type="presParOf" srcId="{97A99D9F-B440-3342-89C3-44C631D1DEB3}" destId="{0820237D-6D73-D347-8FF0-C542C818DC5A}" srcOrd="4" destOrd="0" presId="urn:microsoft.com/office/officeart/2005/8/layout/list1"/>
    <dgm:cxn modelId="{E73D6F29-640D-F04D-A728-596DF22F3B94}" type="presParOf" srcId="{0820237D-6D73-D347-8FF0-C542C818DC5A}" destId="{78090A07-71A3-5244-8CCA-F821060A5B3D}" srcOrd="0" destOrd="0" presId="urn:microsoft.com/office/officeart/2005/8/layout/list1"/>
    <dgm:cxn modelId="{C30BDACE-BEB3-9140-AE6B-0908EDA06C68}" type="presParOf" srcId="{0820237D-6D73-D347-8FF0-C542C818DC5A}" destId="{5788394E-E702-364B-BDF9-AD0FD66A2969}" srcOrd="1" destOrd="0" presId="urn:microsoft.com/office/officeart/2005/8/layout/list1"/>
    <dgm:cxn modelId="{5E1A1D68-91F4-1641-947E-007C5DE7ADBF}" type="presParOf" srcId="{97A99D9F-B440-3342-89C3-44C631D1DEB3}" destId="{E99C65AA-9003-3A42-9435-EC265A460E8D}" srcOrd="5" destOrd="0" presId="urn:microsoft.com/office/officeart/2005/8/layout/list1"/>
    <dgm:cxn modelId="{C3E2E51F-D791-9E45-AB39-B03A37DEE9A7}" type="presParOf" srcId="{97A99D9F-B440-3342-89C3-44C631D1DEB3}" destId="{BB65198B-0347-E94A-AD5C-A71AD34D4CB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3F0B-2E6F-DE44-BD23-D75239DDF723}">
      <dsp:nvSpPr>
        <dsp:cNvPr id="0" name=""/>
        <dsp:cNvSpPr/>
      </dsp:nvSpPr>
      <dsp:spPr>
        <a:xfrm>
          <a:off x="0" y="1471672"/>
          <a:ext cx="740612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B9F26-33AB-0742-9ED1-5DC6BB5A4B5D}">
      <dsp:nvSpPr>
        <dsp:cNvPr id="0" name=""/>
        <dsp:cNvSpPr/>
      </dsp:nvSpPr>
      <dsp:spPr>
        <a:xfrm>
          <a:off x="370306" y="1102672"/>
          <a:ext cx="5184284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54" tIns="0" rIns="19595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Step</a:t>
          </a:r>
          <a:r>
            <a:rPr lang="de-DE" sz="2500" kern="1200" dirty="0"/>
            <a:t> 1: </a:t>
          </a:r>
          <a:r>
            <a:rPr lang="de-DE" sz="2500" kern="1200" dirty="0" err="1"/>
            <a:t>Define</a:t>
          </a:r>
          <a:r>
            <a:rPr lang="de-DE" sz="2500" kern="1200" dirty="0"/>
            <a:t> URLs </a:t>
          </a:r>
          <a:r>
            <a:rPr lang="de-DE" sz="2500" kern="1200" dirty="0" err="1"/>
            <a:t>for</a:t>
          </a:r>
          <a:r>
            <a:rPr lang="de-DE" sz="2500" kern="1200" dirty="0"/>
            <a:t> Databases</a:t>
          </a:r>
          <a:endParaRPr lang="en-US" sz="2500" kern="1200" dirty="0"/>
        </a:p>
      </dsp:txBody>
      <dsp:txXfrm>
        <a:off x="406332" y="1138698"/>
        <a:ext cx="5112232" cy="665948"/>
      </dsp:txXfrm>
    </dsp:sp>
    <dsp:sp modelId="{BB65198B-0347-E94A-AD5C-A71AD34D4CB8}">
      <dsp:nvSpPr>
        <dsp:cNvPr id="0" name=""/>
        <dsp:cNvSpPr/>
      </dsp:nvSpPr>
      <dsp:spPr>
        <a:xfrm>
          <a:off x="0" y="2605672"/>
          <a:ext cx="740612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797" tIns="520700" rIns="57479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/>
        </a:p>
      </dsp:txBody>
      <dsp:txXfrm>
        <a:off x="0" y="2605672"/>
        <a:ext cx="7406120" cy="630000"/>
      </dsp:txXfrm>
    </dsp:sp>
    <dsp:sp modelId="{5788394E-E702-364B-BDF9-AD0FD66A2969}">
      <dsp:nvSpPr>
        <dsp:cNvPr id="0" name=""/>
        <dsp:cNvSpPr/>
      </dsp:nvSpPr>
      <dsp:spPr>
        <a:xfrm>
          <a:off x="370306" y="2236672"/>
          <a:ext cx="5184284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54" tIns="0" rIns="19595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Step</a:t>
          </a:r>
          <a:r>
            <a:rPr lang="de-DE" sz="2500" kern="1200" dirty="0"/>
            <a:t> 2: Create </a:t>
          </a:r>
          <a:r>
            <a:rPr lang="de-DE" sz="2500" kern="1200" dirty="0" err="1"/>
            <a:t>local</a:t>
          </a:r>
          <a:r>
            <a:rPr lang="de-DE" sz="2500" kern="1200" dirty="0"/>
            <a:t> </a:t>
          </a:r>
          <a:r>
            <a:rPr lang="de-DE" sz="2500" kern="1200" dirty="0" err="1"/>
            <a:t>directory</a:t>
          </a:r>
          <a:endParaRPr lang="en-US" sz="2500" kern="1200" dirty="0"/>
        </a:p>
      </dsp:txBody>
      <dsp:txXfrm>
        <a:off x="406332" y="2272698"/>
        <a:ext cx="5112232" cy="665948"/>
      </dsp:txXfrm>
    </dsp:sp>
    <dsp:sp modelId="{BE644549-B27F-9F45-BCCD-063019CCFE5A}">
      <dsp:nvSpPr>
        <dsp:cNvPr id="0" name=""/>
        <dsp:cNvSpPr/>
      </dsp:nvSpPr>
      <dsp:spPr>
        <a:xfrm>
          <a:off x="0" y="3739672"/>
          <a:ext cx="740612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48164-6EDB-6949-9383-3607081CC11E}">
      <dsp:nvSpPr>
        <dsp:cNvPr id="0" name=""/>
        <dsp:cNvSpPr/>
      </dsp:nvSpPr>
      <dsp:spPr>
        <a:xfrm>
          <a:off x="370306" y="3370672"/>
          <a:ext cx="5184284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54" tIns="0" rIns="19595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Step</a:t>
          </a:r>
          <a:r>
            <a:rPr lang="de-DE" sz="2500" kern="1200" dirty="0"/>
            <a:t> 3: Download Files </a:t>
          </a:r>
          <a:endParaRPr lang="en-US" sz="2500" kern="1200" dirty="0"/>
        </a:p>
      </dsp:txBody>
      <dsp:txXfrm>
        <a:off x="406332" y="3406698"/>
        <a:ext cx="5112232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3F0B-2E6F-DE44-BD23-D75239DDF723}">
      <dsp:nvSpPr>
        <dsp:cNvPr id="0" name=""/>
        <dsp:cNvSpPr/>
      </dsp:nvSpPr>
      <dsp:spPr>
        <a:xfrm>
          <a:off x="0" y="570171"/>
          <a:ext cx="573440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B9F26-33AB-0742-9ED1-5DC6BB5A4B5D}">
      <dsp:nvSpPr>
        <dsp:cNvPr id="0" name=""/>
        <dsp:cNvSpPr/>
      </dsp:nvSpPr>
      <dsp:spPr>
        <a:xfrm>
          <a:off x="286720" y="304491"/>
          <a:ext cx="401408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723" tIns="0" rIns="1517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Step</a:t>
          </a:r>
          <a:r>
            <a:rPr lang="de-DE" sz="1800" kern="1200" dirty="0"/>
            <a:t> 1: Download and </a:t>
          </a:r>
          <a:r>
            <a:rPr lang="de-DE" sz="1800" kern="1200" dirty="0" err="1"/>
            <a:t>Preprocess</a:t>
          </a:r>
          <a:endParaRPr lang="en-US" sz="1800" kern="1200" dirty="0"/>
        </a:p>
      </dsp:txBody>
      <dsp:txXfrm>
        <a:off x="312659" y="330430"/>
        <a:ext cx="3962205" cy="479482"/>
      </dsp:txXfrm>
    </dsp:sp>
    <dsp:sp modelId="{BB65198B-0347-E94A-AD5C-A71AD34D4CB8}">
      <dsp:nvSpPr>
        <dsp:cNvPr id="0" name=""/>
        <dsp:cNvSpPr/>
      </dsp:nvSpPr>
      <dsp:spPr>
        <a:xfrm>
          <a:off x="0" y="1386651"/>
          <a:ext cx="5734405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054" tIns="374904" rIns="44505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DGIDB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ChEMBL</a:t>
          </a:r>
          <a:r>
            <a:rPr lang="en-US" sz="1800" kern="1200" dirty="0"/>
            <a:t> (with API)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BioGrid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PharmaGKB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CTD</a:t>
          </a:r>
        </a:p>
      </dsp:txBody>
      <dsp:txXfrm>
        <a:off x="0" y="1386651"/>
        <a:ext cx="5734405" cy="1927800"/>
      </dsp:txXfrm>
    </dsp:sp>
    <dsp:sp modelId="{5788394E-E702-364B-BDF9-AD0FD66A2969}">
      <dsp:nvSpPr>
        <dsp:cNvPr id="0" name=""/>
        <dsp:cNvSpPr/>
      </dsp:nvSpPr>
      <dsp:spPr>
        <a:xfrm>
          <a:off x="286720" y="1120971"/>
          <a:ext cx="401408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723" tIns="0" rIns="1517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Step</a:t>
          </a:r>
          <a:r>
            <a:rPr lang="de-DE" sz="1800" kern="1200" dirty="0"/>
            <a:t> 2: </a:t>
          </a:r>
          <a:r>
            <a:rPr lang="de-DE" sz="1800" kern="1200" dirty="0" err="1"/>
            <a:t>Get</a:t>
          </a:r>
          <a:r>
            <a:rPr lang="de-DE" sz="1800" kern="1200" dirty="0"/>
            <a:t> Drug-Gene-Interactions</a:t>
          </a:r>
          <a:endParaRPr lang="en-US" sz="1800" kern="1200" dirty="0"/>
        </a:p>
      </dsp:txBody>
      <dsp:txXfrm>
        <a:off x="312659" y="1146910"/>
        <a:ext cx="3962205" cy="479482"/>
      </dsp:txXfrm>
    </dsp:sp>
    <dsp:sp modelId="{BE644549-B27F-9F45-BCCD-063019CCFE5A}">
      <dsp:nvSpPr>
        <dsp:cNvPr id="0" name=""/>
        <dsp:cNvSpPr/>
      </dsp:nvSpPr>
      <dsp:spPr>
        <a:xfrm>
          <a:off x="0" y="3677332"/>
          <a:ext cx="573440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48164-6EDB-6949-9383-3607081CC11E}">
      <dsp:nvSpPr>
        <dsp:cNvPr id="0" name=""/>
        <dsp:cNvSpPr/>
      </dsp:nvSpPr>
      <dsp:spPr>
        <a:xfrm>
          <a:off x="286720" y="3411651"/>
          <a:ext cx="401408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723" tIns="0" rIns="1517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Step</a:t>
          </a:r>
          <a:r>
            <a:rPr lang="de-DE" sz="1800" kern="1200" dirty="0"/>
            <a:t> 3: </a:t>
          </a:r>
          <a:r>
            <a:rPr lang="de-DE" sz="1800" kern="1200" dirty="0" err="1"/>
            <a:t>Merge</a:t>
          </a:r>
          <a:r>
            <a:rPr lang="de-DE" sz="1800" kern="1200" dirty="0"/>
            <a:t> all </a:t>
          </a:r>
          <a:r>
            <a:rPr lang="de-DE" sz="1800" kern="1200" dirty="0" err="1"/>
            <a:t>databases</a:t>
          </a:r>
          <a:r>
            <a:rPr lang="de-DE" sz="1800" kern="1200" dirty="0"/>
            <a:t> </a:t>
          </a:r>
          <a:r>
            <a:rPr lang="de-DE" sz="1800" kern="1200" dirty="0" err="1"/>
            <a:t>together</a:t>
          </a:r>
          <a:r>
            <a:rPr lang="de-DE" sz="1800" kern="1200" dirty="0"/>
            <a:t> </a:t>
          </a:r>
          <a:endParaRPr lang="en-US" sz="1800" kern="1200" dirty="0"/>
        </a:p>
      </dsp:txBody>
      <dsp:txXfrm>
        <a:off x="312659" y="3437590"/>
        <a:ext cx="3962205" cy="479482"/>
      </dsp:txXfrm>
    </dsp:sp>
    <dsp:sp modelId="{1E1AFB02-948A-984A-BC10-94A27412B029}">
      <dsp:nvSpPr>
        <dsp:cNvPr id="0" name=""/>
        <dsp:cNvSpPr/>
      </dsp:nvSpPr>
      <dsp:spPr>
        <a:xfrm>
          <a:off x="0" y="4493812"/>
          <a:ext cx="573440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694D5-BC90-124A-9272-A26B6DFB5767}">
      <dsp:nvSpPr>
        <dsp:cNvPr id="0" name=""/>
        <dsp:cNvSpPr/>
      </dsp:nvSpPr>
      <dsp:spPr>
        <a:xfrm>
          <a:off x="286720" y="4228132"/>
          <a:ext cx="401408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723" tIns="0" rIns="1517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Step</a:t>
          </a:r>
          <a:r>
            <a:rPr lang="de-DE" sz="1800" kern="1200" dirty="0"/>
            <a:t> 4: Analysis </a:t>
          </a:r>
          <a:r>
            <a:rPr lang="de-DE" sz="1800" kern="1200" dirty="0" err="1"/>
            <a:t>Step</a:t>
          </a:r>
          <a:endParaRPr lang="en-US" sz="1800" kern="1200" dirty="0"/>
        </a:p>
      </dsp:txBody>
      <dsp:txXfrm>
        <a:off x="312659" y="4254071"/>
        <a:ext cx="3962205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3F0B-2E6F-DE44-BD23-D75239DDF723}">
      <dsp:nvSpPr>
        <dsp:cNvPr id="0" name=""/>
        <dsp:cNvSpPr/>
      </dsp:nvSpPr>
      <dsp:spPr>
        <a:xfrm>
          <a:off x="0" y="1988779"/>
          <a:ext cx="7162800" cy="17529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913" tIns="437388" rIns="55591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kern="1200" dirty="0" err="1"/>
            <a:t>used</a:t>
          </a:r>
          <a:r>
            <a:rPr lang="de-DE" sz="2000" b="0" kern="1200" dirty="0"/>
            <a:t> </a:t>
          </a:r>
          <a:r>
            <a:rPr lang="de-DE" sz="2000" b="0" kern="1200" dirty="0" err="1"/>
            <a:t>the</a:t>
          </a:r>
          <a:r>
            <a:rPr lang="de-DE" sz="2000" b="0" kern="1200" dirty="0"/>
            <a:t> `</a:t>
          </a:r>
          <a:r>
            <a:rPr lang="de-DE" sz="2000" b="0" kern="1200" dirty="0" err="1"/>
            <a:t>idconverter.py</a:t>
          </a:r>
          <a:r>
            <a:rPr lang="de-DE" sz="2000" b="0" kern="1200" dirty="0"/>
            <a:t>` </a:t>
          </a:r>
          <a:r>
            <a:rPr lang="de-DE" sz="2000" b="0" kern="1200" dirty="0" err="1"/>
            <a:t>script</a:t>
          </a:r>
          <a:r>
            <a:rPr lang="de-DE" sz="2000" b="0" kern="1200" dirty="0"/>
            <a:t> </a:t>
          </a:r>
          <a:r>
            <a:rPr lang="de-DE" sz="2000" b="0" kern="1200" dirty="0" err="1"/>
            <a:t>from</a:t>
          </a:r>
          <a:r>
            <a:rPr lang="de-DE" sz="2000" b="0" kern="1200" dirty="0"/>
            <a:t>: https://</a:t>
          </a:r>
          <a:r>
            <a:rPr lang="de-DE" sz="2000" b="0" kern="1200" dirty="0" err="1"/>
            <a:t>github.com</a:t>
          </a:r>
          <a:r>
            <a:rPr lang="de-DE" sz="2000" b="0" kern="1200" dirty="0"/>
            <a:t>/</a:t>
          </a:r>
          <a:r>
            <a:rPr lang="de-DE" sz="2000" b="0" kern="1200" dirty="0" err="1"/>
            <a:t>yafeng</a:t>
          </a:r>
          <a:r>
            <a:rPr lang="de-DE" sz="2000" b="0" kern="1200" dirty="0"/>
            <a:t>/</a:t>
          </a:r>
          <a:r>
            <a:rPr lang="de-DE" sz="2000" b="0" kern="1200" dirty="0" err="1"/>
            <a:t>idconverter</a:t>
          </a:r>
          <a:r>
            <a:rPr lang="de-DE" sz="2000" b="0" kern="1200" dirty="0"/>
            <a:t> </a:t>
          </a:r>
          <a:r>
            <a:rPr lang="en-US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kern="1200" dirty="0" err="1"/>
            <a:t>python</a:t>
          </a:r>
          <a:r>
            <a:rPr lang="de-DE" sz="2000" b="0" kern="1200" dirty="0"/>
            <a:t> </a:t>
          </a:r>
          <a:r>
            <a:rPr lang="de-DE" sz="2000" b="0" kern="1200" dirty="0" err="1"/>
            <a:t>idconverter.py</a:t>
          </a:r>
          <a:r>
            <a:rPr lang="de-DE" sz="2000" b="0" kern="1200" dirty="0"/>
            <a:t> --input </a:t>
          </a:r>
          <a:r>
            <a:rPr lang="de-DE" sz="2000" b="0" kern="1200" dirty="0" err="1"/>
            <a:t>unique_ENSP_IDs.csv</a:t>
          </a:r>
          <a:r>
            <a:rPr lang="de-DE" sz="2000" b="0" kern="1200" dirty="0"/>
            <a:t> --output protein2gene.csv --</a:t>
          </a:r>
          <a:r>
            <a:rPr lang="de-DE" sz="2000" b="0" kern="1200" dirty="0" err="1"/>
            <a:t>n</a:t>
          </a:r>
          <a:r>
            <a:rPr lang="de-DE" sz="2000" b="0" kern="1200" dirty="0"/>
            <a:t> 1</a:t>
          </a:r>
          <a:endParaRPr lang="en-US" sz="2000" kern="1200" dirty="0"/>
        </a:p>
      </dsp:txBody>
      <dsp:txXfrm>
        <a:off x="0" y="1988779"/>
        <a:ext cx="7162800" cy="1752974"/>
      </dsp:txXfrm>
    </dsp:sp>
    <dsp:sp modelId="{A5FB9F26-33AB-0742-9ED1-5DC6BB5A4B5D}">
      <dsp:nvSpPr>
        <dsp:cNvPr id="0" name=""/>
        <dsp:cNvSpPr/>
      </dsp:nvSpPr>
      <dsp:spPr>
        <a:xfrm>
          <a:off x="358140" y="1678819"/>
          <a:ext cx="501396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Step</a:t>
          </a:r>
          <a:r>
            <a:rPr lang="de-DE" sz="2100" kern="1200" dirty="0"/>
            <a:t> 1: Download and </a:t>
          </a:r>
          <a:r>
            <a:rPr lang="de-DE" sz="2100" kern="1200" dirty="0" err="1"/>
            <a:t>Preprocess</a:t>
          </a:r>
          <a:endParaRPr lang="en-US" sz="2100" kern="1200" dirty="0"/>
        </a:p>
      </dsp:txBody>
      <dsp:txXfrm>
        <a:off x="388402" y="1709081"/>
        <a:ext cx="4953436" cy="559396"/>
      </dsp:txXfrm>
    </dsp:sp>
    <dsp:sp modelId="{BB65198B-0347-E94A-AD5C-A71AD34D4CB8}">
      <dsp:nvSpPr>
        <dsp:cNvPr id="0" name=""/>
        <dsp:cNvSpPr/>
      </dsp:nvSpPr>
      <dsp:spPr>
        <a:xfrm>
          <a:off x="0" y="4165114"/>
          <a:ext cx="71628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8394E-E702-364B-BDF9-AD0FD66A2969}">
      <dsp:nvSpPr>
        <dsp:cNvPr id="0" name=""/>
        <dsp:cNvSpPr/>
      </dsp:nvSpPr>
      <dsp:spPr>
        <a:xfrm>
          <a:off x="358140" y="3855154"/>
          <a:ext cx="501396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Step</a:t>
          </a:r>
          <a:r>
            <a:rPr lang="de-DE" sz="2100" kern="1200" dirty="0"/>
            <a:t> 2: Mapping and </a:t>
          </a:r>
          <a:r>
            <a:rPr lang="de-DE" sz="2100" kern="1200" dirty="0" err="1"/>
            <a:t>Merge</a:t>
          </a:r>
          <a:r>
            <a:rPr lang="de-DE" sz="2100" kern="1200" dirty="0"/>
            <a:t> Dataframes</a:t>
          </a:r>
          <a:endParaRPr lang="en-US" sz="2100" kern="1200" dirty="0"/>
        </a:p>
      </dsp:txBody>
      <dsp:txXfrm>
        <a:off x="388402" y="3885416"/>
        <a:ext cx="495343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3F0B-2E6F-DE44-BD23-D75239DDF723}">
      <dsp:nvSpPr>
        <dsp:cNvPr id="0" name=""/>
        <dsp:cNvSpPr/>
      </dsp:nvSpPr>
      <dsp:spPr>
        <a:xfrm>
          <a:off x="0" y="252227"/>
          <a:ext cx="10896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354076" rIns="8456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Import Final DGI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Import Final PPI-Template </a:t>
          </a:r>
          <a:endParaRPr lang="en-US" sz="1700" kern="1200"/>
        </a:p>
      </dsp:txBody>
      <dsp:txXfrm>
        <a:off x="0" y="252227"/>
        <a:ext cx="10896600" cy="990675"/>
      </dsp:txXfrm>
    </dsp:sp>
    <dsp:sp modelId="{A5FB9F26-33AB-0742-9ED1-5DC6BB5A4B5D}">
      <dsp:nvSpPr>
        <dsp:cNvPr id="0" name=""/>
        <dsp:cNvSpPr/>
      </dsp:nvSpPr>
      <dsp:spPr>
        <a:xfrm>
          <a:off x="544830" y="1307"/>
          <a:ext cx="76276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Step</a:t>
          </a:r>
          <a:r>
            <a:rPr lang="de-DE" sz="1700" kern="1200" dirty="0"/>
            <a:t> 1: Download and </a:t>
          </a:r>
          <a:r>
            <a:rPr lang="de-DE" sz="1700" kern="1200" dirty="0" err="1"/>
            <a:t>Preprocess</a:t>
          </a:r>
          <a:endParaRPr lang="en-US" sz="1700" kern="1200" dirty="0"/>
        </a:p>
      </dsp:txBody>
      <dsp:txXfrm>
        <a:off x="569328" y="25805"/>
        <a:ext cx="7578624" cy="452844"/>
      </dsp:txXfrm>
    </dsp:sp>
    <dsp:sp modelId="{BB65198B-0347-E94A-AD5C-A71AD34D4CB8}">
      <dsp:nvSpPr>
        <dsp:cNvPr id="0" name=""/>
        <dsp:cNvSpPr/>
      </dsp:nvSpPr>
      <dsp:spPr>
        <a:xfrm>
          <a:off x="0" y="1585622"/>
          <a:ext cx="10896600" cy="26774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354076" rIns="8456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Level 1 Edges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direct targets: Drug </a:t>
          </a:r>
          <a:r>
            <a:rPr lang="de-DE" sz="1700" kern="1200">
              <a:sym typeface="Wingdings" panose="05000000000000000000" pitchFamily="2" charset="2"/>
            </a:rPr>
            <a:t></a:t>
          </a:r>
          <a:r>
            <a:rPr lang="de-DE" sz="1700" kern="1200"/>
            <a:t> Target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 err="1">
              <a:highlight>
                <a:srgbClr val="FFFF00"/>
              </a:highlight>
            </a:rPr>
            <a:t>indirect</a:t>
          </a:r>
          <a:r>
            <a:rPr lang="de-DE" sz="1700" kern="1200" dirty="0">
              <a:highlight>
                <a:srgbClr val="FFFF00"/>
              </a:highlight>
            </a:rPr>
            <a:t> </a:t>
          </a:r>
          <a:r>
            <a:rPr lang="de-DE" sz="1700" kern="1200" dirty="0" err="1">
              <a:highlight>
                <a:srgbClr val="FFFF00"/>
              </a:highlight>
            </a:rPr>
            <a:t>targets</a:t>
          </a:r>
          <a:r>
            <a:rPr lang="de-DE" sz="1700" kern="1200" dirty="0">
              <a:highlight>
                <a:srgbClr val="FFFF00"/>
              </a:highlight>
            </a:rPr>
            <a:t>: Target </a:t>
          </a:r>
          <a:r>
            <a:rPr lang="de-DE" sz="1700" kern="1200" dirty="0">
              <a:highlight>
                <a:srgbClr val="FFFF00"/>
              </a:highlight>
              <a:sym typeface="Wingdings" panose="05000000000000000000" pitchFamily="2" charset="2"/>
            </a:rPr>
            <a:t></a:t>
          </a:r>
          <a:r>
            <a:rPr lang="de-DE" sz="1700" kern="1200" dirty="0">
              <a:highlight>
                <a:srgbClr val="FFFF00"/>
              </a:highlight>
            </a:rPr>
            <a:t> Partner via PPI</a:t>
          </a:r>
          <a:endParaRPr lang="en-US" sz="1700" kern="1200" dirty="0">
            <a:highlight>
              <a:srgbClr val="FFFF00"/>
            </a:highlight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 err="1"/>
            <a:t>Filtering</a:t>
          </a:r>
          <a:r>
            <a:rPr lang="de-DE" sz="1700" kern="1200" dirty="0"/>
            <a:t> </a:t>
          </a:r>
          <a:r>
            <a:rPr lang="de-DE" sz="1700" kern="1200" dirty="0" err="1"/>
            <a:t>to</a:t>
          </a:r>
          <a:r>
            <a:rPr lang="de-DE" sz="1700" kern="1200" dirty="0"/>
            <a:t> </a:t>
          </a:r>
          <a:r>
            <a:rPr lang="de-DE" sz="1700" kern="1200" dirty="0" err="1"/>
            <a:t>keep</a:t>
          </a:r>
          <a:r>
            <a:rPr lang="de-DE" sz="1700" kern="1200" dirty="0"/>
            <a:t> </a:t>
          </a:r>
          <a:r>
            <a:rPr lang="de-DE" sz="1700" kern="1200" dirty="0" err="1"/>
            <a:t>only</a:t>
          </a:r>
          <a:r>
            <a:rPr lang="de-DE" sz="1700" kern="1200" dirty="0"/>
            <a:t> </a:t>
          </a:r>
          <a:r>
            <a:rPr lang="de-DE" sz="1700" kern="1200" dirty="0" err="1"/>
            <a:t>edges</a:t>
          </a:r>
          <a:r>
            <a:rPr lang="de-DE" sz="1700" kern="1200" dirty="0"/>
            <a:t> </a:t>
          </a:r>
          <a:r>
            <a:rPr lang="de-DE" sz="1700" kern="1200" dirty="0" err="1"/>
            <a:t>that</a:t>
          </a:r>
          <a:r>
            <a:rPr lang="de-DE" sz="1700" kern="1200" dirty="0"/>
            <a:t> also </a:t>
          </a:r>
          <a:r>
            <a:rPr lang="de-DE" sz="1700" kern="1200" dirty="0" err="1"/>
            <a:t>occur</a:t>
          </a:r>
          <a:r>
            <a:rPr lang="de-DE" sz="1700" kern="1200" dirty="0"/>
            <a:t> in </a:t>
          </a:r>
          <a:r>
            <a:rPr lang="de-DE" sz="1700" kern="1200" dirty="0" err="1"/>
            <a:t>the</a:t>
          </a:r>
          <a:r>
            <a:rPr lang="de-DE" sz="1700" kern="1200" dirty="0"/>
            <a:t> PPI</a:t>
          </a:r>
          <a:endParaRPr lang="en-US" sz="1700" kern="1200" dirty="0"/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e.g. tuple(sorted(['TP53', 'BRCA1'])) → ('BRCA1', 'TP53‘)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Level 2 </a:t>
          </a:r>
          <a:r>
            <a:rPr lang="de-DE" sz="1700" kern="1200" dirty="0" err="1"/>
            <a:t>Edges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Pathways: (Pathway, Gene)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Merge Level 1 and 2 Edges </a:t>
          </a:r>
          <a:endParaRPr lang="en-US" sz="1700" kern="1200"/>
        </a:p>
      </dsp:txBody>
      <dsp:txXfrm>
        <a:off x="0" y="1585622"/>
        <a:ext cx="10896600" cy="2677499"/>
      </dsp:txXfrm>
    </dsp:sp>
    <dsp:sp modelId="{5788394E-E702-364B-BDF9-AD0FD66A2969}">
      <dsp:nvSpPr>
        <dsp:cNvPr id="0" name=""/>
        <dsp:cNvSpPr/>
      </dsp:nvSpPr>
      <dsp:spPr>
        <a:xfrm>
          <a:off x="544830" y="1334702"/>
          <a:ext cx="76276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Step 2: Create Edges and Nodes </a:t>
          </a:r>
          <a:endParaRPr lang="en-US" sz="1700" kern="1200"/>
        </a:p>
      </dsp:txBody>
      <dsp:txXfrm>
        <a:off x="569328" y="1359200"/>
        <a:ext cx="7578624" cy="452844"/>
      </dsp:txXfrm>
    </dsp:sp>
    <dsp:sp modelId="{BE644549-B27F-9F45-BCCD-063019CCFE5A}">
      <dsp:nvSpPr>
        <dsp:cNvPr id="0" name=""/>
        <dsp:cNvSpPr/>
      </dsp:nvSpPr>
      <dsp:spPr>
        <a:xfrm>
          <a:off x="0" y="4605842"/>
          <a:ext cx="10896600" cy="428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48164-6EDB-6949-9383-3607081CC11E}">
      <dsp:nvSpPr>
        <dsp:cNvPr id="0" name=""/>
        <dsp:cNvSpPr/>
      </dsp:nvSpPr>
      <dsp:spPr>
        <a:xfrm>
          <a:off x="544830" y="4354922"/>
          <a:ext cx="76276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Step 3: Create binary matrix for each drug </a:t>
          </a:r>
          <a:endParaRPr lang="en-US" sz="1700" kern="1200"/>
        </a:p>
      </dsp:txBody>
      <dsp:txXfrm>
        <a:off x="569328" y="4379420"/>
        <a:ext cx="757862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3F0B-2E6F-DE44-BD23-D75239DDF723}">
      <dsp:nvSpPr>
        <dsp:cNvPr id="0" name=""/>
        <dsp:cNvSpPr/>
      </dsp:nvSpPr>
      <dsp:spPr>
        <a:xfrm>
          <a:off x="0" y="1432375"/>
          <a:ext cx="108966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499872" rIns="84569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highlight>
                <a:srgbClr val="FFFF00"/>
              </a:highlight>
            </a:rPr>
            <a:t>Import </a:t>
          </a:r>
          <a:r>
            <a:rPr lang="en-US" sz="2400" kern="1200" dirty="0" err="1">
              <a:highlight>
                <a:srgbClr val="FFFF00"/>
              </a:highlight>
            </a:rPr>
            <a:t>npz</a:t>
          </a:r>
          <a:r>
            <a:rPr lang="en-US" sz="2400" kern="1200" dirty="0">
              <a:highlight>
                <a:srgbClr val="FFFF00"/>
              </a:highlight>
            </a:rPr>
            <a:t> Final</a:t>
          </a:r>
        </a:p>
      </dsp:txBody>
      <dsp:txXfrm>
        <a:off x="0" y="1432375"/>
        <a:ext cx="10896600" cy="1020600"/>
      </dsp:txXfrm>
    </dsp:sp>
    <dsp:sp modelId="{A5FB9F26-33AB-0742-9ED1-5DC6BB5A4B5D}">
      <dsp:nvSpPr>
        <dsp:cNvPr id="0" name=""/>
        <dsp:cNvSpPr/>
      </dsp:nvSpPr>
      <dsp:spPr>
        <a:xfrm>
          <a:off x="544830" y="1078135"/>
          <a:ext cx="76276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Step</a:t>
          </a:r>
          <a:r>
            <a:rPr lang="de-DE" sz="2400" kern="1200" dirty="0"/>
            <a:t> 1: Download Files </a:t>
          </a:r>
          <a:r>
            <a:rPr lang="de-DE" sz="2400" kern="1200" dirty="0" err="1"/>
            <a:t>of</a:t>
          </a:r>
          <a:r>
            <a:rPr lang="de-DE" sz="2400" kern="1200" dirty="0"/>
            <a:t> </a:t>
          </a:r>
          <a:r>
            <a:rPr lang="de-DE" sz="2400" kern="1200" dirty="0" err="1"/>
            <a:t>Network_Construction.py</a:t>
          </a:r>
          <a:endParaRPr lang="en-US" sz="2400" kern="1200" dirty="0"/>
        </a:p>
      </dsp:txBody>
      <dsp:txXfrm>
        <a:off x="579415" y="1112720"/>
        <a:ext cx="7558450" cy="639310"/>
      </dsp:txXfrm>
    </dsp:sp>
    <dsp:sp modelId="{BB65198B-0347-E94A-AD5C-A71AD34D4CB8}">
      <dsp:nvSpPr>
        <dsp:cNvPr id="0" name=""/>
        <dsp:cNvSpPr/>
      </dsp:nvSpPr>
      <dsp:spPr>
        <a:xfrm>
          <a:off x="0" y="2946754"/>
          <a:ext cx="108966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499872" rIns="84569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save </a:t>
          </a:r>
          <a:r>
            <a:rPr lang="de-DE" sz="2400" kern="1200" dirty="0" err="1"/>
            <a:t>them</a:t>
          </a:r>
          <a:r>
            <a:rPr lang="de-DE" sz="2400" kern="1200" dirty="0"/>
            <a:t> </a:t>
          </a:r>
          <a:r>
            <a:rPr lang="de-DE" sz="2400" kern="1200" dirty="0" err="1"/>
            <a:t>as</a:t>
          </a:r>
          <a:r>
            <a:rPr lang="de-DE" sz="2400" kern="1200" dirty="0"/>
            <a:t> </a:t>
          </a:r>
          <a:r>
            <a:rPr lang="de-DE" sz="2400" kern="1200" dirty="0" err="1"/>
            <a:t>csv</a:t>
          </a:r>
          <a:r>
            <a:rPr lang="de-DE" sz="2400" kern="1200" dirty="0"/>
            <a:t> </a:t>
          </a:r>
          <a:r>
            <a:rPr lang="de-DE" sz="2400" kern="1200" dirty="0" err="1"/>
            <a:t>files</a:t>
          </a:r>
          <a:endParaRPr lang="en-US" sz="2400" kern="1200" dirty="0"/>
        </a:p>
      </dsp:txBody>
      <dsp:txXfrm>
        <a:off x="0" y="2946754"/>
        <a:ext cx="10896600" cy="1020600"/>
      </dsp:txXfrm>
    </dsp:sp>
    <dsp:sp modelId="{5788394E-E702-364B-BDF9-AD0FD66A2969}">
      <dsp:nvSpPr>
        <dsp:cNvPr id="0" name=""/>
        <dsp:cNvSpPr/>
      </dsp:nvSpPr>
      <dsp:spPr>
        <a:xfrm>
          <a:off x="544830" y="2582575"/>
          <a:ext cx="76276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Step</a:t>
          </a:r>
          <a:r>
            <a:rPr lang="de-DE" sz="2400" kern="1200" dirty="0"/>
            <a:t> 2: Create </a:t>
          </a:r>
          <a:r>
            <a:rPr lang="de-DE" sz="2400" kern="1200" dirty="0" err="1"/>
            <a:t>for</a:t>
          </a:r>
          <a:r>
            <a:rPr lang="de-DE" sz="2400" kern="1200" dirty="0"/>
            <a:t> </a:t>
          </a:r>
          <a:r>
            <a:rPr lang="de-DE" sz="2400" kern="1200" dirty="0" err="1"/>
            <a:t>each</a:t>
          </a:r>
          <a:r>
            <a:rPr lang="de-DE" sz="2400" kern="1200" dirty="0"/>
            <a:t> </a:t>
          </a:r>
          <a:r>
            <a:rPr lang="de-DE" sz="2400" kern="1200" dirty="0" err="1"/>
            <a:t>drug</a:t>
          </a:r>
          <a:r>
            <a:rPr lang="de-DE" sz="2400" kern="1200" dirty="0"/>
            <a:t> </a:t>
          </a:r>
          <a:r>
            <a:rPr lang="de-DE" sz="2400" kern="1200" dirty="0" err="1"/>
            <a:t>the</a:t>
          </a:r>
          <a:r>
            <a:rPr lang="de-DE" sz="2400" kern="1200" dirty="0"/>
            <a:t> </a:t>
          </a:r>
          <a:r>
            <a:rPr lang="de-DE" sz="2400" kern="1200" dirty="0" err="1"/>
            <a:t>binary</a:t>
          </a:r>
          <a:r>
            <a:rPr lang="de-DE" sz="2400" kern="1200" dirty="0"/>
            <a:t> </a:t>
          </a:r>
          <a:r>
            <a:rPr lang="de-DE" sz="2400" kern="1200" dirty="0" err="1"/>
            <a:t>matrix</a:t>
          </a:r>
          <a:endParaRPr lang="en-US" sz="2400" kern="1200" dirty="0"/>
        </a:p>
      </dsp:txBody>
      <dsp:txXfrm>
        <a:off x="579415" y="2617160"/>
        <a:ext cx="75584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2377-C9D1-6B4C-95A6-3D419AD8CA11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E5987-F34C-4745-824E-D5DB1BF0A8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56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E5987-F34C-4745-824E-D5DB1BF0A85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51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FA519-38E0-7FBB-7EBB-AD3B7AFB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04CC48-5E90-5738-25CC-4E202AE1F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4B0F5A-ADD7-A6A5-AF00-CD2294E1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D846B7-8BDC-E548-E565-62491B4C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515D90-7D14-13CD-93B9-3F591953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73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D336-8598-44DA-0E56-63431596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0AD087-79AB-0341-AD49-7A5054EC2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77063-A4B4-C06A-8F84-D3E1ECE7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01CF1-39DC-F94F-9759-F9F104EE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F5F6CC-9A9B-F137-D385-13E6F7D5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41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87A1E8-8811-20A6-A912-36ACBD608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DAD571-DDA5-8A5D-B92A-D24E8406D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A3D10-84FE-7AB8-1E9C-499BA7F6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113E53-7142-4F17-3BEE-87683E1E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B543F-A2E6-D7D6-B3D2-414872A8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09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6E781-76E5-7C07-2D58-0FBF6939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F8266-12D8-229F-BCF3-E955A870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A83B92-130C-B09C-4616-7F38E835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04777B-F201-28D2-6D8C-EEDEFF16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409202-B000-CF64-1651-6D79AEE5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99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45652-1D8E-0E78-5D06-9A7BF97D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B16776-662B-9B30-D350-B1492D48C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2B9F6E-2686-A6DC-5E4E-56350E0B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56802-E575-15F5-9421-A02B1287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62581-9F6F-3EC1-046A-ABD3B9C6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3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F53E3-1502-34E3-C656-0906816C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B404-F899-8173-7F5C-BBB5CC1E6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01D9E-EB22-A02D-1556-D06FF509B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DBA028-A788-AD02-C6CF-C8363F5C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705BD-7302-3745-AB9F-26B4D154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0C4EB6-B11F-C299-E4EB-A1C23D47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49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B4AAA-7F3B-965A-9AF8-7AEA5124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91F032-FB48-F6F3-B6EA-64B3E022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E97497-44C9-B98A-C6CC-B3AA5AFC5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CF6B2B-B0C3-00C1-5EEF-57276CF55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DF5EE5-1346-6E34-10E8-2F893C4B3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938A56-4B65-7D2C-2B67-8455BC83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E90DEF-126E-ECDD-B435-4AA3589C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AEC1C0-7135-4503-0920-E73A2358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85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B5D85-099A-62E7-4A0E-1221FCCB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C053D8-ED21-51E4-3607-2C65BAB6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A0297D-BCEC-78A1-F362-2C836400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CCCD52-A119-CF38-3824-6EA6A564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73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A33596-568C-18C9-E85E-35C028ED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9D235F-4587-8FF4-06FF-3CC5D0BB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3A55C9-9F1B-4A2C-A391-E4407916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1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02882-51C9-3E84-41DD-0D4DADE5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CCC94-0A2C-9CB2-23E0-C73C6F0E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B78DE5-4B46-799E-E4FA-7E9117AF4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C01924-51BC-F93F-21AB-4F39B9A0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F40683-5C18-25A9-1C36-F01DAE63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4FFFF9-7D22-882D-FBA5-CC6BBF08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D021F-A019-7D61-D063-E9B1C39F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58F6DB-EDC7-509B-C0CB-8F3C49DF8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7E3131-341E-CAF9-8A02-D4A03DD0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5787D0-F826-9E59-F18F-A4E366A6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C597F1-460E-3FB9-BEF1-E935CD2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1EB161-9C7A-E49C-31B4-286E5E8F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36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0B1BE6-6BFA-F046-E182-FA9FC8A1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95976E-E5E4-14B7-1674-2A061DB45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CC94E-8FB3-5108-AC54-F22046502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4E3B6-161D-CF0E-30B1-4FD8E12E4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DC527E-0F75-8BC4-D387-5C670E43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6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D30F0-7D62-04DF-91B1-C27E41BA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6EE8033D-B732-85FE-6FDC-C61E7F5D1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36A8B9B-8E08-8EB9-93A4-8257A2B3F6C3}"/>
              </a:ext>
            </a:extLst>
          </p:cNvPr>
          <p:cNvSpPr/>
          <p:nvPr/>
        </p:nvSpPr>
        <p:spPr>
          <a:xfrm>
            <a:off x="6316910" y="2080470"/>
            <a:ext cx="5788404" cy="1602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89E5FA-914C-4507-C65B-CBB0BDF14D7B}"/>
              </a:ext>
            </a:extLst>
          </p:cNvPr>
          <p:cNvSpPr txBox="1"/>
          <p:nvPr/>
        </p:nvSpPr>
        <p:spPr>
          <a:xfrm>
            <a:off x="6258187" y="1627464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FF0000"/>
                </a:solidFill>
              </a:rPr>
              <a:t>use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databases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6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11C7F-0F52-AD59-2037-748B5DF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Download_raw_files.py</a:t>
            </a:r>
            <a:endParaRPr lang="de-DE" b="1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64F1D183-A50D-018F-785E-FD2CCF24E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559028"/>
              </p:ext>
            </p:extLst>
          </p:nvPr>
        </p:nvGraphicFramePr>
        <p:xfrm>
          <a:off x="838200" y="534914"/>
          <a:ext cx="7406120" cy="5472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80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4CE2E-822A-B267-261B-ED0EF2570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602E9-B41A-CEB5-60D9-339C5733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DGI.py</a:t>
            </a:r>
            <a:endParaRPr lang="de-DE" b="1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6FAD647A-6736-7C00-024E-612AFDB067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7652" y="1240971"/>
          <a:ext cx="5734405" cy="5251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 descr="Ein Bild, das Text, Screenshot, Reihe, Design enthält.&#10;&#10;Automatisch generierte Beschreibung">
            <a:extLst>
              <a:ext uri="{FF2B5EF4-FFF2-40B4-BE49-F238E27FC236}">
                <a16:creationId xmlns:a16="http://schemas.microsoft.com/office/drawing/2014/main" id="{9F4B5023-81AD-C8E3-ACDD-8983D2FB1B4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8430" r="79527" b="2359"/>
          <a:stretch/>
        </p:blipFill>
        <p:spPr>
          <a:xfrm>
            <a:off x="6820913" y="554854"/>
            <a:ext cx="4967786" cy="5748292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D605284-4465-1DD2-7D88-A49824439F7B}"/>
              </a:ext>
            </a:extLst>
          </p:cNvPr>
          <p:cNvCxnSpPr>
            <a:cxnSpLocks/>
          </p:cNvCxnSpPr>
          <p:nvPr/>
        </p:nvCxnSpPr>
        <p:spPr>
          <a:xfrm flipV="1">
            <a:off x="3596640" y="4653280"/>
            <a:ext cx="3154869" cy="1056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6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D1084-C34A-2DE7-FBB0-B869AEF43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8A9E5-7C95-332C-9D49-2481FCE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PPI.py</a:t>
            </a:r>
            <a:endParaRPr lang="de-DE" b="1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8313033-A6D2-AE9F-D340-4D71A1301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56946"/>
              </p:ext>
            </p:extLst>
          </p:nvPr>
        </p:nvGraphicFramePr>
        <p:xfrm>
          <a:off x="838200" y="365124"/>
          <a:ext cx="7162800" cy="6373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BBC4E930-B5A7-B0C3-E467-76207B96C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9427" y="2270577"/>
            <a:ext cx="3436257" cy="28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5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6C0F0-5988-EC17-7B77-7D5B3A0B3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93C83-723B-A8FC-2304-91CF6BFC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Network_Construction.py</a:t>
            </a:r>
            <a:endParaRPr lang="de-DE" b="1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935FB226-8035-646E-93EB-49F4F6743F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7652" y="1457325"/>
          <a:ext cx="10896600" cy="503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13DC5BC7-705C-1992-18CA-8581BE460273}"/>
              </a:ext>
            </a:extLst>
          </p:cNvPr>
          <p:cNvSpPr/>
          <p:nvPr/>
        </p:nvSpPr>
        <p:spPr>
          <a:xfrm>
            <a:off x="4432852" y="2097566"/>
            <a:ext cx="109331" cy="44685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603B09-A0BD-9D83-6ABD-08C0843FAEEC}"/>
              </a:ext>
            </a:extLst>
          </p:cNvPr>
          <p:cNvSpPr txBox="1"/>
          <p:nvPr/>
        </p:nvSpPr>
        <p:spPr>
          <a:xfrm>
            <a:off x="4130539" y="2136325"/>
            <a:ext cx="3519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b="1" dirty="0"/>
              <a:t>Final Input Dataframe </a:t>
            </a:r>
          </a:p>
        </p:txBody>
      </p:sp>
    </p:spTree>
    <p:extLst>
      <p:ext uri="{BB962C8B-B14F-4D97-AF65-F5344CB8AC3E}">
        <p14:creationId xmlns:p14="http://schemas.microsoft.com/office/powerpoint/2010/main" val="285101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1847F-F888-D71D-FC8D-4839DB552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A7E70-097A-3248-8AF6-D72E8046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build_matrix.py</a:t>
            </a:r>
            <a:endParaRPr lang="de-DE" b="1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5C3D44A-291B-4AC4-48D0-D8CF79D0D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209384"/>
              </p:ext>
            </p:extLst>
          </p:nvPr>
        </p:nvGraphicFramePr>
        <p:xfrm>
          <a:off x="907774" y="513107"/>
          <a:ext cx="10896600" cy="503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60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15B9AA2-904F-4A94-F0C2-9E5A395EACA7}"/>
              </a:ext>
            </a:extLst>
          </p:cNvPr>
          <p:cNvSpPr txBox="1"/>
          <p:nvPr/>
        </p:nvSpPr>
        <p:spPr>
          <a:xfrm>
            <a:off x="268941" y="194796"/>
            <a:ext cx="407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Nodes</a:t>
            </a:r>
            <a:r>
              <a:rPr lang="de-DE" dirty="0"/>
              <a:t> = Gene + </a:t>
            </a:r>
            <a:r>
              <a:rPr lang="de-DE" dirty="0" err="1"/>
              <a:t>Pathways</a:t>
            </a:r>
            <a:endParaRPr lang="de-DE" dirty="0"/>
          </a:p>
          <a:p>
            <a:r>
              <a:rPr lang="de-DE" b="1" dirty="0" err="1"/>
              <a:t>Edges</a:t>
            </a:r>
            <a:r>
              <a:rPr lang="de-DE" dirty="0"/>
              <a:t> = Gene-Interaction, </a:t>
            </a:r>
            <a:r>
              <a:rPr lang="de-DE" dirty="0" err="1"/>
              <a:t>Pathways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71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F3D54-1A5F-5711-CC75-83F744E6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Next </a:t>
            </a:r>
            <a:r>
              <a:rPr lang="de-DE" b="1" dirty="0" err="1"/>
              <a:t>Steps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085380-4A47-FD45-C320-A4A9157C9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highlight>
                  <a:srgbClr val="FFFF00"/>
                </a:highlight>
              </a:rPr>
              <a:t>Custom GNN-Dataset</a:t>
            </a:r>
          </a:p>
          <a:p>
            <a:r>
              <a:rPr lang="de-DE" sz="2400" i="0" u="none" strike="noStrike" dirty="0">
                <a:solidFill>
                  <a:srgbClr val="2C2C36"/>
                </a:solidFill>
                <a:effectLst/>
              </a:rPr>
              <a:t>GNN Encoder Klasse </a:t>
            </a:r>
            <a:r>
              <a:rPr lang="de-DE" sz="2400" b="1" i="0" u="none" strike="noStrike" dirty="0">
                <a:solidFill>
                  <a:srgbClr val="FF0000"/>
                </a:solidFill>
                <a:effectLst/>
              </a:rPr>
              <a:t>(</a:t>
            </a:r>
            <a:r>
              <a:rPr lang="de-DE" sz="2400" b="1" i="0" u="none" strike="noStrike" dirty="0" err="1">
                <a:solidFill>
                  <a:srgbClr val="FF0000"/>
                </a:solidFill>
                <a:effectLst/>
              </a:rPr>
              <a:t>now</a:t>
            </a:r>
            <a:r>
              <a:rPr lang="de-DE" sz="2400" b="1" i="0" u="none" strike="noStrike" dirty="0">
                <a:solidFill>
                  <a:srgbClr val="FF0000"/>
                </a:solidFill>
                <a:effectLst/>
              </a:rPr>
              <a:t>!)</a:t>
            </a:r>
            <a:endParaRPr lang="de-DE" sz="2400" i="0" u="none" strike="noStrike" dirty="0">
              <a:solidFill>
                <a:srgbClr val="2C2C36"/>
              </a:solidFill>
              <a:effectLst/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  <a:sym typeface="Wingdings" pitchFamily="2" charset="2"/>
              </a:rPr>
              <a:t> </a:t>
            </a:r>
            <a:r>
              <a:rPr lang="de-DE" sz="2400" dirty="0" err="1">
                <a:solidFill>
                  <a:srgbClr val="2C2C36"/>
                </a:solidFill>
                <a:sym typeface="Wingdings" pitchFamily="2" charset="2"/>
              </a:rPr>
              <a:t>Embeddings</a:t>
            </a:r>
            <a:endParaRPr lang="de-DE" sz="2400" i="0" u="none" strike="noStrike" dirty="0">
              <a:solidFill>
                <a:srgbClr val="2C2C36"/>
              </a:solidFill>
              <a:effectLst/>
            </a:endParaRPr>
          </a:p>
          <a:p>
            <a:r>
              <a:rPr lang="de-DE" sz="2400" dirty="0">
                <a:solidFill>
                  <a:srgbClr val="2C2C36"/>
                </a:solidFill>
              </a:rPr>
              <a:t>Extension in TUGDA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  <a:sym typeface="Wingdings" pitchFamily="2" charset="2"/>
              </a:rPr>
              <a:t> 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Model </a:t>
            </a:r>
            <a:r>
              <a:rPr lang="de-DE" sz="2400" b="0" i="0" u="none" strike="noStrike" dirty="0">
                <a:effectLst/>
              </a:rPr>
              <a:t>multimodal 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: Table + Graphs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</a:rPr>
              <a:t>1.) </a:t>
            </a:r>
            <a:r>
              <a:rPr lang="de-DE" sz="2400" b="0" i="0" u="none" strike="noStrike" dirty="0" err="1">
                <a:effectLst/>
              </a:rPr>
              <a:t>attention-based</a:t>
            </a:r>
            <a:r>
              <a:rPr lang="de-DE" sz="2400" b="0" i="0" u="none" strike="noStrike" dirty="0">
                <a:effectLst/>
              </a:rPr>
              <a:t> Fusion </a:t>
            </a:r>
            <a:r>
              <a:rPr lang="de-DE" sz="2400" b="0" i="0" u="none" strike="noStrike" dirty="0" err="1">
                <a:solidFill>
                  <a:srgbClr val="2C2C36"/>
                </a:solidFill>
                <a:effectLst/>
              </a:rPr>
              <a:t>or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 </a:t>
            </a:r>
            <a:r>
              <a:rPr lang="de-DE" sz="2400" b="0" i="0" u="none" strike="noStrike" dirty="0" err="1">
                <a:solidFill>
                  <a:srgbClr val="2C2C36"/>
                </a:solidFill>
                <a:effectLst/>
              </a:rPr>
              <a:t>modality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 </a:t>
            </a:r>
            <a:r>
              <a:rPr lang="de-DE" sz="2400" b="0" i="0" u="none" strike="noStrike" dirty="0" err="1">
                <a:solidFill>
                  <a:srgbClr val="2C2C36"/>
                </a:solidFill>
                <a:effectLst/>
              </a:rPr>
              <a:t>gating</a:t>
            </a:r>
            <a:endParaRPr lang="de-DE" sz="2400" b="0" i="0" u="none" strike="noStrike" dirty="0">
              <a:solidFill>
                <a:srgbClr val="2C2C36"/>
              </a:solidFill>
              <a:effectLst/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</a:rPr>
              <a:t>2.) Hyperparameters</a:t>
            </a:r>
          </a:p>
          <a:p>
            <a:endParaRPr lang="de-DE" i="0" u="none" strike="noStrike" dirty="0">
              <a:solidFill>
                <a:srgbClr val="2C2C36"/>
              </a:solidFill>
              <a:effectLst/>
              <a:latin typeface="system-ui"/>
            </a:endParaRP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80F308-E653-9882-511D-B3F2EF5AE323}"/>
              </a:ext>
            </a:extLst>
          </p:cNvPr>
          <p:cNvSpPr txBox="1"/>
          <p:nvPr/>
        </p:nvSpPr>
        <p:spPr>
          <a:xfrm>
            <a:off x="5511799" y="1136121"/>
            <a:ext cx="6239935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Drug Graph Input: GNN (Drug Encoder) </a:t>
            </a:r>
          </a:p>
          <a:p>
            <a:pPr algn="ctr"/>
            <a:r>
              <a:rPr lang="de-DE" dirty="0" err="1"/>
              <a:t>Cell</a:t>
            </a:r>
            <a:r>
              <a:rPr lang="de-DE" dirty="0"/>
              <a:t> Line Features: </a:t>
            </a:r>
            <a:r>
              <a:rPr lang="de-DE" dirty="0" err="1"/>
              <a:t>EmbedNet</a:t>
            </a:r>
            <a:r>
              <a:rPr lang="de-DE" dirty="0"/>
              <a:t> (</a:t>
            </a:r>
            <a:r>
              <a:rPr lang="de-DE" dirty="0" err="1"/>
              <a:t>Cell</a:t>
            </a:r>
            <a:r>
              <a:rPr lang="de-DE" dirty="0"/>
              <a:t> Encoder)</a:t>
            </a:r>
          </a:p>
          <a:p>
            <a:pPr algn="ctr"/>
            <a:r>
              <a:rPr lang="de-DE" sz="3200" dirty="0"/>
              <a:t>↓</a:t>
            </a:r>
          </a:p>
          <a:p>
            <a:pPr algn="ctr"/>
            <a:r>
              <a:rPr lang="de-DE" dirty="0"/>
              <a:t>TUGDA-MTL (Input: </a:t>
            </a:r>
            <a:r>
              <a:rPr lang="de-DE" dirty="0" err="1"/>
              <a:t>drug_emb</a:t>
            </a:r>
            <a:r>
              <a:rPr lang="de-DE" dirty="0"/>
              <a:t> + </a:t>
            </a:r>
            <a:r>
              <a:rPr lang="de-DE" dirty="0" err="1"/>
              <a:t>cell_emb</a:t>
            </a:r>
            <a:r>
              <a:rPr lang="de-DE" dirty="0"/>
              <a:t>)</a:t>
            </a:r>
          </a:p>
          <a:p>
            <a:pPr algn="ctr"/>
            <a:r>
              <a:rPr lang="de-DE" sz="3200" dirty="0"/>
              <a:t>↓</a:t>
            </a:r>
          </a:p>
          <a:p>
            <a:pPr algn="ctr"/>
            <a:r>
              <a:rPr lang="de-DE" dirty="0" err="1"/>
              <a:t>Prediction</a:t>
            </a:r>
            <a:r>
              <a:rPr lang="de-DE" dirty="0"/>
              <a:t> IC50 (MSE)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067E4B66-D8C8-8C29-BB26-1655FB2222C4}"/>
              </a:ext>
            </a:extLst>
          </p:cNvPr>
          <p:cNvSpPr/>
          <p:nvPr/>
        </p:nvSpPr>
        <p:spPr>
          <a:xfrm>
            <a:off x="6256867" y="1136121"/>
            <a:ext cx="4809066" cy="2185214"/>
          </a:xfrm>
          <a:prstGeom prst="round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74A8ABB-0B2E-22F2-176E-39A68E0C0FD6}"/>
              </a:ext>
            </a:extLst>
          </p:cNvPr>
          <p:cNvCxnSpPr>
            <a:cxnSpLocks/>
          </p:cNvCxnSpPr>
          <p:nvPr/>
        </p:nvCxnSpPr>
        <p:spPr>
          <a:xfrm flipV="1">
            <a:off x="3886200" y="2228728"/>
            <a:ext cx="2209800" cy="887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41CC58E-974A-BFB6-0F34-EEEC2203A227}"/>
              </a:ext>
            </a:extLst>
          </p:cNvPr>
          <p:cNvSpPr/>
          <p:nvPr/>
        </p:nvSpPr>
        <p:spPr>
          <a:xfrm rot="16200000">
            <a:off x="-176069" y="2282693"/>
            <a:ext cx="1267093" cy="35295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7496FEE-27A1-CCF8-5C5B-B3CADFF70FB6}"/>
              </a:ext>
            </a:extLst>
          </p:cNvPr>
          <p:cNvSpPr txBox="1"/>
          <p:nvPr/>
        </p:nvSpPr>
        <p:spPr>
          <a:xfrm rot="16200000">
            <a:off x="-179388" y="2286013"/>
            <a:ext cx="12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 Week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85030F9-5B86-2076-76B6-5A05E20A8F93}"/>
              </a:ext>
            </a:extLst>
          </p:cNvPr>
          <p:cNvSpPr/>
          <p:nvPr/>
        </p:nvSpPr>
        <p:spPr>
          <a:xfrm rot="16200000">
            <a:off x="-326613" y="3929502"/>
            <a:ext cx="1569294" cy="35295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50EE6C1-B081-201A-5C59-CAC4527E4FA3}"/>
              </a:ext>
            </a:extLst>
          </p:cNvPr>
          <p:cNvSpPr txBox="1"/>
          <p:nvPr/>
        </p:nvSpPr>
        <p:spPr>
          <a:xfrm rot="16200000">
            <a:off x="-332677" y="3935568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 Week </a:t>
            </a:r>
          </a:p>
        </p:txBody>
      </p:sp>
    </p:spTree>
    <p:extLst>
      <p:ext uri="{BB962C8B-B14F-4D97-AF65-F5344CB8AC3E}">
        <p14:creationId xmlns:p14="http://schemas.microsoft.com/office/powerpoint/2010/main" val="391630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34AC8-642A-1789-5738-C34472E0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/>
              <a:t>Custom GNN-Dataset</a:t>
            </a:r>
            <a:endParaRPr lang="de-DE" b="1" dirty="0"/>
          </a:p>
        </p:txBody>
      </p:sp>
      <p:pic>
        <p:nvPicPr>
          <p:cNvPr id="5" name="Inhaltsplatzhalter 4" descr="Ein Bild, das Text, Schrift, Screenshot, Karte Menü enthält.&#10;&#10;Automatisch generierte Beschreibung">
            <a:extLst>
              <a:ext uri="{FF2B5EF4-FFF2-40B4-BE49-F238E27FC236}">
                <a16:creationId xmlns:a16="http://schemas.microsoft.com/office/drawing/2014/main" id="{A40D06A0-36CD-C228-0BBD-82BBC9CCF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47158"/>
          <a:stretch/>
        </p:blipFill>
        <p:spPr>
          <a:xfrm>
            <a:off x="6796498" y="2342799"/>
            <a:ext cx="2864704" cy="3635494"/>
          </a:xfrm>
        </p:spPr>
      </p:pic>
      <p:pic>
        <p:nvPicPr>
          <p:cNvPr id="7" name="Grafik 6" descr="Ein Bild, das Text, Schrift, Screenshot, Karte Menü enthält.&#10;&#10;Automatisch generierte Beschreibung">
            <a:extLst>
              <a:ext uri="{FF2B5EF4-FFF2-40B4-BE49-F238E27FC236}">
                <a16:creationId xmlns:a16="http://schemas.microsoft.com/office/drawing/2014/main" id="{50266BD8-8E99-25F9-4A42-F64F4D656C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4545"/>
          <a:stretch/>
        </p:blipFill>
        <p:spPr>
          <a:xfrm>
            <a:off x="896603" y="2342799"/>
            <a:ext cx="2772572" cy="36354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741370-C2A3-19E5-B998-69A4AA820CA2}"/>
              </a:ext>
            </a:extLst>
          </p:cNvPr>
          <p:cNvSpPr txBox="1"/>
          <p:nvPr/>
        </p:nvSpPr>
        <p:spPr>
          <a:xfrm>
            <a:off x="896602" y="1327941"/>
            <a:ext cx="5293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for</a:t>
            </a:r>
            <a:r>
              <a:rPr lang="de-DE" sz="2400" b="1" dirty="0"/>
              <a:t> </a:t>
            </a:r>
            <a:r>
              <a:rPr lang="de-DE" sz="2400" b="1" dirty="0" err="1"/>
              <a:t>drug</a:t>
            </a:r>
            <a:r>
              <a:rPr lang="de-DE" sz="2400" b="1" dirty="0"/>
              <a:t> in </a:t>
            </a:r>
            <a:r>
              <a:rPr lang="de-DE" sz="2400" b="1" dirty="0" err="1"/>
              <a:t>drug_list</a:t>
            </a:r>
            <a:endParaRPr lang="de-DE" sz="2400" b="1" dirty="0"/>
          </a:p>
          <a:p>
            <a:r>
              <a:rPr lang="de-DE" sz="2400" b="1" dirty="0"/>
              <a:t>      </a:t>
            </a:r>
            <a:r>
              <a:rPr lang="de-DE" sz="2400" b="1" dirty="0" err="1"/>
              <a:t>for</a:t>
            </a:r>
            <a:r>
              <a:rPr lang="de-DE" sz="2400" b="1" dirty="0"/>
              <a:t> </a:t>
            </a:r>
            <a:r>
              <a:rPr lang="de-DE" sz="2400" b="1" dirty="0" err="1"/>
              <a:t>drug</a:t>
            </a:r>
            <a:r>
              <a:rPr lang="de-DE" sz="2400" b="1" dirty="0"/>
              <a:t> in </a:t>
            </a:r>
            <a:r>
              <a:rPr lang="de-DE" sz="2400" b="1" dirty="0" err="1"/>
              <a:t>cell_line</a:t>
            </a:r>
            <a:r>
              <a:rPr lang="de-DE" sz="2400" b="1" dirty="0"/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5CF9CA-F396-F257-1062-05795D720B1B}"/>
              </a:ext>
            </a:extLst>
          </p:cNvPr>
          <p:cNvSpPr txBox="1"/>
          <p:nvPr/>
        </p:nvSpPr>
        <p:spPr>
          <a:xfrm>
            <a:off x="3669175" y="3443468"/>
            <a:ext cx="3021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Edges</a:t>
            </a:r>
            <a:r>
              <a:rPr lang="de-DE" dirty="0"/>
              <a:t> in COO-Format</a:t>
            </a:r>
          </a:p>
          <a:p>
            <a:r>
              <a:rPr lang="de-DE" dirty="0"/>
              <a:t>[</a:t>
            </a:r>
            <a:r>
              <a:rPr lang="de-DE" dirty="0" err="1"/>
              <a:t>source_node</a:t>
            </a:r>
            <a:r>
              <a:rPr lang="de-DE" dirty="0"/>
              <a:t>, </a:t>
            </a:r>
            <a:r>
              <a:rPr lang="de-DE" dirty="0" err="1"/>
              <a:t>target_node</a:t>
            </a:r>
            <a:r>
              <a:rPr lang="de-DE" dirty="0"/>
              <a:t>]</a:t>
            </a:r>
          </a:p>
          <a:p>
            <a:r>
              <a:rPr lang="de-DE" dirty="0"/>
              <a:t>e.g.: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x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y</a:t>
            </a:r>
            <a:r>
              <a:rPr lang="de-DE" dirty="0"/>
              <a:t> (Interaction)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CEE8FD4-BA53-AC15-9926-206C487C96D5}"/>
              </a:ext>
            </a:extLst>
          </p:cNvPr>
          <p:cNvSpPr txBox="1"/>
          <p:nvPr/>
        </p:nvSpPr>
        <p:spPr>
          <a:xfrm>
            <a:off x="9526772" y="5072044"/>
            <a:ext cx="26652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log_IC50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drug-cell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7952056-65B8-0251-2FD4-3AED11B5DEF3}"/>
              </a:ext>
            </a:extLst>
          </p:cNvPr>
          <p:cNvSpPr txBox="1"/>
          <p:nvPr/>
        </p:nvSpPr>
        <p:spPr>
          <a:xfrm>
            <a:off x="9801598" y="3219604"/>
            <a:ext cx="2250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Gene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x für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drug-cell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9082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Macintosh PowerPoint</Application>
  <PresentationFormat>Breitbild</PresentationFormat>
  <Paragraphs>67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system-ui</vt:lpstr>
      <vt:lpstr>Wingdings</vt:lpstr>
      <vt:lpstr>Office</vt:lpstr>
      <vt:lpstr>PowerPoint-Präsentation</vt:lpstr>
      <vt:lpstr>Download_raw_files.py</vt:lpstr>
      <vt:lpstr>DGI.py</vt:lpstr>
      <vt:lpstr>PPI.py</vt:lpstr>
      <vt:lpstr>Network_Construction.py</vt:lpstr>
      <vt:lpstr>build_matrix.py</vt:lpstr>
      <vt:lpstr>PowerPoint-Präsentation</vt:lpstr>
      <vt:lpstr>Next Steps</vt:lpstr>
      <vt:lpstr>Custom GNN-Dataset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Müller, Tim</dc:creator>
  <cp:lastModifiedBy>Müller, Tim</cp:lastModifiedBy>
  <cp:revision>13</cp:revision>
  <dcterms:created xsi:type="dcterms:W3CDTF">2025-06-12T16:07:40Z</dcterms:created>
  <dcterms:modified xsi:type="dcterms:W3CDTF">2025-06-16T13:53:12Z</dcterms:modified>
</cp:coreProperties>
</file>