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74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97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13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69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1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8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323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15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5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46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638E3E-8B93-4F59-99E5-D991975E349B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5F8D6-8731-44EF-9F4D-6ACFB900DE73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7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29880" t="-2121" r="5407" b="2121"/>
          <a:stretch/>
        </p:blipFill>
        <p:spPr>
          <a:xfrm>
            <a:off x="8712201" y="1825625"/>
            <a:ext cx="2857500" cy="35925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the LED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11440" cy="4351338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It doesn’t matter which side you connect to the Microcontroller pin. Just set the output to logical high or 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Make sure that you are </a:t>
            </a:r>
            <a:r>
              <a:rPr lang="en-GB" b="1" dirty="0" smtClean="0"/>
              <a:t>not exceeding the current </a:t>
            </a:r>
            <a:r>
              <a:rPr lang="en-GB" dirty="0" smtClean="0"/>
              <a:t>budget of your MC.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If you use the same I/O pin as  input and output, then be careful not to create a shortcut.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5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LED Driver - Motivation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054225"/>
            <a:ext cx="6362700" cy="41227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Easy implementation:</a:t>
            </a:r>
          </a:p>
          <a:p>
            <a:r>
              <a:rPr lang="en-US" dirty="0" smtClean="0"/>
              <a:t>We can use the ‘same’ driver for multiple platforms</a:t>
            </a:r>
            <a:endParaRPr lang="de-CH" dirty="0"/>
          </a:p>
          <a:p>
            <a:r>
              <a:rPr lang="en-US" dirty="0" smtClean="0"/>
              <a:t>No need of knowing the implementation details.</a:t>
            </a:r>
            <a:endParaRPr lang="de-CH" dirty="0"/>
          </a:p>
          <a:p>
            <a:r>
              <a:rPr lang="en-US" dirty="0" err="1"/>
              <a:t>BitIO</a:t>
            </a:r>
            <a:r>
              <a:rPr lang="en-US" dirty="0"/>
              <a:t>/LED component </a:t>
            </a:r>
            <a:r>
              <a:rPr lang="en-US" dirty="0" smtClean="0"/>
              <a:t>can be used as </a:t>
            </a:r>
            <a:r>
              <a:rPr lang="en-US" dirty="0"/>
              <a:t>hardware abstraction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15580" y="2054225"/>
            <a:ext cx="3512820" cy="26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shall the driver do?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70100"/>
            <a:ext cx="10058400" cy="379899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Initialize and configure the hardware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Should be able to turn the LED on/off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Should be able to determine if a LED is on or off.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37141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Driver </a:t>
            </a:r>
            <a:r>
              <a:rPr lang="de-CH" dirty="0" err="1" smtClean="0"/>
              <a:t>interface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867399"/>
            <a:ext cx="7505041" cy="41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#4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712"/>
            <a:ext cx="7781925" cy="36004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458" y="2751136"/>
            <a:ext cx="3716167" cy="3916364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 rot="11206382">
            <a:off x="8800863" y="2227052"/>
            <a:ext cx="2198046" cy="528076"/>
          </a:xfrm>
          <a:prstGeom prst="rightArrow">
            <a:avLst>
              <a:gd name="adj1" fmla="val 50000"/>
              <a:gd name="adj2" fmla="val 508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Device Driver Flow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26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Initialization/allocation </a:t>
            </a:r>
            <a:r>
              <a:rPr lang="en-US" dirty="0"/>
              <a:t>of memory, data </a:t>
            </a:r>
            <a:r>
              <a:rPr lang="en-US" dirty="0" smtClean="0"/>
              <a:t>structure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this </a:t>
            </a:r>
            <a:r>
              <a:rPr lang="en-US" dirty="0"/>
              <a:t>device</a:t>
            </a:r>
            <a:r>
              <a:rPr lang="en-US" dirty="0" smtClean="0"/>
              <a:t> for other applications, get the device handle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 device, return device handle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 memory, reset the driver to default</a:t>
            </a:r>
            <a:endParaRPr lang="de-CH" dirty="0" smtClean="0"/>
          </a:p>
          <a:p>
            <a:pPr marL="1371600" lvl="3" indent="0">
              <a:buNone/>
            </a:pPr>
            <a:endParaRPr lang="de-CH" dirty="0" smtClean="0"/>
          </a:p>
          <a:p>
            <a:pPr marL="1371600" lvl="3" indent="0">
              <a:buNone/>
            </a:pPr>
            <a:r>
              <a:rPr lang="de-CH" sz="2400" dirty="0" smtClean="0"/>
              <a:t>     1		2		3		   4</a:t>
            </a:r>
            <a:endParaRPr lang="de-CH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31962" y="4252912"/>
            <a:ext cx="78390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45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smtClean="0"/>
              <a:t>??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5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ückblick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ückblick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How to use the LED</vt:lpstr>
      <vt:lpstr>   LED Driver - Motivation</vt:lpstr>
      <vt:lpstr>What shall the driver do?</vt:lpstr>
      <vt:lpstr>Driver interface</vt:lpstr>
      <vt:lpstr>Implementation #4</vt:lpstr>
      <vt:lpstr>Device Driver Flow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Urs Müller</dc:creator>
  <cp:lastModifiedBy>Urs Müller</cp:lastModifiedBy>
  <cp:revision>17</cp:revision>
  <dcterms:created xsi:type="dcterms:W3CDTF">2017-03-14T07:53:44Z</dcterms:created>
  <dcterms:modified xsi:type="dcterms:W3CDTF">2017-03-18T13:55:24Z</dcterms:modified>
</cp:coreProperties>
</file>