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2" r:id="rId9"/>
    <p:sldId id="263" r:id="rId10"/>
    <p:sldId id="266" r:id="rId11"/>
    <p:sldId id="305" r:id="rId12"/>
    <p:sldId id="306" r:id="rId13"/>
    <p:sldId id="307" r:id="rId14"/>
    <p:sldId id="311" r:id="rId15"/>
    <p:sldId id="309" r:id="rId16"/>
    <p:sldId id="308" r:id="rId17"/>
    <p:sldId id="310" r:id="rId18"/>
    <p:sldId id="269" r:id="rId19"/>
    <p:sldId id="273" r:id="rId20"/>
    <p:sldId id="283" r:id="rId21"/>
  </p:sldIdLst>
  <p:sldSz cx="9144000" cy="5143500" type="screen16x9"/>
  <p:notesSz cx="6858000" cy="9144000"/>
  <p:embeddedFontLst>
    <p:embeddedFont>
      <p:font typeface="Anton" pitchFamily="2" charset="0"/>
      <p:regular r:id="rId23"/>
    </p:embeddedFon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DM Serif Display" pitchFamily="2" charset="0"/>
      <p:regular r:id="rId33"/>
      <p: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D2BC37-FFBE-41A3-9ECD-757501963C71}">
  <a:tblStyle styleId="{EFD2BC37-FFBE-41A3-9ECD-757501963C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7" name="Google Shape;3337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4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9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3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623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61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75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361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Google Shape;3594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5" name="Google Shape;3595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8b385fd27f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8b385fd27f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7" name="Google Shape;2897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a1242414e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a1242414e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07700" y="955850"/>
            <a:ext cx="6928500" cy="20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36450" y="2933475"/>
            <a:ext cx="4271100" cy="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54695" y="3759003"/>
            <a:ext cx="2408360" cy="1992670"/>
            <a:chOff x="4654765" y="2053719"/>
            <a:chExt cx="1574709" cy="1302909"/>
          </a:xfrm>
        </p:grpSpPr>
        <p:sp>
          <p:nvSpPr>
            <p:cNvPr id="12" name="Google Shape;12;p2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611787" y="3605900"/>
            <a:ext cx="2090884" cy="2197757"/>
            <a:chOff x="6731156" y="0"/>
            <a:chExt cx="1474218" cy="1549571"/>
          </a:xfrm>
        </p:grpSpPr>
        <p:sp>
          <p:nvSpPr>
            <p:cNvPr id="21" name="Google Shape;21;p2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1"/>
          </p:nvPr>
        </p:nvSpPr>
        <p:spPr>
          <a:xfrm>
            <a:off x="713088" y="2278465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111" y="1399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3"/>
          </p:nvPr>
        </p:nvSpPr>
        <p:spPr>
          <a:xfrm>
            <a:off x="3402973" y="227847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2960" y="139942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5"/>
          </p:nvPr>
        </p:nvSpPr>
        <p:spPr>
          <a:xfrm>
            <a:off x="6092838" y="2278499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6" hasCustomPrompt="1"/>
          </p:nvPr>
        </p:nvSpPr>
        <p:spPr>
          <a:xfrm>
            <a:off x="6092838" y="1399483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7"/>
          </p:nvPr>
        </p:nvSpPr>
        <p:spPr>
          <a:xfrm>
            <a:off x="713050" y="4011451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8" hasCustomPrompt="1"/>
          </p:nvPr>
        </p:nvSpPr>
        <p:spPr>
          <a:xfrm>
            <a:off x="713060" y="313243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9"/>
          </p:nvPr>
        </p:nvSpPr>
        <p:spPr>
          <a:xfrm>
            <a:off x="713100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3"/>
          </p:nvPr>
        </p:nvSpPr>
        <p:spPr>
          <a:xfrm>
            <a:off x="3402927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4"/>
          </p:nvPr>
        </p:nvSpPr>
        <p:spPr>
          <a:xfrm>
            <a:off x="6092975" y="19914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5"/>
          </p:nvPr>
        </p:nvSpPr>
        <p:spPr>
          <a:xfrm>
            <a:off x="713152" y="372435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6"/>
          </p:nvPr>
        </p:nvSpPr>
        <p:spPr>
          <a:xfrm>
            <a:off x="3402973" y="4011499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2960" y="313245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18"/>
          </p:nvPr>
        </p:nvSpPr>
        <p:spPr>
          <a:xfrm>
            <a:off x="6092838" y="401152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92838" y="3132508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20"/>
          </p:nvPr>
        </p:nvSpPr>
        <p:spPr>
          <a:xfrm>
            <a:off x="3402927" y="37244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21"/>
          </p:nvPr>
        </p:nvSpPr>
        <p:spPr>
          <a:xfrm>
            <a:off x="6092975" y="372442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13"/>
          <p:cNvGrpSpPr/>
          <p:nvPr/>
        </p:nvGrpSpPr>
        <p:grpSpPr>
          <a:xfrm>
            <a:off x="-763543" y="-690983"/>
            <a:ext cx="2286076" cy="2104869"/>
            <a:chOff x="4354222" y="153972"/>
            <a:chExt cx="1400867" cy="1289906"/>
          </a:xfrm>
        </p:grpSpPr>
        <p:sp>
          <p:nvSpPr>
            <p:cNvPr id="354" name="Google Shape;354;p13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3"/>
          <p:cNvGrpSpPr/>
          <p:nvPr/>
        </p:nvGrpSpPr>
        <p:grpSpPr>
          <a:xfrm>
            <a:off x="8292441" y="3635072"/>
            <a:ext cx="1689143" cy="2074199"/>
            <a:chOff x="4376828" y="3926459"/>
            <a:chExt cx="991107" cy="1217038"/>
          </a:xfrm>
        </p:grpSpPr>
        <p:sp>
          <p:nvSpPr>
            <p:cNvPr id="379" name="Google Shape;379;p13"/>
            <p:cNvSpPr/>
            <p:nvPr/>
          </p:nvSpPr>
          <p:spPr>
            <a:xfrm>
              <a:off x="4630225" y="3926459"/>
              <a:ext cx="148769" cy="195713"/>
            </a:xfrm>
            <a:custGeom>
              <a:avLst/>
              <a:gdLst/>
              <a:ahLst/>
              <a:cxnLst/>
              <a:rect l="l" t="t" r="r" b="b"/>
              <a:pathLst>
                <a:path w="2231" h="2935" extrusionOk="0">
                  <a:moveTo>
                    <a:pt x="224" y="1205"/>
                  </a:moveTo>
                  <a:cubicBezTo>
                    <a:pt x="0" y="1941"/>
                    <a:pt x="224" y="2649"/>
                    <a:pt x="721" y="2793"/>
                  </a:cubicBez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997"/>
                    <a:pt x="2007" y="290"/>
                    <a:pt x="1507" y="145"/>
                  </a:cubicBezTo>
                  <a:cubicBezTo>
                    <a:pt x="1010" y="0"/>
                    <a:pt x="434" y="472"/>
                    <a:pt x="224" y="120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881889" y="493924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2" y="460"/>
                  </a:moveTo>
                  <a:cubicBezTo>
                    <a:pt x="277" y="919"/>
                    <a:pt x="1" y="1680"/>
                    <a:pt x="343" y="2177"/>
                  </a:cubicBezTo>
                  <a:cubicBezTo>
                    <a:pt x="683" y="2662"/>
                    <a:pt x="1482" y="2687"/>
                    <a:pt x="2152" y="2243"/>
                  </a:cubicBezTo>
                  <a:cubicBezTo>
                    <a:pt x="2819" y="1784"/>
                    <a:pt x="3080" y="1010"/>
                    <a:pt x="2740" y="526"/>
                  </a:cubicBezTo>
                  <a:cubicBezTo>
                    <a:pt x="2413" y="42"/>
                    <a:pt x="1601" y="1"/>
                    <a:pt x="932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546337" y="4251541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63" y="460"/>
                    <a:pt x="290" y="1205"/>
                  </a:cubicBezTo>
                  <a:cubicBezTo>
                    <a:pt x="0" y="1966"/>
                    <a:pt x="157" y="2715"/>
                    <a:pt x="642" y="2910"/>
                  </a:cubicBezTo>
                  <a:cubicBezTo>
                    <a:pt x="1129" y="3092"/>
                    <a:pt x="1743" y="2620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475653" y="4067161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03"/>
                  </a:moveTo>
                  <a:cubicBezTo>
                    <a:pt x="2161" y="1941"/>
                    <a:pt x="2174" y="1284"/>
                    <a:pt x="1796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39"/>
                    <a:pt x="0" y="1193"/>
                    <a:pt x="381" y="1731"/>
                  </a:cubicBezTo>
                  <a:cubicBezTo>
                    <a:pt x="746" y="2269"/>
                    <a:pt x="1375" y="2476"/>
                    <a:pt x="1768" y="220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695842" y="4249874"/>
              <a:ext cx="672093" cy="768916"/>
            </a:xfrm>
            <a:custGeom>
              <a:avLst/>
              <a:gdLst/>
              <a:ahLst/>
              <a:cxnLst/>
              <a:rect l="l" t="t" r="r" b="b"/>
              <a:pathLst>
                <a:path w="10079" h="11531" extrusionOk="0">
                  <a:moveTo>
                    <a:pt x="8414" y="5687"/>
                  </a:moveTo>
                  <a:cubicBezTo>
                    <a:pt x="8229" y="5699"/>
                    <a:pt x="8059" y="5712"/>
                    <a:pt x="7902" y="5728"/>
                  </a:cubicBezTo>
                  <a:cubicBezTo>
                    <a:pt x="7942" y="5674"/>
                    <a:pt x="7968" y="5621"/>
                    <a:pt x="8009" y="5571"/>
                  </a:cubicBezTo>
                  <a:cubicBezTo>
                    <a:pt x="8361" y="4901"/>
                    <a:pt x="8257" y="4168"/>
                    <a:pt x="7785" y="3919"/>
                  </a:cubicBezTo>
                  <a:cubicBezTo>
                    <a:pt x="7313" y="3655"/>
                    <a:pt x="6643" y="3998"/>
                    <a:pt x="6291" y="4652"/>
                  </a:cubicBezTo>
                  <a:cubicBezTo>
                    <a:pt x="6250" y="4718"/>
                    <a:pt x="6225" y="4784"/>
                    <a:pt x="6200" y="4847"/>
                  </a:cubicBezTo>
                  <a:cubicBezTo>
                    <a:pt x="6342" y="4454"/>
                    <a:pt x="6184" y="3904"/>
                    <a:pt x="5779" y="3473"/>
                  </a:cubicBezTo>
                  <a:cubicBezTo>
                    <a:pt x="5584" y="3275"/>
                    <a:pt x="5360" y="3133"/>
                    <a:pt x="5149" y="3054"/>
                  </a:cubicBezTo>
                  <a:cubicBezTo>
                    <a:pt x="5269" y="2935"/>
                    <a:pt x="5373" y="2803"/>
                    <a:pt x="5451" y="2674"/>
                  </a:cubicBezTo>
                  <a:cubicBezTo>
                    <a:pt x="5857" y="2897"/>
                    <a:pt x="6316" y="2910"/>
                    <a:pt x="6631" y="2674"/>
                  </a:cubicBezTo>
                  <a:cubicBezTo>
                    <a:pt x="7103" y="2306"/>
                    <a:pt x="7078" y="1494"/>
                    <a:pt x="6593" y="865"/>
                  </a:cubicBezTo>
                  <a:cubicBezTo>
                    <a:pt x="6093" y="224"/>
                    <a:pt x="5307" y="0"/>
                    <a:pt x="4848" y="365"/>
                  </a:cubicBezTo>
                  <a:cubicBezTo>
                    <a:pt x="4586" y="563"/>
                    <a:pt x="4483" y="890"/>
                    <a:pt x="4508" y="1246"/>
                  </a:cubicBezTo>
                  <a:cubicBezTo>
                    <a:pt x="4259" y="1309"/>
                    <a:pt x="4011" y="1453"/>
                    <a:pt x="3788" y="1664"/>
                  </a:cubicBezTo>
                  <a:cubicBezTo>
                    <a:pt x="3722" y="1730"/>
                    <a:pt x="3656" y="1796"/>
                    <a:pt x="3605" y="1859"/>
                  </a:cubicBezTo>
                  <a:cubicBezTo>
                    <a:pt x="3722" y="1677"/>
                    <a:pt x="3747" y="1482"/>
                    <a:pt x="3630" y="1271"/>
                  </a:cubicBezTo>
                  <a:cubicBezTo>
                    <a:pt x="3328" y="746"/>
                    <a:pt x="2451" y="667"/>
                    <a:pt x="1665" y="1114"/>
                  </a:cubicBezTo>
                  <a:cubicBezTo>
                    <a:pt x="878" y="1560"/>
                    <a:pt x="485" y="2347"/>
                    <a:pt x="787" y="2881"/>
                  </a:cubicBezTo>
                  <a:cubicBezTo>
                    <a:pt x="837" y="2976"/>
                    <a:pt x="903" y="3054"/>
                    <a:pt x="982" y="3092"/>
                  </a:cubicBezTo>
                  <a:cubicBezTo>
                    <a:pt x="734" y="3237"/>
                    <a:pt x="510" y="3473"/>
                    <a:pt x="340" y="3775"/>
                  </a:cubicBezTo>
                  <a:cubicBezTo>
                    <a:pt x="1" y="4441"/>
                    <a:pt x="92" y="5177"/>
                    <a:pt x="564" y="5426"/>
                  </a:cubicBezTo>
                  <a:cubicBezTo>
                    <a:pt x="774" y="5542"/>
                    <a:pt x="1010" y="5542"/>
                    <a:pt x="1259" y="5451"/>
                  </a:cubicBezTo>
                  <a:cubicBezTo>
                    <a:pt x="982" y="6093"/>
                    <a:pt x="1114" y="6763"/>
                    <a:pt x="1573" y="7024"/>
                  </a:cubicBezTo>
                  <a:cubicBezTo>
                    <a:pt x="2083" y="7313"/>
                    <a:pt x="2803" y="6998"/>
                    <a:pt x="3212" y="6329"/>
                  </a:cubicBezTo>
                  <a:cubicBezTo>
                    <a:pt x="3382" y="6527"/>
                    <a:pt x="3656" y="6671"/>
                    <a:pt x="3970" y="6722"/>
                  </a:cubicBezTo>
                  <a:cubicBezTo>
                    <a:pt x="3854" y="6775"/>
                    <a:pt x="3722" y="6829"/>
                    <a:pt x="3605" y="6892"/>
                  </a:cubicBezTo>
                  <a:cubicBezTo>
                    <a:pt x="2819" y="7338"/>
                    <a:pt x="2426" y="8137"/>
                    <a:pt x="2725" y="8662"/>
                  </a:cubicBezTo>
                  <a:cubicBezTo>
                    <a:pt x="2753" y="8728"/>
                    <a:pt x="2791" y="8766"/>
                    <a:pt x="2831" y="8807"/>
                  </a:cubicBezTo>
                  <a:cubicBezTo>
                    <a:pt x="2426" y="8820"/>
                    <a:pt x="1979" y="9134"/>
                    <a:pt x="1702" y="9631"/>
                  </a:cubicBezTo>
                  <a:cubicBezTo>
                    <a:pt x="1350" y="10301"/>
                    <a:pt x="1454" y="11034"/>
                    <a:pt x="1926" y="11282"/>
                  </a:cubicBezTo>
                  <a:cubicBezTo>
                    <a:pt x="2397" y="11531"/>
                    <a:pt x="3067" y="11204"/>
                    <a:pt x="3420" y="10549"/>
                  </a:cubicBezTo>
                  <a:cubicBezTo>
                    <a:pt x="3747" y="9933"/>
                    <a:pt x="3684" y="9250"/>
                    <a:pt x="3303" y="8964"/>
                  </a:cubicBezTo>
                  <a:cubicBezTo>
                    <a:pt x="3618" y="8936"/>
                    <a:pt x="4011" y="8741"/>
                    <a:pt x="4454" y="8492"/>
                  </a:cubicBezTo>
                  <a:cubicBezTo>
                    <a:pt x="5241" y="8046"/>
                    <a:pt x="5870" y="7599"/>
                    <a:pt x="5571" y="7065"/>
                  </a:cubicBezTo>
                  <a:cubicBezTo>
                    <a:pt x="5439" y="6841"/>
                    <a:pt x="5203" y="6697"/>
                    <a:pt x="4914" y="6630"/>
                  </a:cubicBezTo>
                  <a:cubicBezTo>
                    <a:pt x="5426" y="6448"/>
                    <a:pt x="5766" y="6042"/>
                    <a:pt x="5712" y="5621"/>
                  </a:cubicBezTo>
                  <a:cubicBezTo>
                    <a:pt x="5700" y="5517"/>
                    <a:pt x="5675" y="5413"/>
                    <a:pt x="5609" y="5319"/>
                  </a:cubicBezTo>
                  <a:cubicBezTo>
                    <a:pt x="5766" y="5294"/>
                    <a:pt x="5911" y="5228"/>
                    <a:pt x="6027" y="5124"/>
                  </a:cubicBezTo>
                  <a:cubicBezTo>
                    <a:pt x="6093" y="5058"/>
                    <a:pt x="6147" y="4979"/>
                    <a:pt x="6184" y="4901"/>
                  </a:cubicBezTo>
                  <a:cubicBezTo>
                    <a:pt x="5964" y="5492"/>
                    <a:pt x="6093" y="6080"/>
                    <a:pt x="6515" y="6303"/>
                  </a:cubicBezTo>
                  <a:cubicBezTo>
                    <a:pt x="6593" y="6341"/>
                    <a:pt x="6697" y="6369"/>
                    <a:pt x="6788" y="6382"/>
                  </a:cubicBezTo>
                  <a:lnTo>
                    <a:pt x="6788" y="6486"/>
                  </a:lnTo>
                  <a:cubicBezTo>
                    <a:pt x="6801" y="6684"/>
                    <a:pt x="6879" y="6854"/>
                    <a:pt x="7024" y="7011"/>
                  </a:cubicBezTo>
                  <a:cubicBezTo>
                    <a:pt x="6933" y="7115"/>
                    <a:pt x="6842" y="7247"/>
                    <a:pt x="6763" y="7379"/>
                  </a:cubicBezTo>
                  <a:cubicBezTo>
                    <a:pt x="6565" y="7744"/>
                    <a:pt x="6515" y="8137"/>
                    <a:pt x="6577" y="8464"/>
                  </a:cubicBezTo>
                  <a:cubicBezTo>
                    <a:pt x="6291" y="8099"/>
                    <a:pt x="5885" y="7914"/>
                    <a:pt x="5530" y="8033"/>
                  </a:cubicBezTo>
                  <a:cubicBezTo>
                    <a:pt x="5021" y="8203"/>
                    <a:pt x="4797" y="8911"/>
                    <a:pt x="5033" y="9618"/>
                  </a:cubicBezTo>
                  <a:cubicBezTo>
                    <a:pt x="5269" y="10326"/>
                    <a:pt x="5870" y="10773"/>
                    <a:pt x="6382" y="10603"/>
                  </a:cubicBezTo>
                  <a:cubicBezTo>
                    <a:pt x="6892" y="10430"/>
                    <a:pt x="7115" y="9722"/>
                    <a:pt x="6879" y="9002"/>
                  </a:cubicBezTo>
                  <a:cubicBezTo>
                    <a:pt x="6867" y="8989"/>
                    <a:pt x="6854" y="8964"/>
                    <a:pt x="6854" y="8936"/>
                  </a:cubicBezTo>
                  <a:cubicBezTo>
                    <a:pt x="6892" y="8977"/>
                    <a:pt x="6933" y="9002"/>
                    <a:pt x="6986" y="9030"/>
                  </a:cubicBezTo>
                  <a:cubicBezTo>
                    <a:pt x="7458" y="9279"/>
                    <a:pt x="8125" y="8952"/>
                    <a:pt x="8480" y="8294"/>
                  </a:cubicBezTo>
                  <a:cubicBezTo>
                    <a:pt x="8622" y="8021"/>
                    <a:pt x="8688" y="7731"/>
                    <a:pt x="8688" y="7470"/>
                  </a:cubicBezTo>
                  <a:cubicBezTo>
                    <a:pt x="9487" y="7351"/>
                    <a:pt x="10078" y="6841"/>
                    <a:pt x="10037" y="6278"/>
                  </a:cubicBezTo>
                  <a:cubicBezTo>
                    <a:pt x="10012" y="5674"/>
                    <a:pt x="9304" y="5633"/>
                    <a:pt x="8414" y="5687"/>
                  </a:cubicBezTo>
                  <a:close/>
                  <a:moveTo>
                    <a:pt x="2149" y="4482"/>
                  </a:moveTo>
                  <a:cubicBezTo>
                    <a:pt x="2385" y="3878"/>
                    <a:pt x="2268" y="3262"/>
                    <a:pt x="1834" y="3039"/>
                  </a:cubicBezTo>
                  <a:cubicBezTo>
                    <a:pt x="2045" y="2947"/>
                    <a:pt x="2281" y="2831"/>
                    <a:pt x="2517" y="2699"/>
                  </a:cubicBezTo>
                  <a:cubicBezTo>
                    <a:pt x="2935" y="2463"/>
                    <a:pt x="3316" y="2227"/>
                    <a:pt x="3527" y="1966"/>
                  </a:cubicBezTo>
                  <a:cubicBezTo>
                    <a:pt x="3212" y="2438"/>
                    <a:pt x="3171" y="2976"/>
                    <a:pt x="3473" y="3290"/>
                  </a:cubicBezTo>
                  <a:cubicBezTo>
                    <a:pt x="3589" y="3419"/>
                    <a:pt x="3762" y="3498"/>
                    <a:pt x="3945" y="3526"/>
                  </a:cubicBezTo>
                  <a:cubicBezTo>
                    <a:pt x="3841" y="3904"/>
                    <a:pt x="3983" y="4404"/>
                    <a:pt x="4351" y="4797"/>
                  </a:cubicBezTo>
                  <a:cubicBezTo>
                    <a:pt x="4325" y="4797"/>
                    <a:pt x="4297" y="4809"/>
                    <a:pt x="4259" y="4809"/>
                  </a:cubicBezTo>
                  <a:cubicBezTo>
                    <a:pt x="3945" y="4847"/>
                    <a:pt x="3656" y="4954"/>
                    <a:pt x="3448" y="5124"/>
                  </a:cubicBezTo>
                  <a:cubicBezTo>
                    <a:pt x="3382" y="4847"/>
                    <a:pt x="3237" y="4627"/>
                    <a:pt x="3014" y="4495"/>
                  </a:cubicBezTo>
                  <a:cubicBezTo>
                    <a:pt x="2765" y="4350"/>
                    <a:pt x="2451" y="4350"/>
                    <a:pt x="2149" y="4482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680971" y="4131778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1"/>
                    <a:pt x="2554" y="1"/>
                    <a:pt x="1664" y="54"/>
                  </a:cubicBezTo>
                  <a:cubicBezTo>
                    <a:pt x="762" y="108"/>
                    <a:pt x="0" y="236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794667" y="460296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498" y="0"/>
                  </a:moveTo>
                  <a:cubicBezTo>
                    <a:pt x="1432" y="0"/>
                    <a:pt x="1364" y="4"/>
                    <a:pt x="1296" y="11"/>
                  </a:cubicBezTo>
                  <a:cubicBezTo>
                    <a:pt x="551" y="103"/>
                    <a:pt x="0" y="603"/>
                    <a:pt x="63" y="1140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46" y="0"/>
                    <a:pt x="149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804069" y="4363169"/>
              <a:ext cx="180243" cy="156037"/>
            </a:xfrm>
            <a:custGeom>
              <a:avLst/>
              <a:gdLst/>
              <a:ahLst/>
              <a:cxnLst/>
              <a:rect l="l" t="t" r="r" b="b"/>
              <a:pathLst>
                <a:path w="2703" h="2340" extrusionOk="0">
                  <a:moveTo>
                    <a:pt x="1737" y="1"/>
                  </a:moveTo>
                  <a:cubicBezTo>
                    <a:pt x="1397" y="1"/>
                    <a:pt x="1008" y="161"/>
                    <a:pt x="683" y="462"/>
                  </a:cubicBezTo>
                  <a:cubicBezTo>
                    <a:pt x="145" y="975"/>
                    <a:pt x="1" y="1708"/>
                    <a:pt x="369" y="2101"/>
                  </a:cubicBezTo>
                  <a:cubicBezTo>
                    <a:pt x="520" y="2262"/>
                    <a:pt x="732" y="2340"/>
                    <a:pt x="968" y="2340"/>
                  </a:cubicBezTo>
                  <a:cubicBezTo>
                    <a:pt x="1308" y="2340"/>
                    <a:pt x="1695" y="2180"/>
                    <a:pt x="2020" y="1877"/>
                  </a:cubicBezTo>
                  <a:cubicBezTo>
                    <a:pt x="2558" y="1368"/>
                    <a:pt x="2702" y="632"/>
                    <a:pt x="2334" y="239"/>
                  </a:cubicBezTo>
                  <a:cubicBezTo>
                    <a:pt x="2184" y="78"/>
                    <a:pt x="1972" y="1"/>
                    <a:pt x="173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596216" y="4480266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3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6"/>
                    <a:pt x="105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7"/>
                    <a:pt x="1623" y="1"/>
                    <a:pt x="1503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5024325" y="472052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4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50" y="85"/>
                  </a:cubicBezTo>
                  <a:cubicBezTo>
                    <a:pt x="1742" y="28"/>
                    <a:pt x="1625" y="1"/>
                    <a:pt x="150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992850" y="4538814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95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4"/>
                  </a:cubicBezTo>
                  <a:cubicBezTo>
                    <a:pt x="2413" y="1080"/>
                    <a:pt x="2322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687039" y="4870831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531400" y="3967469"/>
              <a:ext cx="148769" cy="180443"/>
            </a:xfrm>
            <a:custGeom>
              <a:avLst/>
              <a:gdLst/>
              <a:ahLst/>
              <a:cxnLst/>
              <a:rect l="l" t="t" r="r" b="b"/>
              <a:pathLst>
                <a:path w="2231" h="2706" extrusionOk="0">
                  <a:moveTo>
                    <a:pt x="1326" y="1"/>
                  </a:moveTo>
                  <a:cubicBezTo>
                    <a:pt x="876" y="1"/>
                    <a:pt x="408" y="444"/>
                    <a:pt x="212" y="1090"/>
                  </a:cubicBezTo>
                  <a:cubicBezTo>
                    <a:pt x="1" y="1823"/>
                    <a:pt x="224" y="2531"/>
                    <a:pt x="724" y="2675"/>
                  </a:cubicBezTo>
                  <a:cubicBezTo>
                    <a:pt x="788" y="2695"/>
                    <a:pt x="853" y="2705"/>
                    <a:pt x="918" y="2705"/>
                  </a:cubicBezTo>
                  <a:cubicBezTo>
                    <a:pt x="1362" y="2705"/>
                    <a:pt x="1824" y="2256"/>
                    <a:pt x="2008" y="1628"/>
                  </a:cubicBezTo>
                  <a:cubicBezTo>
                    <a:pt x="2231" y="892"/>
                    <a:pt x="1995" y="184"/>
                    <a:pt x="1511" y="27"/>
                  </a:cubicBezTo>
                  <a:cubicBezTo>
                    <a:pt x="1450" y="9"/>
                    <a:pt x="1388" y="1"/>
                    <a:pt x="132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577745" y="398327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37" y="1"/>
                  </a:moveTo>
                  <a:cubicBezTo>
                    <a:pt x="750" y="13"/>
                    <a:pt x="709" y="54"/>
                    <a:pt x="658" y="117"/>
                  </a:cubicBezTo>
                  <a:cubicBezTo>
                    <a:pt x="592" y="196"/>
                    <a:pt x="526" y="290"/>
                    <a:pt x="485" y="419"/>
                  </a:cubicBezTo>
                  <a:cubicBezTo>
                    <a:pt x="435" y="551"/>
                    <a:pt x="407" y="696"/>
                    <a:pt x="407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77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26"/>
                    <a:pt x="356" y="1979"/>
                    <a:pt x="303" y="2004"/>
                  </a:cubicBezTo>
                  <a:cubicBezTo>
                    <a:pt x="212" y="2058"/>
                    <a:pt x="121" y="2070"/>
                    <a:pt x="67" y="2058"/>
                  </a:cubicBezTo>
                  <a:cubicBezTo>
                    <a:pt x="14" y="2033"/>
                    <a:pt x="1" y="2004"/>
                    <a:pt x="1" y="1992"/>
                  </a:cubicBezTo>
                  <a:cubicBezTo>
                    <a:pt x="14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6" y="1652"/>
                  </a:cubicBezTo>
                  <a:cubicBezTo>
                    <a:pt x="328" y="1561"/>
                    <a:pt x="316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17"/>
                    <a:pt x="605" y="67"/>
                  </a:cubicBezTo>
                  <a:cubicBezTo>
                    <a:pt x="684" y="13"/>
                    <a:pt x="737" y="1"/>
                    <a:pt x="73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783130" y="4981993"/>
              <a:ext cx="205582" cy="161505"/>
            </a:xfrm>
            <a:custGeom>
              <a:avLst/>
              <a:gdLst/>
              <a:ahLst/>
              <a:cxnLst/>
              <a:rect l="l" t="t" r="r" b="b"/>
              <a:pathLst>
                <a:path w="3083" h="2422" extrusionOk="0">
                  <a:moveTo>
                    <a:pt x="1915" y="0"/>
                  </a:moveTo>
                  <a:cubicBezTo>
                    <a:pt x="1600" y="0"/>
                    <a:pt x="1250" y="105"/>
                    <a:pt x="931" y="316"/>
                  </a:cubicBezTo>
                  <a:cubicBezTo>
                    <a:pt x="264" y="775"/>
                    <a:pt x="0" y="1549"/>
                    <a:pt x="343" y="2033"/>
                  </a:cubicBezTo>
                  <a:cubicBezTo>
                    <a:pt x="516" y="2289"/>
                    <a:pt x="824" y="2421"/>
                    <a:pt x="1175" y="2421"/>
                  </a:cubicBezTo>
                  <a:cubicBezTo>
                    <a:pt x="1488" y="2421"/>
                    <a:pt x="1835" y="2316"/>
                    <a:pt x="2152" y="2099"/>
                  </a:cubicBezTo>
                  <a:cubicBezTo>
                    <a:pt x="2818" y="1640"/>
                    <a:pt x="3082" y="882"/>
                    <a:pt x="2740" y="382"/>
                  </a:cubicBezTo>
                  <a:cubicBezTo>
                    <a:pt x="2568" y="128"/>
                    <a:pt x="2263" y="0"/>
                    <a:pt x="191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4823407" y="5012667"/>
              <a:ext cx="129431" cy="94422"/>
            </a:xfrm>
            <a:custGeom>
              <a:avLst/>
              <a:gdLst/>
              <a:ahLst/>
              <a:cxnLst/>
              <a:rect l="l" t="t" r="r" b="b"/>
              <a:pathLst>
                <a:path w="1941" h="1416" extrusionOk="0">
                  <a:moveTo>
                    <a:pt x="1941" y="54"/>
                  </a:moveTo>
                  <a:cubicBezTo>
                    <a:pt x="1941" y="67"/>
                    <a:pt x="1887" y="67"/>
                    <a:pt x="1796" y="92"/>
                  </a:cubicBezTo>
                  <a:cubicBezTo>
                    <a:pt x="1705" y="107"/>
                    <a:pt x="1573" y="145"/>
                    <a:pt x="1441" y="211"/>
                  </a:cubicBezTo>
                  <a:cubicBezTo>
                    <a:pt x="1324" y="277"/>
                    <a:pt x="1205" y="381"/>
                    <a:pt x="1126" y="513"/>
                  </a:cubicBezTo>
                  <a:cubicBezTo>
                    <a:pt x="1035" y="630"/>
                    <a:pt x="985" y="787"/>
                    <a:pt x="931" y="919"/>
                  </a:cubicBezTo>
                  <a:cubicBezTo>
                    <a:pt x="865" y="1064"/>
                    <a:pt x="774" y="1208"/>
                    <a:pt x="654" y="1299"/>
                  </a:cubicBezTo>
                  <a:cubicBezTo>
                    <a:pt x="591" y="1350"/>
                    <a:pt x="525" y="1378"/>
                    <a:pt x="459" y="1403"/>
                  </a:cubicBezTo>
                  <a:cubicBezTo>
                    <a:pt x="393" y="1416"/>
                    <a:pt x="327" y="1416"/>
                    <a:pt x="261" y="1416"/>
                  </a:cubicBezTo>
                  <a:cubicBezTo>
                    <a:pt x="145" y="1391"/>
                    <a:pt x="66" y="1337"/>
                    <a:pt x="25" y="1287"/>
                  </a:cubicBezTo>
                  <a:cubicBezTo>
                    <a:pt x="0" y="1221"/>
                    <a:pt x="0" y="1180"/>
                    <a:pt x="13" y="1180"/>
                  </a:cubicBezTo>
                  <a:cubicBezTo>
                    <a:pt x="54" y="1155"/>
                    <a:pt x="120" y="1246"/>
                    <a:pt x="277" y="1233"/>
                  </a:cubicBezTo>
                  <a:cubicBezTo>
                    <a:pt x="340" y="1221"/>
                    <a:pt x="418" y="1193"/>
                    <a:pt x="497" y="1130"/>
                  </a:cubicBezTo>
                  <a:cubicBezTo>
                    <a:pt x="576" y="1051"/>
                    <a:pt x="642" y="944"/>
                    <a:pt x="695" y="828"/>
                  </a:cubicBezTo>
                  <a:cubicBezTo>
                    <a:pt x="761" y="696"/>
                    <a:pt x="827" y="538"/>
                    <a:pt x="944" y="381"/>
                  </a:cubicBezTo>
                  <a:cubicBezTo>
                    <a:pt x="1063" y="224"/>
                    <a:pt x="1220" y="120"/>
                    <a:pt x="1378" y="67"/>
                  </a:cubicBezTo>
                  <a:cubicBezTo>
                    <a:pt x="1535" y="0"/>
                    <a:pt x="1692" y="0"/>
                    <a:pt x="1783" y="13"/>
                  </a:cubicBezTo>
                  <a:cubicBezTo>
                    <a:pt x="1887" y="13"/>
                    <a:pt x="1941" y="41"/>
                    <a:pt x="1941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447512" y="4294285"/>
              <a:ext cx="154837" cy="187178"/>
            </a:xfrm>
            <a:custGeom>
              <a:avLst/>
              <a:gdLst/>
              <a:ahLst/>
              <a:cxnLst/>
              <a:rect l="l" t="t" r="r" b="b"/>
              <a:pathLst>
                <a:path w="2322" h="2807" extrusionOk="0">
                  <a:moveTo>
                    <a:pt x="1454" y="1"/>
                  </a:moveTo>
                  <a:cubicBezTo>
                    <a:pt x="1015" y="1"/>
                    <a:pt x="524" y="428"/>
                    <a:pt x="278" y="1064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4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483388" y="4298753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86" y="2504"/>
                    <a:pt x="145" y="2450"/>
                    <a:pt x="92" y="2347"/>
                  </a:cubicBezTo>
                  <a:cubicBezTo>
                    <a:pt x="42" y="2243"/>
                    <a:pt x="1" y="2085"/>
                    <a:pt x="13" y="1900"/>
                  </a:cubicBezTo>
                  <a:cubicBezTo>
                    <a:pt x="13" y="1796"/>
                    <a:pt x="42" y="1705"/>
                    <a:pt x="79" y="1598"/>
                  </a:cubicBezTo>
                  <a:cubicBezTo>
                    <a:pt x="92" y="1560"/>
                    <a:pt x="120" y="1507"/>
                    <a:pt x="170" y="1456"/>
                  </a:cubicBezTo>
                  <a:cubicBezTo>
                    <a:pt x="224" y="1403"/>
                    <a:pt x="277" y="1378"/>
                    <a:pt x="315" y="1349"/>
                  </a:cubicBezTo>
                  <a:cubicBezTo>
                    <a:pt x="369" y="1337"/>
                    <a:pt x="406" y="1324"/>
                    <a:pt x="435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5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7"/>
                    <a:pt x="853" y="41"/>
                    <a:pt x="878" y="13"/>
                  </a:cubicBezTo>
                  <a:cubicBezTo>
                    <a:pt x="906" y="0"/>
                    <a:pt x="932" y="25"/>
                    <a:pt x="973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3"/>
                    <a:pt x="774" y="1349"/>
                    <a:pt x="683" y="1416"/>
                  </a:cubicBezTo>
                  <a:cubicBezTo>
                    <a:pt x="642" y="1441"/>
                    <a:pt x="605" y="1469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28" y="1585"/>
                    <a:pt x="315" y="1598"/>
                  </a:cubicBezTo>
                  <a:cubicBezTo>
                    <a:pt x="290" y="1626"/>
                    <a:pt x="265" y="1651"/>
                    <a:pt x="249" y="1677"/>
                  </a:cubicBezTo>
                  <a:cubicBezTo>
                    <a:pt x="211" y="1755"/>
                    <a:pt x="186" y="1834"/>
                    <a:pt x="170" y="1912"/>
                  </a:cubicBezTo>
                  <a:cubicBezTo>
                    <a:pt x="133" y="2070"/>
                    <a:pt x="145" y="2214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376828" y="4110639"/>
              <a:ext cx="145234" cy="145368"/>
            </a:xfrm>
            <a:custGeom>
              <a:avLst/>
              <a:gdLst/>
              <a:ahLst/>
              <a:cxnLst/>
              <a:rect l="l" t="t" r="r" b="b"/>
              <a:pathLst>
                <a:path w="2178" h="2180" extrusionOk="0">
                  <a:moveTo>
                    <a:pt x="818" y="1"/>
                  </a:moveTo>
                  <a:cubicBezTo>
                    <a:pt x="674" y="1"/>
                    <a:pt x="537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9" y="1959"/>
                    <a:pt x="1022" y="2180"/>
                    <a:pt x="1364" y="2180"/>
                  </a:cubicBezTo>
                  <a:cubicBezTo>
                    <a:pt x="1506" y="2180"/>
                    <a:pt x="1640" y="2141"/>
                    <a:pt x="1756" y="2060"/>
                  </a:cubicBezTo>
                  <a:cubicBezTo>
                    <a:pt x="2149" y="1786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4407502" y="4125709"/>
              <a:ext cx="92555" cy="105758"/>
            </a:xfrm>
            <a:custGeom>
              <a:avLst/>
              <a:gdLst/>
              <a:ahLst/>
              <a:cxnLst/>
              <a:rect l="l" t="t" r="r" b="b"/>
              <a:pathLst>
                <a:path w="1388" h="1586" extrusionOk="0">
                  <a:moveTo>
                    <a:pt x="116" y="0"/>
                  </a:moveTo>
                  <a:cubicBezTo>
                    <a:pt x="129" y="0"/>
                    <a:pt x="129" y="54"/>
                    <a:pt x="129" y="145"/>
                  </a:cubicBezTo>
                  <a:cubicBezTo>
                    <a:pt x="129" y="224"/>
                    <a:pt x="129" y="340"/>
                    <a:pt x="170" y="460"/>
                  </a:cubicBezTo>
                  <a:cubicBezTo>
                    <a:pt x="208" y="576"/>
                    <a:pt x="302" y="683"/>
                    <a:pt x="406" y="733"/>
                  </a:cubicBezTo>
                  <a:cubicBezTo>
                    <a:pt x="444" y="762"/>
                    <a:pt x="497" y="762"/>
                    <a:pt x="576" y="762"/>
                  </a:cubicBezTo>
                  <a:cubicBezTo>
                    <a:pt x="642" y="774"/>
                    <a:pt x="720" y="774"/>
                    <a:pt x="799" y="787"/>
                  </a:cubicBezTo>
                  <a:cubicBezTo>
                    <a:pt x="944" y="828"/>
                    <a:pt x="1073" y="906"/>
                    <a:pt x="1167" y="985"/>
                  </a:cubicBezTo>
                  <a:cubicBezTo>
                    <a:pt x="1217" y="1035"/>
                    <a:pt x="1258" y="1076"/>
                    <a:pt x="1296" y="1126"/>
                  </a:cubicBezTo>
                  <a:cubicBezTo>
                    <a:pt x="1324" y="1180"/>
                    <a:pt x="1349" y="1233"/>
                    <a:pt x="1362" y="1284"/>
                  </a:cubicBezTo>
                  <a:cubicBezTo>
                    <a:pt x="1387" y="1378"/>
                    <a:pt x="1375" y="1482"/>
                    <a:pt x="1337" y="1535"/>
                  </a:cubicBezTo>
                  <a:cubicBezTo>
                    <a:pt x="1296" y="1573"/>
                    <a:pt x="1258" y="1586"/>
                    <a:pt x="1246" y="1573"/>
                  </a:cubicBezTo>
                  <a:cubicBezTo>
                    <a:pt x="1230" y="1560"/>
                    <a:pt x="1230" y="1535"/>
                    <a:pt x="1230" y="1494"/>
                  </a:cubicBezTo>
                  <a:cubicBezTo>
                    <a:pt x="1230" y="1457"/>
                    <a:pt x="1230" y="1416"/>
                    <a:pt x="1192" y="1350"/>
                  </a:cubicBezTo>
                  <a:cubicBezTo>
                    <a:pt x="1167" y="1284"/>
                    <a:pt x="1101" y="1233"/>
                    <a:pt x="1022" y="1167"/>
                  </a:cubicBezTo>
                  <a:cubicBezTo>
                    <a:pt x="944" y="1114"/>
                    <a:pt x="852" y="1063"/>
                    <a:pt x="733" y="1035"/>
                  </a:cubicBezTo>
                  <a:cubicBezTo>
                    <a:pt x="679" y="1023"/>
                    <a:pt x="629" y="1010"/>
                    <a:pt x="550" y="997"/>
                  </a:cubicBezTo>
                  <a:cubicBezTo>
                    <a:pt x="510" y="997"/>
                    <a:pt x="472" y="997"/>
                    <a:pt x="431" y="985"/>
                  </a:cubicBezTo>
                  <a:cubicBezTo>
                    <a:pt x="381" y="969"/>
                    <a:pt x="340" y="957"/>
                    <a:pt x="302" y="931"/>
                  </a:cubicBezTo>
                  <a:cubicBezTo>
                    <a:pt x="129" y="828"/>
                    <a:pt x="38" y="655"/>
                    <a:pt x="25" y="497"/>
                  </a:cubicBezTo>
                  <a:cubicBezTo>
                    <a:pt x="0" y="340"/>
                    <a:pt x="25" y="211"/>
                    <a:pt x="50" y="132"/>
                  </a:cubicBezTo>
                  <a:cubicBezTo>
                    <a:pt x="79" y="41"/>
                    <a:pt x="104" y="0"/>
                    <a:pt x="116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047197" y="4661178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35" y="0"/>
                  </a:moveTo>
                  <a:cubicBezTo>
                    <a:pt x="1983" y="0"/>
                    <a:pt x="1821" y="6"/>
                    <a:pt x="1651" y="16"/>
                  </a:cubicBezTo>
                  <a:cubicBezTo>
                    <a:pt x="758" y="82"/>
                    <a:pt x="0" y="201"/>
                    <a:pt x="38" y="818"/>
                  </a:cubicBezTo>
                  <a:cubicBezTo>
                    <a:pt x="76" y="1398"/>
                    <a:pt x="756" y="1829"/>
                    <a:pt x="1585" y="1829"/>
                  </a:cubicBezTo>
                  <a:cubicBezTo>
                    <a:pt x="1633" y="1829"/>
                    <a:pt x="1681" y="1827"/>
                    <a:pt x="1730" y="1824"/>
                  </a:cubicBezTo>
                  <a:cubicBezTo>
                    <a:pt x="2633" y="1774"/>
                    <a:pt x="3328" y="1224"/>
                    <a:pt x="3290" y="620"/>
                  </a:cubicBezTo>
                  <a:cubicBezTo>
                    <a:pt x="3257" y="119"/>
                    <a:pt x="2792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065402" y="4685918"/>
              <a:ext cx="178376" cy="29807"/>
            </a:xfrm>
            <a:custGeom>
              <a:avLst/>
              <a:gdLst/>
              <a:ahLst/>
              <a:cxnLst/>
              <a:rect l="l" t="t" r="r" b="b"/>
              <a:pathLst>
                <a:path w="2675" h="447" extrusionOk="0">
                  <a:moveTo>
                    <a:pt x="13" y="158"/>
                  </a:moveTo>
                  <a:cubicBezTo>
                    <a:pt x="13" y="145"/>
                    <a:pt x="79" y="183"/>
                    <a:pt x="170" y="195"/>
                  </a:cubicBezTo>
                  <a:cubicBezTo>
                    <a:pt x="265" y="224"/>
                    <a:pt x="394" y="236"/>
                    <a:pt x="564" y="236"/>
                  </a:cubicBezTo>
                  <a:cubicBezTo>
                    <a:pt x="878" y="236"/>
                    <a:pt x="1259" y="211"/>
                    <a:pt x="1561" y="170"/>
                  </a:cubicBezTo>
                  <a:cubicBezTo>
                    <a:pt x="2165" y="104"/>
                    <a:pt x="2636" y="0"/>
                    <a:pt x="2662" y="79"/>
                  </a:cubicBezTo>
                  <a:cubicBezTo>
                    <a:pt x="2674" y="117"/>
                    <a:pt x="2570" y="183"/>
                    <a:pt x="2372" y="249"/>
                  </a:cubicBezTo>
                  <a:cubicBezTo>
                    <a:pt x="2190" y="315"/>
                    <a:pt x="1916" y="381"/>
                    <a:pt x="1586" y="419"/>
                  </a:cubicBezTo>
                  <a:cubicBezTo>
                    <a:pt x="1287" y="447"/>
                    <a:pt x="878" y="447"/>
                    <a:pt x="551" y="393"/>
                  </a:cubicBezTo>
                  <a:cubicBezTo>
                    <a:pt x="381" y="368"/>
                    <a:pt x="237" y="327"/>
                    <a:pt x="145" y="274"/>
                  </a:cubicBezTo>
                  <a:cubicBezTo>
                    <a:pt x="42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916897" y="4816284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5" y="0"/>
                  </a:moveTo>
                  <a:cubicBezTo>
                    <a:pt x="880" y="0"/>
                    <a:pt x="806" y="12"/>
                    <a:pt x="734" y="36"/>
                  </a:cubicBezTo>
                  <a:cubicBezTo>
                    <a:pt x="224" y="206"/>
                    <a:pt x="1" y="914"/>
                    <a:pt x="237" y="1621"/>
                  </a:cubicBezTo>
                  <a:cubicBezTo>
                    <a:pt x="438" y="2238"/>
                    <a:pt x="907" y="2643"/>
                    <a:pt x="1357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70" y="1021"/>
                  </a:cubicBezTo>
                  <a:cubicBezTo>
                    <a:pt x="1879" y="415"/>
                    <a:pt x="1402" y="0"/>
                    <a:pt x="955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582213" y="4167453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44" y="0"/>
                  </a:moveTo>
                  <a:cubicBezTo>
                    <a:pt x="1993" y="0"/>
                    <a:pt x="1831" y="7"/>
                    <a:pt x="1664" y="16"/>
                  </a:cubicBezTo>
                  <a:cubicBezTo>
                    <a:pt x="761" y="82"/>
                    <a:pt x="0" y="202"/>
                    <a:pt x="41" y="815"/>
                  </a:cubicBezTo>
                  <a:cubicBezTo>
                    <a:pt x="77" y="1398"/>
                    <a:pt x="759" y="1829"/>
                    <a:pt x="1586" y="1829"/>
                  </a:cubicBezTo>
                  <a:cubicBezTo>
                    <a:pt x="1633" y="1829"/>
                    <a:pt x="1681" y="1827"/>
                    <a:pt x="1730" y="1825"/>
                  </a:cubicBezTo>
                  <a:cubicBezTo>
                    <a:pt x="2636" y="1774"/>
                    <a:pt x="3328" y="1224"/>
                    <a:pt x="3290" y="620"/>
                  </a:cubicBezTo>
                  <a:cubicBezTo>
                    <a:pt x="3270" y="119"/>
                    <a:pt x="2799" y="0"/>
                    <a:pt x="214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600618" y="4192193"/>
              <a:ext cx="178376" cy="29607"/>
            </a:xfrm>
            <a:custGeom>
              <a:avLst/>
              <a:gdLst/>
              <a:ahLst/>
              <a:cxnLst/>
              <a:rect l="l" t="t" r="r" b="b"/>
              <a:pathLst>
                <a:path w="2675" h="444" extrusionOk="0">
                  <a:moveTo>
                    <a:pt x="13" y="158"/>
                  </a:moveTo>
                  <a:cubicBezTo>
                    <a:pt x="26" y="145"/>
                    <a:pt x="79" y="183"/>
                    <a:pt x="171" y="195"/>
                  </a:cubicBezTo>
                  <a:cubicBezTo>
                    <a:pt x="262" y="224"/>
                    <a:pt x="407" y="236"/>
                    <a:pt x="564" y="236"/>
                  </a:cubicBezTo>
                  <a:cubicBezTo>
                    <a:pt x="878" y="236"/>
                    <a:pt x="1271" y="208"/>
                    <a:pt x="1558" y="170"/>
                  </a:cubicBezTo>
                  <a:cubicBezTo>
                    <a:pt x="2162" y="104"/>
                    <a:pt x="2646" y="0"/>
                    <a:pt x="2674" y="79"/>
                  </a:cubicBezTo>
                  <a:cubicBezTo>
                    <a:pt x="2674" y="117"/>
                    <a:pt x="2567" y="183"/>
                    <a:pt x="2385" y="249"/>
                  </a:cubicBezTo>
                  <a:cubicBezTo>
                    <a:pt x="2187" y="315"/>
                    <a:pt x="1913" y="381"/>
                    <a:pt x="1599" y="419"/>
                  </a:cubicBezTo>
                  <a:cubicBezTo>
                    <a:pt x="1284" y="444"/>
                    <a:pt x="878" y="444"/>
                    <a:pt x="551" y="394"/>
                  </a:cubicBezTo>
                  <a:cubicBezTo>
                    <a:pt x="394" y="365"/>
                    <a:pt x="237" y="328"/>
                    <a:pt x="142" y="274"/>
                  </a:cubicBezTo>
                  <a:cubicBezTo>
                    <a:pt x="51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660833" y="4575823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1" y="1547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2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709712" y="4605564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60" y="1520"/>
                    <a:pt x="526" y="1375"/>
                    <a:pt x="538" y="1230"/>
                  </a:cubicBezTo>
                  <a:cubicBezTo>
                    <a:pt x="566" y="1073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6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21" y="170"/>
                    <a:pt x="1129" y="130"/>
                    <a:pt x="997" y="208"/>
                  </a:cubicBezTo>
                  <a:cubicBezTo>
                    <a:pt x="931" y="249"/>
                    <a:pt x="865" y="299"/>
                    <a:pt x="840" y="406"/>
                  </a:cubicBezTo>
                  <a:cubicBezTo>
                    <a:pt x="802" y="498"/>
                    <a:pt x="787" y="614"/>
                    <a:pt x="787" y="759"/>
                  </a:cubicBezTo>
                  <a:cubicBezTo>
                    <a:pt x="787" y="903"/>
                    <a:pt x="802" y="1073"/>
                    <a:pt x="761" y="1259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59"/>
                    <a:pt x="265" y="1926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889024" y="4296353"/>
              <a:ext cx="181710" cy="176842"/>
            </a:xfrm>
            <a:custGeom>
              <a:avLst/>
              <a:gdLst/>
              <a:ahLst/>
              <a:cxnLst/>
              <a:rect l="l" t="t" r="r" b="b"/>
              <a:pathLst>
                <a:path w="2725" h="2652" extrusionOk="0">
                  <a:moveTo>
                    <a:pt x="1008" y="0"/>
                  </a:moveTo>
                  <a:cubicBezTo>
                    <a:pt x="805" y="0"/>
                    <a:pt x="613" y="59"/>
                    <a:pt x="457" y="181"/>
                  </a:cubicBezTo>
                  <a:cubicBezTo>
                    <a:pt x="1" y="533"/>
                    <a:pt x="13" y="1348"/>
                    <a:pt x="510" y="1989"/>
                  </a:cubicBezTo>
                  <a:cubicBezTo>
                    <a:pt x="844" y="2412"/>
                    <a:pt x="1303" y="2652"/>
                    <a:pt x="1711" y="2652"/>
                  </a:cubicBezTo>
                  <a:cubicBezTo>
                    <a:pt x="1910" y="2652"/>
                    <a:pt x="2098" y="2594"/>
                    <a:pt x="2252" y="2474"/>
                  </a:cubicBezTo>
                  <a:cubicBezTo>
                    <a:pt x="2724" y="2106"/>
                    <a:pt x="2699" y="1294"/>
                    <a:pt x="2202" y="665"/>
                  </a:cubicBezTo>
                  <a:cubicBezTo>
                    <a:pt x="1877" y="237"/>
                    <a:pt x="1418" y="0"/>
                    <a:pt x="10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4932635" y="4324093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193" y="1271"/>
                    <a:pt x="1089" y="1155"/>
                    <a:pt x="957" y="1076"/>
                  </a:cubicBezTo>
                  <a:cubicBezTo>
                    <a:pt x="825" y="1010"/>
                    <a:pt x="668" y="957"/>
                    <a:pt x="526" y="903"/>
                  </a:cubicBezTo>
                  <a:cubicBezTo>
                    <a:pt x="381" y="853"/>
                    <a:pt x="249" y="774"/>
                    <a:pt x="145" y="655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6"/>
                    <a:pt x="1" y="340"/>
                    <a:pt x="1" y="274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1" y="1"/>
                    <a:pt x="211" y="1"/>
                    <a:pt x="224" y="13"/>
                  </a:cubicBezTo>
                  <a:cubicBezTo>
                    <a:pt x="249" y="39"/>
                    <a:pt x="158" y="117"/>
                    <a:pt x="183" y="274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998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09"/>
                    <a:pt x="1470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758791" y="4724261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2" y="0"/>
                  </a:moveTo>
                  <a:cubicBezTo>
                    <a:pt x="1879" y="0"/>
                    <a:pt x="1518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6" y="460"/>
                  </a:cubicBezTo>
                  <a:cubicBezTo>
                    <a:pt x="2976" y="157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803269" y="4775007"/>
              <a:ext cx="158171" cy="90088"/>
            </a:xfrm>
            <a:custGeom>
              <a:avLst/>
              <a:gdLst/>
              <a:ahLst/>
              <a:cxnLst/>
              <a:rect l="l" t="t" r="r" b="b"/>
              <a:pathLst>
                <a:path w="2372" h="1351" extrusionOk="0">
                  <a:moveTo>
                    <a:pt x="2372" y="54"/>
                  </a:moveTo>
                  <a:cubicBezTo>
                    <a:pt x="2372" y="67"/>
                    <a:pt x="2309" y="67"/>
                    <a:pt x="2214" y="92"/>
                  </a:cubicBezTo>
                  <a:cubicBezTo>
                    <a:pt x="2123" y="105"/>
                    <a:pt x="1994" y="158"/>
                    <a:pt x="1850" y="237"/>
                  </a:cubicBezTo>
                  <a:cubicBezTo>
                    <a:pt x="1560" y="369"/>
                    <a:pt x="1220" y="564"/>
                    <a:pt x="972" y="721"/>
                  </a:cubicBezTo>
                  <a:cubicBezTo>
                    <a:pt x="459" y="1048"/>
                    <a:pt x="79" y="1350"/>
                    <a:pt x="28" y="1284"/>
                  </a:cubicBezTo>
                  <a:cubicBezTo>
                    <a:pt x="0" y="1259"/>
                    <a:pt x="66" y="1155"/>
                    <a:pt x="211" y="1011"/>
                  </a:cubicBezTo>
                  <a:cubicBezTo>
                    <a:pt x="356" y="866"/>
                    <a:pt x="563" y="696"/>
                    <a:pt x="840" y="526"/>
                  </a:cubicBezTo>
                  <a:cubicBezTo>
                    <a:pt x="1101" y="353"/>
                    <a:pt x="1482" y="183"/>
                    <a:pt x="1783" y="92"/>
                  </a:cubicBezTo>
                  <a:cubicBezTo>
                    <a:pt x="1941" y="39"/>
                    <a:pt x="2098" y="1"/>
                    <a:pt x="2202" y="14"/>
                  </a:cubicBezTo>
                  <a:cubicBezTo>
                    <a:pt x="2321" y="14"/>
                    <a:pt x="2372" y="54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847080" y="448159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8"/>
                  </a:cubicBezTo>
                  <a:cubicBezTo>
                    <a:pt x="0" y="586"/>
                    <a:pt x="117" y="1322"/>
                    <a:pt x="630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9" y="2293"/>
                    <a:pt x="2281" y="2146"/>
                  </a:cubicBezTo>
                  <a:cubicBezTo>
                    <a:pt x="2658" y="1781"/>
                    <a:pt x="2542" y="1032"/>
                    <a:pt x="2029" y="507"/>
                  </a:cubicBezTo>
                  <a:cubicBezTo>
                    <a:pt x="1707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629358" y="4338030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1"/>
                  </a:moveTo>
                  <a:cubicBezTo>
                    <a:pt x="1878" y="1"/>
                    <a:pt x="1518" y="95"/>
                    <a:pt x="1180" y="289"/>
                  </a:cubicBezTo>
                  <a:cubicBezTo>
                    <a:pt x="394" y="735"/>
                    <a:pt x="1" y="1522"/>
                    <a:pt x="303" y="2059"/>
                  </a:cubicBezTo>
                  <a:cubicBezTo>
                    <a:pt x="421" y="2269"/>
                    <a:pt x="590" y="2355"/>
                    <a:pt x="800" y="2355"/>
                  </a:cubicBezTo>
                  <a:cubicBezTo>
                    <a:pt x="1128" y="2355"/>
                    <a:pt x="1553" y="2146"/>
                    <a:pt x="2033" y="1874"/>
                  </a:cubicBezTo>
                  <a:cubicBezTo>
                    <a:pt x="2819" y="1443"/>
                    <a:pt x="3448" y="996"/>
                    <a:pt x="3146" y="459"/>
                  </a:cubicBezTo>
                  <a:cubicBezTo>
                    <a:pt x="2976" y="157"/>
                    <a:pt x="2619" y="1"/>
                    <a:pt x="220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672969" y="4389576"/>
              <a:ext cx="159304" cy="89155"/>
            </a:xfrm>
            <a:custGeom>
              <a:avLst/>
              <a:gdLst/>
              <a:ahLst/>
              <a:cxnLst/>
              <a:rect l="l" t="t" r="r" b="b"/>
              <a:pathLst>
                <a:path w="2389" h="1337" extrusionOk="0">
                  <a:moveTo>
                    <a:pt x="2388" y="54"/>
                  </a:moveTo>
                  <a:cubicBezTo>
                    <a:pt x="2388" y="66"/>
                    <a:pt x="2322" y="66"/>
                    <a:pt x="2231" y="79"/>
                  </a:cubicBezTo>
                  <a:cubicBezTo>
                    <a:pt x="2124" y="107"/>
                    <a:pt x="2008" y="157"/>
                    <a:pt x="1863" y="223"/>
                  </a:cubicBezTo>
                  <a:cubicBezTo>
                    <a:pt x="1574" y="355"/>
                    <a:pt x="1234" y="550"/>
                    <a:pt x="985" y="723"/>
                  </a:cubicBezTo>
                  <a:cubicBezTo>
                    <a:pt x="473" y="1051"/>
                    <a:pt x="95" y="1337"/>
                    <a:pt x="29" y="1286"/>
                  </a:cubicBezTo>
                  <a:cubicBezTo>
                    <a:pt x="1" y="1258"/>
                    <a:pt x="80" y="1154"/>
                    <a:pt x="224" y="1010"/>
                  </a:cubicBezTo>
                  <a:cubicBezTo>
                    <a:pt x="369" y="865"/>
                    <a:pt x="580" y="683"/>
                    <a:pt x="853" y="513"/>
                  </a:cubicBezTo>
                  <a:cubicBezTo>
                    <a:pt x="1117" y="343"/>
                    <a:pt x="1482" y="173"/>
                    <a:pt x="1797" y="79"/>
                  </a:cubicBezTo>
                  <a:cubicBezTo>
                    <a:pt x="1954" y="28"/>
                    <a:pt x="2111" y="0"/>
                    <a:pt x="2218" y="0"/>
                  </a:cubicBezTo>
                  <a:cubicBezTo>
                    <a:pt x="2335" y="16"/>
                    <a:pt x="2388" y="41"/>
                    <a:pt x="2388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1"/>
          <p:cNvSpPr txBox="1">
            <a:spLocks noGrp="1"/>
          </p:cNvSpPr>
          <p:nvPr>
            <p:ph type="title"/>
          </p:nvPr>
        </p:nvSpPr>
        <p:spPr>
          <a:xfrm>
            <a:off x="713275" y="1591075"/>
            <a:ext cx="45648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4" name="Google Shape;814;p21"/>
          <p:cNvSpPr txBox="1">
            <a:spLocks noGrp="1"/>
          </p:cNvSpPr>
          <p:nvPr>
            <p:ph type="subTitle" idx="1"/>
          </p:nvPr>
        </p:nvSpPr>
        <p:spPr>
          <a:xfrm>
            <a:off x="713100" y="2096534"/>
            <a:ext cx="4564800" cy="17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15" name="Google Shape;815;p21"/>
          <p:cNvGrpSpPr/>
          <p:nvPr/>
        </p:nvGrpSpPr>
        <p:grpSpPr>
          <a:xfrm rot="358378">
            <a:off x="-324486" y="-246553"/>
            <a:ext cx="1927553" cy="2134297"/>
            <a:chOff x="1180196" y="1611644"/>
            <a:chExt cx="1265489" cy="1401221"/>
          </a:xfrm>
        </p:grpSpPr>
        <p:sp>
          <p:nvSpPr>
            <p:cNvPr id="816" name="Google Shape;816;p21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1"/>
          <p:cNvGrpSpPr/>
          <p:nvPr/>
        </p:nvGrpSpPr>
        <p:grpSpPr>
          <a:xfrm>
            <a:off x="7977601" y="3670389"/>
            <a:ext cx="1519565" cy="1865963"/>
            <a:chOff x="4376828" y="3926459"/>
            <a:chExt cx="991107" cy="1217038"/>
          </a:xfrm>
        </p:grpSpPr>
        <p:sp>
          <p:nvSpPr>
            <p:cNvPr id="852" name="Google Shape;852;p21"/>
            <p:cNvSpPr/>
            <p:nvPr/>
          </p:nvSpPr>
          <p:spPr>
            <a:xfrm>
              <a:off x="4630225" y="3926459"/>
              <a:ext cx="148769" cy="195713"/>
            </a:xfrm>
            <a:custGeom>
              <a:avLst/>
              <a:gdLst/>
              <a:ahLst/>
              <a:cxnLst/>
              <a:rect l="l" t="t" r="r" b="b"/>
              <a:pathLst>
                <a:path w="2231" h="2935" extrusionOk="0">
                  <a:moveTo>
                    <a:pt x="224" y="1205"/>
                  </a:moveTo>
                  <a:cubicBezTo>
                    <a:pt x="0" y="1941"/>
                    <a:pt x="224" y="2649"/>
                    <a:pt x="721" y="2793"/>
                  </a:cubicBez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997"/>
                    <a:pt x="2007" y="290"/>
                    <a:pt x="1507" y="145"/>
                  </a:cubicBezTo>
                  <a:cubicBezTo>
                    <a:pt x="1010" y="0"/>
                    <a:pt x="434" y="472"/>
                    <a:pt x="224" y="120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881889" y="493924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2" y="460"/>
                  </a:moveTo>
                  <a:cubicBezTo>
                    <a:pt x="277" y="919"/>
                    <a:pt x="1" y="1680"/>
                    <a:pt x="343" y="2177"/>
                  </a:cubicBezTo>
                  <a:cubicBezTo>
                    <a:pt x="683" y="2662"/>
                    <a:pt x="1482" y="2687"/>
                    <a:pt x="2152" y="2243"/>
                  </a:cubicBezTo>
                  <a:cubicBezTo>
                    <a:pt x="2819" y="1784"/>
                    <a:pt x="3080" y="1010"/>
                    <a:pt x="2740" y="526"/>
                  </a:cubicBezTo>
                  <a:cubicBezTo>
                    <a:pt x="2413" y="42"/>
                    <a:pt x="1601" y="1"/>
                    <a:pt x="932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546337" y="4251541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63" y="460"/>
                    <a:pt x="290" y="1205"/>
                  </a:cubicBezTo>
                  <a:cubicBezTo>
                    <a:pt x="0" y="1966"/>
                    <a:pt x="157" y="2715"/>
                    <a:pt x="642" y="2910"/>
                  </a:cubicBezTo>
                  <a:cubicBezTo>
                    <a:pt x="1129" y="3092"/>
                    <a:pt x="1743" y="2620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475653" y="4067161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03"/>
                  </a:moveTo>
                  <a:cubicBezTo>
                    <a:pt x="2161" y="1941"/>
                    <a:pt x="2174" y="1284"/>
                    <a:pt x="1796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39"/>
                    <a:pt x="0" y="1193"/>
                    <a:pt x="381" y="1731"/>
                  </a:cubicBezTo>
                  <a:cubicBezTo>
                    <a:pt x="746" y="2269"/>
                    <a:pt x="1375" y="2476"/>
                    <a:pt x="1768" y="220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4695842" y="4249874"/>
              <a:ext cx="672093" cy="768916"/>
            </a:xfrm>
            <a:custGeom>
              <a:avLst/>
              <a:gdLst/>
              <a:ahLst/>
              <a:cxnLst/>
              <a:rect l="l" t="t" r="r" b="b"/>
              <a:pathLst>
                <a:path w="10079" h="11531" extrusionOk="0">
                  <a:moveTo>
                    <a:pt x="8414" y="5687"/>
                  </a:moveTo>
                  <a:cubicBezTo>
                    <a:pt x="8229" y="5699"/>
                    <a:pt x="8059" y="5712"/>
                    <a:pt x="7902" y="5728"/>
                  </a:cubicBezTo>
                  <a:cubicBezTo>
                    <a:pt x="7942" y="5674"/>
                    <a:pt x="7968" y="5621"/>
                    <a:pt x="8009" y="5571"/>
                  </a:cubicBezTo>
                  <a:cubicBezTo>
                    <a:pt x="8361" y="4901"/>
                    <a:pt x="8257" y="4168"/>
                    <a:pt x="7785" y="3919"/>
                  </a:cubicBezTo>
                  <a:cubicBezTo>
                    <a:pt x="7313" y="3655"/>
                    <a:pt x="6643" y="3998"/>
                    <a:pt x="6291" y="4652"/>
                  </a:cubicBezTo>
                  <a:cubicBezTo>
                    <a:pt x="6250" y="4718"/>
                    <a:pt x="6225" y="4784"/>
                    <a:pt x="6200" y="4847"/>
                  </a:cubicBezTo>
                  <a:cubicBezTo>
                    <a:pt x="6342" y="4454"/>
                    <a:pt x="6184" y="3904"/>
                    <a:pt x="5779" y="3473"/>
                  </a:cubicBezTo>
                  <a:cubicBezTo>
                    <a:pt x="5584" y="3275"/>
                    <a:pt x="5360" y="3133"/>
                    <a:pt x="5149" y="3054"/>
                  </a:cubicBezTo>
                  <a:cubicBezTo>
                    <a:pt x="5269" y="2935"/>
                    <a:pt x="5373" y="2803"/>
                    <a:pt x="5451" y="2674"/>
                  </a:cubicBezTo>
                  <a:cubicBezTo>
                    <a:pt x="5857" y="2897"/>
                    <a:pt x="6316" y="2910"/>
                    <a:pt x="6631" y="2674"/>
                  </a:cubicBezTo>
                  <a:cubicBezTo>
                    <a:pt x="7103" y="2306"/>
                    <a:pt x="7078" y="1494"/>
                    <a:pt x="6593" y="865"/>
                  </a:cubicBezTo>
                  <a:cubicBezTo>
                    <a:pt x="6093" y="224"/>
                    <a:pt x="5307" y="0"/>
                    <a:pt x="4848" y="365"/>
                  </a:cubicBezTo>
                  <a:cubicBezTo>
                    <a:pt x="4586" y="563"/>
                    <a:pt x="4483" y="890"/>
                    <a:pt x="4508" y="1246"/>
                  </a:cubicBezTo>
                  <a:cubicBezTo>
                    <a:pt x="4259" y="1309"/>
                    <a:pt x="4011" y="1453"/>
                    <a:pt x="3788" y="1664"/>
                  </a:cubicBezTo>
                  <a:cubicBezTo>
                    <a:pt x="3722" y="1730"/>
                    <a:pt x="3656" y="1796"/>
                    <a:pt x="3605" y="1859"/>
                  </a:cubicBezTo>
                  <a:cubicBezTo>
                    <a:pt x="3722" y="1677"/>
                    <a:pt x="3747" y="1482"/>
                    <a:pt x="3630" y="1271"/>
                  </a:cubicBezTo>
                  <a:cubicBezTo>
                    <a:pt x="3328" y="746"/>
                    <a:pt x="2451" y="667"/>
                    <a:pt x="1665" y="1114"/>
                  </a:cubicBezTo>
                  <a:cubicBezTo>
                    <a:pt x="878" y="1560"/>
                    <a:pt x="485" y="2347"/>
                    <a:pt x="787" y="2881"/>
                  </a:cubicBezTo>
                  <a:cubicBezTo>
                    <a:pt x="837" y="2976"/>
                    <a:pt x="903" y="3054"/>
                    <a:pt x="982" y="3092"/>
                  </a:cubicBezTo>
                  <a:cubicBezTo>
                    <a:pt x="734" y="3237"/>
                    <a:pt x="510" y="3473"/>
                    <a:pt x="340" y="3775"/>
                  </a:cubicBezTo>
                  <a:cubicBezTo>
                    <a:pt x="1" y="4441"/>
                    <a:pt x="92" y="5177"/>
                    <a:pt x="564" y="5426"/>
                  </a:cubicBezTo>
                  <a:cubicBezTo>
                    <a:pt x="774" y="5542"/>
                    <a:pt x="1010" y="5542"/>
                    <a:pt x="1259" y="5451"/>
                  </a:cubicBezTo>
                  <a:cubicBezTo>
                    <a:pt x="982" y="6093"/>
                    <a:pt x="1114" y="6763"/>
                    <a:pt x="1573" y="7024"/>
                  </a:cubicBezTo>
                  <a:cubicBezTo>
                    <a:pt x="2083" y="7313"/>
                    <a:pt x="2803" y="6998"/>
                    <a:pt x="3212" y="6329"/>
                  </a:cubicBezTo>
                  <a:cubicBezTo>
                    <a:pt x="3382" y="6527"/>
                    <a:pt x="3656" y="6671"/>
                    <a:pt x="3970" y="6722"/>
                  </a:cubicBezTo>
                  <a:cubicBezTo>
                    <a:pt x="3854" y="6775"/>
                    <a:pt x="3722" y="6829"/>
                    <a:pt x="3605" y="6892"/>
                  </a:cubicBezTo>
                  <a:cubicBezTo>
                    <a:pt x="2819" y="7338"/>
                    <a:pt x="2426" y="8137"/>
                    <a:pt x="2725" y="8662"/>
                  </a:cubicBezTo>
                  <a:cubicBezTo>
                    <a:pt x="2753" y="8728"/>
                    <a:pt x="2791" y="8766"/>
                    <a:pt x="2831" y="8807"/>
                  </a:cubicBezTo>
                  <a:cubicBezTo>
                    <a:pt x="2426" y="8820"/>
                    <a:pt x="1979" y="9134"/>
                    <a:pt x="1702" y="9631"/>
                  </a:cubicBezTo>
                  <a:cubicBezTo>
                    <a:pt x="1350" y="10301"/>
                    <a:pt x="1454" y="11034"/>
                    <a:pt x="1926" y="11282"/>
                  </a:cubicBezTo>
                  <a:cubicBezTo>
                    <a:pt x="2397" y="11531"/>
                    <a:pt x="3067" y="11204"/>
                    <a:pt x="3420" y="10549"/>
                  </a:cubicBezTo>
                  <a:cubicBezTo>
                    <a:pt x="3747" y="9933"/>
                    <a:pt x="3684" y="9250"/>
                    <a:pt x="3303" y="8964"/>
                  </a:cubicBezTo>
                  <a:cubicBezTo>
                    <a:pt x="3618" y="8936"/>
                    <a:pt x="4011" y="8741"/>
                    <a:pt x="4454" y="8492"/>
                  </a:cubicBezTo>
                  <a:cubicBezTo>
                    <a:pt x="5241" y="8046"/>
                    <a:pt x="5870" y="7599"/>
                    <a:pt x="5571" y="7065"/>
                  </a:cubicBezTo>
                  <a:cubicBezTo>
                    <a:pt x="5439" y="6841"/>
                    <a:pt x="5203" y="6697"/>
                    <a:pt x="4914" y="6630"/>
                  </a:cubicBezTo>
                  <a:cubicBezTo>
                    <a:pt x="5426" y="6448"/>
                    <a:pt x="5766" y="6042"/>
                    <a:pt x="5712" y="5621"/>
                  </a:cubicBezTo>
                  <a:cubicBezTo>
                    <a:pt x="5700" y="5517"/>
                    <a:pt x="5675" y="5413"/>
                    <a:pt x="5609" y="5319"/>
                  </a:cubicBezTo>
                  <a:cubicBezTo>
                    <a:pt x="5766" y="5294"/>
                    <a:pt x="5911" y="5228"/>
                    <a:pt x="6027" y="5124"/>
                  </a:cubicBezTo>
                  <a:cubicBezTo>
                    <a:pt x="6093" y="5058"/>
                    <a:pt x="6147" y="4979"/>
                    <a:pt x="6184" y="4901"/>
                  </a:cubicBezTo>
                  <a:cubicBezTo>
                    <a:pt x="5964" y="5492"/>
                    <a:pt x="6093" y="6080"/>
                    <a:pt x="6515" y="6303"/>
                  </a:cubicBezTo>
                  <a:cubicBezTo>
                    <a:pt x="6593" y="6341"/>
                    <a:pt x="6697" y="6369"/>
                    <a:pt x="6788" y="6382"/>
                  </a:cubicBezTo>
                  <a:lnTo>
                    <a:pt x="6788" y="6486"/>
                  </a:lnTo>
                  <a:cubicBezTo>
                    <a:pt x="6801" y="6684"/>
                    <a:pt x="6879" y="6854"/>
                    <a:pt x="7024" y="7011"/>
                  </a:cubicBezTo>
                  <a:cubicBezTo>
                    <a:pt x="6933" y="7115"/>
                    <a:pt x="6842" y="7247"/>
                    <a:pt x="6763" y="7379"/>
                  </a:cubicBezTo>
                  <a:cubicBezTo>
                    <a:pt x="6565" y="7744"/>
                    <a:pt x="6515" y="8137"/>
                    <a:pt x="6577" y="8464"/>
                  </a:cubicBezTo>
                  <a:cubicBezTo>
                    <a:pt x="6291" y="8099"/>
                    <a:pt x="5885" y="7914"/>
                    <a:pt x="5530" y="8033"/>
                  </a:cubicBezTo>
                  <a:cubicBezTo>
                    <a:pt x="5021" y="8203"/>
                    <a:pt x="4797" y="8911"/>
                    <a:pt x="5033" y="9618"/>
                  </a:cubicBezTo>
                  <a:cubicBezTo>
                    <a:pt x="5269" y="10326"/>
                    <a:pt x="5870" y="10773"/>
                    <a:pt x="6382" y="10603"/>
                  </a:cubicBezTo>
                  <a:cubicBezTo>
                    <a:pt x="6892" y="10430"/>
                    <a:pt x="7115" y="9722"/>
                    <a:pt x="6879" y="9002"/>
                  </a:cubicBezTo>
                  <a:cubicBezTo>
                    <a:pt x="6867" y="8989"/>
                    <a:pt x="6854" y="8964"/>
                    <a:pt x="6854" y="8936"/>
                  </a:cubicBezTo>
                  <a:cubicBezTo>
                    <a:pt x="6892" y="8977"/>
                    <a:pt x="6933" y="9002"/>
                    <a:pt x="6986" y="9030"/>
                  </a:cubicBezTo>
                  <a:cubicBezTo>
                    <a:pt x="7458" y="9279"/>
                    <a:pt x="8125" y="8952"/>
                    <a:pt x="8480" y="8294"/>
                  </a:cubicBezTo>
                  <a:cubicBezTo>
                    <a:pt x="8622" y="8021"/>
                    <a:pt x="8688" y="7731"/>
                    <a:pt x="8688" y="7470"/>
                  </a:cubicBezTo>
                  <a:cubicBezTo>
                    <a:pt x="9487" y="7351"/>
                    <a:pt x="10078" y="6841"/>
                    <a:pt x="10037" y="6278"/>
                  </a:cubicBezTo>
                  <a:cubicBezTo>
                    <a:pt x="10012" y="5674"/>
                    <a:pt x="9304" y="5633"/>
                    <a:pt x="8414" y="5687"/>
                  </a:cubicBezTo>
                  <a:close/>
                  <a:moveTo>
                    <a:pt x="2149" y="4482"/>
                  </a:moveTo>
                  <a:cubicBezTo>
                    <a:pt x="2385" y="3878"/>
                    <a:pt x="2268" y="3262"/>
                    <a:pt x="1834" y="3039"/>
                  </a:cubicBezTo>
                  <a:cubicBezTo>
                    <a:pt x="2045" y="2947"/>
                    <a:pt x="2281" y="2831"/>
                    <a:pt x="2517" y="2699"/>
                  </a:cubicBezTo>
                  <a:cubicBezTo>
                    <a:pt x="2935" y="2463"/>
                    <a:pt x="3316" y="2227"/>
                    <a:pt x="3527" y="1966"/>
                  </a:cubicBezTo>
                  <a:cubicBezTo>
                    <a:pt x="3212" y="2438"/>
                    <a:pt x="3171" y="2976"/>
                    <a:pt x="3473" y="3290"/>
                  </a:cubicBezTo>
                  <a:cubicBezTo>
                    <a:pt x="3589" y="3419"/>
                    <a:pt x="3762" y="3498"/>
                    <a:pt x="3945" y="3526"/>
                  </a:cubicBezTo>
                  <a:cubicBezTo>
                    <a:pt x="3841" y="3904"/>
                    <a:pt x="3983" y="4404"/>
                    <a:pt x="4351" y="4797"/>
                  </a:cubicBezTo>
                  <a:cubicBezTo>
                    <a:pt x="4325" y="4797"/>
                    <a:pt x="4297" y="4809"/>
                    <a:pt x="4259" y="4809"/>
                  </a:cubicBezTo>
                  <a:cubicBezTo>
                    <a:pt x="3945" y="4847"/>
                    <a:pt x="3656" y="4954"/>
                    <a:pt x="3448" y="5124"/>
                  </a:cubicBezTo>
                  <a:cubicBezTo>
                    <a:pt x="3382" y="4847"/>
                    <a:pt x="3237" y="4627"/>
                    <a:pt x="3014" y="4495"/>
                  </a:cubicBezTo>
                  <a:cubicBezTo>
                    <a:pt x="2765" y="4350"/>
                    <a:pt x="2451" y="4350"/>
                    <a:pt x="2149" y="4482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4680971" y="4131778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1"/>
                    <a:pt x="2554" y="1"/>
                    <a:pt x="1664" y="54"/>
                  </a:cubicBezTo>
                  <a:cubicBezTo>
                    <a:pt x="762" y="108"/>
                    <a:pt x="0" y="236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4794667" y="460296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498" y="0"/>
                  </a:moveTo>
                  <a:cubicBezTo>
                    <a:pt x="1432" y="0"/>
                    <a:pt x="1364" y="4"/>
                    <a:pt x="1296" y="11"/>
                  </a:cubicBezTo>
                  <a:cubicBezTo>
                    <a:pt x="551" y="103"/>
                    <a:pt x="0" y="603"/>
                    <a:pt x="63" y="1140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46" y="0"/>
                    <a:pt x="149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4804069" y="4363169"/>
              <a:ext cx="180243" cy="156037"/>
            </a:xfrm>
            <a:custGeom>
              <a:avLst/>
              <a:gdLst/>
              <a:ahLst/>
              <a:cxnLst/>
              <a:rect l="l" t="t" r="r" b="b"/>
              <a:pathLst>
                <a:path w="2703" h="2340" extrusionOk="0">
                  <a:moveTo>
                    <a:pt x="1737" y="1"/>
                  </a:moveTo>
                  <a:cubicBezTo>
                    <a:pt x="1397" y="1"/>
                    <a:pt x="1008" y="161"/>
                    <a:pt x="683" y="462"/>
                  </a:cubicBezTo>
                  <a:cubicBezTo>
                    <a:pt x="145" y="975"/>
                    <a:pt x="1" y="1708"/>
                    <a:pt x="369" y="2101"/>
                  </a:cubicBezTo>
                  <a:cubicBezTo>
                    <a:pt x="520" y="2262"/>
                    <a:pt x="732" y="2340"/>
                    <a:pt x="968" y="2340"/>
                  </a:cubicBezTo>
                  <a:cubicBezTo>
                    <a:pt x="1308" y="2340"/>
                    <a:pt x="1695" y="2180"/>
                    <a:pt x="2020" y="1877"/>
                  </a:cubicBezTo>
                  <a:cubicBezTo>
                    <a:pt x="2558" y="1368"/>
                    <a:pt x="2702" y="632"/>
                    <a:pt x="2334" y="239"/>
                  </a:cubicBezTo>
                  <a:cubicBezTo>
                    <a:pt x="2184" y="78"/>
                    <a:pt x="1972" y="1"/>
                    <a:pt x="173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4596216" y="4480266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3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6"/>
                    <a:pt x="105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7"/>
                    <a:pt x="1623" y="1"/>
                    <a:pt x="1503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5024325" y="472052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4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50" y="85"/>
                  </a:cubicBezTo>
                  <a:cubicBezTo>
                    <a:pt x="1742" y="28"/>
                    <a:pt x="1625" y="1"/>
                    <a:pt x="150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4992850" y="4538814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95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4"/>
                  </a:cubicBezTo>
                  <a:cubicBezTo>
                    <a:pt x="2413" y="1080"/>
                    <a:pt x="2322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4687039" y="4870831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4531400" y="3967469"/>
              <a:ext cx="148769" cy="180443"/>
            </a:xfrm>
            <a:custGeom>
              <a:avLst/>
              <a:gdLst/>
              <a:ahLst/>
              <a:cxnLst/>
              <a:rect l="l" t="t" r="r" b="b"/>
              <a:pathLst>
                <a:path w="2231" h="2706" extrusionOk="0">
                  <a:moveTo>
                    <a:pt x="1326" y="1"/>
                  </a:moveTo>
                  <a:cubicBezTo>
                    <a:pt x="876" y="1"/>
                    <a:pt x="408" y="444"/>
                    <a:pt x="212" y="1090"/>
                  </a:cubicBezTo>
                  <a:cubicBezTo>
                    <a:pt x="1" y="1823"/>
                    <a:pt x="224" y="2531"/>
                    <a:pt x="724" y="2675"/>
                  </a:cubicBezTo>
                  <a:cubicBezTo>
                    <a:pt x="788" y="2695"/>
                    <a:pt x="853" y="2705"/>
                    <a:pt x="918" y="2705"/>
                  </a:cubicBezTo>
                  <a:cubicBezTo>
                    <a:pt x="1362" y="2705"/>
                    <a:pt x="1824" y="2256"/>
                    <a:pt x="2008" y="1628"/>
                  </a:cubicBezTo>
                  <a:cubicBezTo>
                    <a:pt x="2231" y="892"/>
                    <a:pt x="1995" y="184"/>
                    <a:pt x="1511" y="27"/>
                  </a:cubicBezTo>
                  <a:cubicBezTo>
                    <a:pt x="1450" y="9"/>
                    <a:pt x="1388" y="1"/>
                    <a:pt x="132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4577745" y="398327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37" y="1"/>
                  </a:moveTo>
                  <a:cubicBezTo>
                    <a:pt x="750" y="13"/>
                    <a:pt x="709" y="54"/>
                    <a:pt x="658" y="117"/>
                  </a:cubicBezTo>
                  <a:cubicBezTo>
                    <a:pt x="592" y="196"/>
                    <a:pt x="526" y="290"/>
                    <a:pt x="485" y="419"/>
                  </a:cubicBezTo>
                  <a:cubicBezTo>
                    <a:pt x="435" y="551"/>
                    <a:pt x="407" y="696"/>
                    <a:pt x="407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77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26"/>
                    <a:pt x="356" y="1979"/>
                    <a:pt x="303" y="2004"/>
                  </a:cubicBezTo>
                  <a:cubicBezTo>
                    <a:pt x="212" y="2058"/>
                    <a:pt x="121" y="2070"/>
                    <a:pt x="67" y="2058"/>
                  </a:cubicBezTo>
                  <a:cubicBezTo>
                    <a:pt x="14" y="2033"/>
                    <a:pt x="1" y="2004"/>
                    <a:pt x="1" y="1992"/>
                  </a:cubicBezTo>
                  <a:cubicBezTo>
                    <a:pt x="14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6" y="1652"/>
                  </a:cubicBezTo>
                  <a:cubicBezTo>
                    <a:pt x="328" y="1561"/>
                    <a:pt x="316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17"/>
                    <a:pt x="605" y="67"/>
                  </a:cubicBezTo>
                  <a:cubicBezTo>
                    <a:pt x="684" y="13"/>
                    <a:pt x="737" y="1"/>
                    <a:pt x="73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4783130" y="4981993"/>
              <a:ext cx="205582" cy="161505"/>
            </a:xfrm>
            <a:custGeom>
              <a:avLst/>
              <a:gdLst/>
              <a:ahLst/>
              <a:cxnLst/>
              <a:rect l="l" t="t" r="r" b="b"/>
              <a:pathLst>
                <a:path w="3083" h="2422" extrusionOk="0">
                  <a:moveTo>
                    <a:pt x="1915" y="0"/>
                  </a:moveTo>
                  <a:cubicBezTo>
                    <a:pt x="1600" y="0"/>
                    <a:pt x="1250" y="105"/>
                    <a:pt x="931" y="316"/>
                  </a:cubicBezTo>
                  <a:cubicBezTo>
                    <a:pt x="264" y="775"/>
                    <a:pt x="0" y="1549"/>
                    <a:pt x="343" y="2033"/>
                  </a:cubicBezTo>
                  <a:cubicBezTo>
                    <a:pt x="516" y="2289"/>
                    <a:pt x="824" y="2421"/>
                    <a:pt x="1175" y="2421"/>
                  </a:cubicBezTo>
                  <a:cubicBezTo>
                    <a:pt x="1488" y="2421"/>
                    <a:pt x="1835" y="2316"/>
                    <a:pt x="2152" y="2099"/>
                  </a:cubicBezTo>
                  <a:cubicBezTo>
                    <a:pt x="2818" y="1640"/>
                    <a:pt x="3082" y="882"/>
                    <a:pt x="2740" y="382"/>
                  </a:cubicBezTo>
                  <a:cubicBezTo>
                    <a:pt x="2568" y="128"/>
                    <a:pt x="2263" y="0"/>
                    <a:pt x="191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4823407" y="5012667"/>
              <a:ext cx="129431" cy="94422"/>
            </a:xfrm>
            <a:custGeom>
              <a:avLst/>
              <a:gdLst/>
              <a:ahLst/>
              <a:cxnLst/>
              <a:rect l="l" t="t" r="r" b="b"/>
              <a:pathLst>
                <a:path w="1941" h="1416" extrusionOk="0">
                  <a:moveTo>
                    <a:pt x="1941" y="54"/>
                  </a:moveTo>
                  <a:cubicBezTo>
                    <a:pt x="1941" y="67"/>
                    <a:pt x="1887" y="67"/>
                    <a:pt x="1796" y="92"/>
                  </a:cubicBezTo>
                  <a:cubicBezTo>
                    <a:pt x="1705" y="107"/>
                    <a:pt x="1573" y="145"/>
                    <a:pt x="1441" y="211"/>
                  </a:cubicBezTo>
                  <a:cubicBezTo>
                    <a:pt x="1324" y="277"/>
                    <a:pt x="1205" y="381"/>
                    <a:pt x="1126" y="513"/>
                  </a:cubicBezTo>
                  <a:cubicBezTo>
                    <a:pt x="1035" y="630"/>
                    <a:pt x="985" y="787"/>
                    <a:pt x="931" y="919"/>
                  </a:cubicBezTo>
                  <a:cubicBezTo>
                    <a:pt x="865" y="1064"/>
                    <a:pt x="774" y="1208"/>
                    <a:pt x="654" y="1299"/>
                  </a:cubicBezTo>
                  <a:cubicBezTo>
                    <a:pt x="591" y="1350"/>
                    <a:pt x="525" y="1378"/>
                    <a:pt x="459" y="1403"/>
                  </a:cubicBezTo>
                  <a:cubicBezTo>
                    <a:pt x="393" y="1416"/>
                    <a:pt x="327" y="1416"/>
                    <a:pt x="261" y="1416"/>
                  </a:cubicBezTo>
                  <a:cubicBezTo>
                    <a:pt x="145" y="1391"/>
                    <a:pt x="66" y="1337"/>
                    <a:pt x="25" y="1287"/>
                  </a:cubicBezTo>
                  <a:cubicBezTo>
                    <a:pt x="0" y="1221"/>
                    <a:pt x="0" y="1180"/>
                    <a:pt x="13" y="1180"/>
                  </a:cubicBezTo>
                  <a:cubicBezTo>
                    <a:pt x="54" y="1155"/>
                    <a:pt x="120" y="1246"/>
                    <a:pt x="277" y="1233"/>
                  </a:cubicBezTo>
                  <a:cubicBezTo>
                    <a:pt x="340" y="1221"/>
                    <a:pt x="418" y="1193"/>
                    <a:pt x="497" y="1130"/>
                  </a:cubicBezTo>
                  <a:cubicBezTo>
                    <a:pt x="576" y="1051"/>
                    <a:pt x="642" y="944"/>
                    <a:pt x="695" y="828"/>
                  </a:cubicBezTo>
                  <a:cubicBezTo>
                    <a:pt x="761" y="696"/>
                    <a:pt x="827" y="538"/>
                    <a:pt x="944" y="381"/>
                  </a:cubicBezTo>
                  <a:cubicBezTo>
                    <a:pt x="1063" y="224"/>
                    <a:pt x="1220" y="120"/>
                    <a:pt x="1378" y="67"/>
                  </a:cubicBezTo>
                  <a:cubicBezTo>
                    <a:pt x="1535" y="0"/>
                    <a:pt x="1692" y="0"/>
                    <a:pt x="1783" y="13"/>
                  </a:cubicBezTo>
                  <a:cubicBezTo>
                    <a:pt x="1887" y="13"/>
                    <a:pt x="1941" y="41"/>
                    <a:pt x="1941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4447512" y="4294285"/>
              <a:ext cx="154837" cy="187178"/>
            </a:xfrm>
            <a:custGeom>
              <a:avLst/>
              <a:gdLst/>
              <a:ahLst/>
              <a:cxnLst/>
              <a:rect l="l" t="t" r="r" b="b"/>
              <a:pathLst>
                <a:path w="2322" h="2807" extrusionOk="0">
                  <a:moveTo>
                    <a:pt x="1454" y="1"/>
                  </a:moveTo>
                  <a:cubicBezTo>
                    <a:pt x="1015" y="1"/>
                    <a:pt x="524" y="428"/>
                    <a:pt x="278" y="1064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4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4483388" y="4298753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86" y="2504"/>
                    <a:pt x="145" y="2450"/>
                    <a:pt x="92" y="2347"/>
                  </a:cubicBezTo>
                  <a:cubicBezTo>
                    <a:pt x="42" y="2243"/>
                    <a:pt x="1" y="2085"/>
                    <a:pt x="13" y="1900"/>
                  </a:cubicBezTo>
                  <a:cubicBezTo>
                    <a:pt x="13" y="1796"/>
                    <a:pt x="42" y="1705"/>
                    <a:pt x="79" y="1598"/>
                  </a:cubicBezTo>
                  <a:cubicBezTo>
                    <a:pt x="92" y="1560"/>
                    <a:pt x="120" y="1507"/>
                    <a:pt x="170" y="1456"/>
                  </a:cubicBezTo>
                  <a:cubicBezTo>
                    <a:pt x="224" y="1403"/>
                    <a:pt x="277" y="1378"/>
                    <a:pt x="315" y="1349"/>
                  </a:cubicBezTo>
                  <a:cubicBezTo>
                    <a:pt x="369" y="1337"/>
                    <a:pt x="406" y="1324"/>
                    <a:pt x="435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5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7"/>
                    <a:pt x="853" y="41"/>
                    <a:pt x="878" y="13"/>
                  </a:cubicBezTo>
                  <a:cubicBezTo>
                    <a:pt x="906" y="0"/>
                    <a:pt x="932" y="25"/>
                    <a:pt x="973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3"/>
                    <a:pt x="774" y="1349"/>
                    <a:pt x="683" y="1416"/>
                  </a:cubicBezTo>
                  <a:cubicBezTo>
                    <a:pt x="642" y="1441"/>
                    <a:pt x="605" y="1469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28" y="1585"/>
                    <a:pt x="315" y="1598"/>
                  </a:cubicBezTo>
                  <a:cubicBezTo>
                    <a:pt x="290" y="1626"/>
                    <a:pt x="265" y="1651"/>
                    <a:pt x="249" y="1677"/>
                  </a:cubicBezTo>
                  <a:cubicBezTo>
                    <a:pt x="211" y="1755"/>
                    <a:pt x="186" y="1834"/>
                    <a:pt x="170" y="1912"/>
                  </a:cubicBezTo>
                  <a:cubicBezTo>
                    <a:pt x="133" y="2070"/>
                    <a:pt x="145" y="2214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4376828" y="4110639"/>
              <a:ext cx="145234" cy="145368"/>
            </a:xfrm>
            <a:custGeom>
              <a:avLst/>
              <a:gdLst/>
              <a:ahLst/>
              <a:cxnLst/>
              <a:rect l="l" t="t" r="r" b="b"/>
              <a:pathLst>
                <a:path w="2178" h="2180" extrusionOk="0">
                  <a:moveTo>
                    <a:pt x="818" y="1"/>
                  </a:moveTo>
                  <a:cubicBezTo>
                    <a:pt x="674" y="1"/>
                    <a:pt x="537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9" y="1959"/>
                    <a:pt x="1022" y="2180"/>
                    <a:pt x="1364" y="2180"/>
                  </a:cubicBezTo>
                  <a:cubicBezTo>
                    <a:pt x="1506" y="2180"/>
                    <a:pt x="1640" y="2141"/>
                    <a:pt x="1756" y="2060"/>
                  </a:cubicBezTo>
                  <a:cubicBezTo>
                    <a:pt x="2149" y="1786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4407502" y="4125709"/>
              <a:ext cx="92555" cy="105758"/>
            </a:xfrm>
            <a:custGeom>
              <a:avLst/>
              <a:gdLst/>
              <a:ahLst/>
              <a:cxnLst/>
              <a:rect l="l" t="t" r="r" b="b"/>
              <a:pathLst>
                <a:path w="1388" h="1586" extrusionOk="0">
                  <a:moveTo>
                    <a:pt x="116" y="0"/>
                  </a:moveTo>
                  <a:cubicBezTo>
                    <a:pt x="129" y="0"/>
                    <a:pt x="129" y="54"/>
                    <a:pt x="129" y="145"/>
                  </a:cubicBezTo>
                  <a:cubicBezTo>
                    <a:pt x="129" y="224"/>
                    <a:pt x="129" y="340"/>
                    <a:pt x="170" y="460"/>
                  </a:cubicBezTo>
                  <a:cubicBezTo>
                    <a:pt x="208" y="576"/>
                    <a:pt x="302" y="683"/>
                    <a:pt x="406" y="733"/>
                  </a:cubicBezTo>
                  <a:cubicBezTo>
                    <a:pt x="444" y="762"/>
                    <a:pt x="497" y="762"/>
                    <a:pt x="576" y="762"/>
                  </a:cubicBezTo>
                  <a:cubicBezTo>
                    <a:pt x="642" y="774"/>
                    <a:pt x="720" y="774"/>
                    <a:pt x="799" y="787"/>
                  </a:cubicBezTo>
                  <a:cubicBezTo>
                    <a:pt x="944" y="828"/>
                    <a:pt x="1073" y="906"/>
                    <a:pt x="1167" y="985"/>
                  </a:cubicBezTo>
                  <a:cubicBezTo>
                    <a:pt x="1217" y="1035"/>
                    <a:pt x="1258" y="1076"/>
                    <a:pt x="1296" y="1126"/>
                  </a:cubicBezTo>
                  <a:cubicBezTo>
                    <a:pt x="1324" y="1180"/>
                    <a:pt x="1349" y="1233"/>
                    <a:pt x="1362" y="1284"/>
                  </a:cubicBezTo>
                  <a:cubicBezTo>
                    <a:pt x="1387" y="1378"/>
                    <a:pt x="1375" y="1482"/>
                    <a:pt x="1337" y="1535"/>
                  </a:cubicBezTo>
                  <a:cubicBezTo>
                    <a:pt x="1296" y="1573"/>
                    <a:pt x="1258" y="1586"/>
                    <a:pt x="1246" y="1573"/>
                  </a:cubicBezTo>
                  <a:cubicBezTo>
                    <a:pt x="1230" y="1560"/>
                    <a:pt x="1230" y="1535"/>
                    <a:pt x="1230" y="1494"/>
                  </a:cubicBezTo>
                  <a:cubicBezTo>
                    <a:pt x="1230" y="1457"/>
                    <a:pt x="1230" y="1416"/>
                    <a:pt x="1192" y="1350"/>
                  </a:cubicBezTo>
                  <a:cubicBezTo>
                    <a:pt x="1167" y="1284"/>
                    <a:pt x="1101" y="1233"/>
                    <a:pt x="1022" y="1167"/>
                  </a:cubicBezTo>
                  <a:cubicBezTo>
                    <a:pt x="944" y="1114"/>
                    <a:pt x="852" y="1063"/>
                    <a:pt x="733" y="1035"/>
                  </a:cubicBezTo>
                  <a:cubicBezTo>
                    <a:pt x="679" y="1023"/>
                    <a:pt x="629" y="1010"/>
                    <a:pt x="550" y="997"/>
                  </a:cubicBezTo>
                  <a:cubicBezTo>
                    <a:pt x="510" y="997"/>
                    <a:pt x="472" y="997"/>
                    <a:pt x="431" y="985"/>
                  </a:cubicBezTo>
                  <a:cubicBezTo>
                    <a:pt x="381" y="969"/>
                    <a:pt x="340" y="957"/>
                    <a:pt x="302" y="931"/>
                  </a:cubicBezTo>
                  <a:cubicBezTo>
                    <a:pt x="129" y="828"/>
                    <a:pt x="38" y="655"/>
                    <a:pt x="25" y="497"/>
                  </a:cubicBezTo>
                  <a:cubicBezTo>
                    <a:pt x="0" y="340"/>
                    <a:pt x="25" y="211"/>
                    <a:pt x="50" y="132"/>
                  </a:cubicBezTo>
                  <a:cubicBezTo>
                    <a:pt x="79" y="41"/>
                    <a:pt x="104" y="0"/>
                    <a:pt x="116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5047197" y="4661178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35" y="0"/>
                  </a:moveTo>
                  <a:cubicBezTo>
                    <a:pt x="1983" y="0"/>
                    <a:pt x="1821" y="6"/>
                    <a:pt x="1651" y="16"/>
                  </a:cubicBezTo>
                  <a:cubicBezTo>
                    <a:pt x="758" y="82"/>
                    <a:pt x="0" y="201"/>
                    <a:pt x="38" y="818"/>
                  </a:cubicBezTo>
                  <a:cubicBezTo>
                    <a:pt x="76" y="1398"/>
                    <a:pt x="756" y="1829"/>
                    <a:pt x="1585" y="1829"/>
                  </a:cubicBezTo>
                  <a:cubicBezTo>
                    <a:pt x="1633" y="1829"/>
                    <a:pt x="1681" y="1827"/>
                    <a:pt x="1730" y="1824"/>
                  </a:cubicBezTo>
                  <a:cubicBezTo>
                    <a:pt x="2633" y="1774"/>
                    <a:pt x="3328" y="1224"/>
                    <a:pt x="3290" y="620"/>
                  </a:cubicBezTo>
                  <a:cubicBezTo>
                    <a:pt x="3257" y="119"/>
                    <a:pt x="2792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5065402" y="4685918"/>
              <a:ext cx="178376" cy="29807"/>
            </a:xfrm>
            <a:custGeom>
              <a:avLst/>
              <a:gdLst/>
              <a:ahLst/>
              <a:cxnLst/>
              <a:rect l="l" t="t" r="r" b="b"/>
              <a:pathLst>
                <a:path w="2675" h="447" extrusionOk="0">
                  <a:moveTo>
                    <a:pt x="13" y="158"/>
                  </a:moveTo>
                  <a:cubicBezTo>
                    <a:pt x="13" y="145"/>
                    <a:pt x="79" y="183"/>
                    <a:pt x="170" y="195"/>
                  </a:cubicBezTo>
                  <a:cubicBezTo>
                    <a:pt x="265" y="224"/>
                    <a:pt x="394" y="236"/>
                    <a:pt x="564" y="236"/>
                  </a:cubicBezTo>
                  <a:cubicBezTo>
                    <a:pt x="878" y="236"/>
                    <a:pt x="1259" y="211"/>
                    <a:pt x="1561" y="170"/>
                  </a:cubicBezTo>
                  <a:cubicBezTo>
                    <a:pt x="2165" y="104"/>
                    <a:pt x="2636" y="0"/>
                    <a:pt x="2662" y="79"/>
                  </a:cubicBezTo>
                  <a:cubicBezTo>
                    <a:pt x="2674" y="117"/>
                    <a:pt x="2570" y="183"/>
                    <a:pt x="2372" y="249"/>
                  </a:cubicBezTo>
                  <a:cubicBezTo>
                    <a:pt x="2190" y="315"/>
                    <a:pt x="1916" y="381"/>
                    <a:pt x="1586" y="419"/>
                  </a:cubicBezTo>
                  <a:cubicBezTo>
                    <a:pt x="1287" y="447"/>
                    <a:pt x="878" y="447"/>
                    <a:pt x="551" y="393"/>
                  </a:cubicBezTo>
                  <a:cubicBezTo>
                    <a:pt x="381" y="368"/>
                    <a:pt x="237" y="327"/>
                    <a:pt x="145" y="274"/>
                  </a:cubicBezTo>
                  <a:cubicBezTo>
                    <a:pt x="42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4916897" y="4816284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5" y="0"/>
                  </a:moveTo>
                  <a:cubicBezTo>
                    <a:pt x="880" y="0"/>
                    <a:pt x="806" y="12"/>
                    <a:pt x="734" y="36"/>
                  </a:cubicBezTo>
                  <a:cubicBezTo>
                    <a:pt x="224" y="206"/>
                    <a:pt x="1" y="914"/>
                    <a:pt x="237" y="1621"/>
                  </a:cubicBezTo>
                  <a:cubicBezTo>
                    <a:pt x="438" y="2238"/>
                    <a:pt x="907" y="2643"/>
                    <a:pt x="1357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70" y="1021"/>
                  </a:cubicBezTo>
                  <a:cubicBezTo>
                    <a:pt x="1879" y="415"/>
                    <a:pt x="1402" y="0"/>
                    <a:pt x="955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4582213" y="4167453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44" y="0"/>
                  </a:moveTo>
                  <a:cubicBezTo>
                    <a:pt x="1993" y="0"/>
                    <a:pt x="1831" y="7"/>
                    <a:pt x="1664" y="16"/>
                  </a:cubicBezTo>
                  <a:cubicBezTo>
                    <a:pt x="761" y="82"/>
                    <a:pt x="0" y="202"/>
                    <a:pt x="41" y="815"/>
                  </a:cubicBezTo>
                  <a:cubicBezTo>
                    <a:pt x="77" y="1398"/>
                    <a:pt x="759" y="1829"/>
                    <a:pt x="1586" y="1829"/>
                  </a:cubicBezTo>
                  <a:cubicBezTo>
                    <a:pt x="1633" y="1829"/>
                    <a:pt x="1681" y="1827"/>
                    <a:pt x="1730" y="1825"/>
                  </a:cubicBezTo>
                  <a:cubicBezTo>
                    <a:pt x="2636" y="1774"/>
                    <a:pt x="3328" y="1224"/>
                    <a:pt x="3290" y="620"/>
                  </a:cubicBezTo>
                  <a:cubicBezTo>
                    <a:pt x="3270" y="119"/>
                    <a:pt x="2799" y="0"/>
                    <a:pt x="214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4600618" y="4192193"/>
              <a:ext cx="178376" cy="29607"/>
            </a:xfrm>
            <a:custGeom>
              <a:avLst/>
              <a:gdLst/>
              <a:ahLst/>
              <a:cxnLst/>
              <a:rect l="l" t="t" r="r" b="b"/>
              <a:pathLst>
                <a:path w="2675" h="444" extrusionOk="0">
                  <a:moveTo>
                    <a:pt x="13" y="158"/>
                  </a:moveTo>
                  <a:cubicBezTo>
                    <a:pt x="26" y="145"/>
                    <a:pt x="79" y="183"/>
                    <a:pt x="171" y="195"/>
                  </a:cubicBezTo>
                  <a:cubicBezTo>
                    <a:pt x="262" y="224"/>
                    <a:pt x="407" y="236"/>
                    <a:pt x="564" y="236"/>
                  </a:cubicBezTo>
                  <a:cubicBezTo>
                    <a:pt x="878" y="236"/>
                    <a:pt x="1271" y="208"/>
                    <a:pt x="1558" y="170"/>
                  </a:cubicBezTo>
                  <a:cubicBezTo>
                    <a:pt x="2162" y="104"/>
                    <a:pt x="2646" y="0"/>
                    <a:pt x="2674" y="79"/>
                  </a:cubicBezTo>
                  <a:cubicBezTo>
                    <a:pt x="2674" y="117"/>
                    <a:pt x="2567" y="183"/>
                    <a:pt x="2385" y="249"/>
                  </a:cubicBezTo>
                  <a:cubicBezTo>
                    <a:pt x="2187" y="315"/>
                    <a:pt x="1913" y="381"/>
                    <a:pt x="1599" y="419"/>
                  </a:cubicBezTo>
                  <a:cubicBezTo>
                    <a:pt x="1284" y="444"/>
                    <a:pt x="878" y="444"/>
                    <a:pt x="551" y="394"/>
                  </a:cubicBezTo>
                  <a:cubicBezTo>
                    <a:pt x="394" y="365"/>
                    <a:pt x="237" y="328"/>
                    <a:pt x="142" y="274"/>
                  </a:cubicBezTo>
                  <a:cubicBezTo>
                    <a:pt x="51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4660833" y="4575823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1" y="1547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2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4709712" y="4605564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60" y="1520"/>
                    <a:pt x="526" y="1375"/>
                    <a:pt x="538" y="1230"/>
                  </a:cubicBezTo>
                  <a:cubicBezTo>
                    <a:pt x="566" y="1073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6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21" y="170"/>
                    <a:pt x="1129" y="130"/>
                    <a:pt x="997" y="208"/>
                  </a:cubicBezTo>
                  <a:cubicBezTo>
                    <a:pt x="931" y="249"/>
                    <a:pt x="865" y="299"/>
                    <a:pt x="840" y="406"/>
                  </a:cubicBezTo>
                  <a:cubicBezTo>
                    <a:pt x="802" y="498"/>
                    <a:pt x="787" y="614"/>
                    <a:pt x="787" y="759"/>
                  </a:cubicBezTo>
                  <a:cubicBezTo>
                    <a:pt x="787" y="903"/>
                    <a:pt x="802" y="1073"/>
                    <a:pt x="761" y="1259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59"/>
                    <a:pt x="265" y="1926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4889024" y="4296353"/>
              <a:ext cx="181710" cy="176842"/>
            </a:xfrm>
            <a:custGeom>
              <a:avLst/>
              <a:gdLst/>
              <a:ahLst/>
              <a:cxnLst/>
              <a:rect l="l" t="t" r="r" b="b"/>
              <a:pathLst>
                <a:path w="2725" h="2652" extrusionOk="0">
                  <a:moveTo>
                    <a:pt x="1008" y="0"/>
                  </a:moveTo>
                  <a:cubicBezTo>
                    <a:pt x="805" y="0"/>
                    <a:pt x="613" y="59"/>
                    <a:pt x="457" y="181"/>
                  </a:cubicBezTo>
                  <a:cubicBezTo>
                    <a:pt x="1" y="533"/>
                    <a:pt x="13" y="1348"/>
                    <a:pt x="510" y="1989"/>
                  </a:cubicBezTo>
                  <a:cubicBezTo>
                    <a:pt x="844" y="2412"/>
                    <a:pt x="1303" y="2652"/>
                    <a:pt x="1711" y="2652"/>
                  </a:cubicBezTo>
                  <a:cubicBezTo>
                    <a:pt x="1910" y="2652"/>
                    <a:pt x="2098" y="2594"/>
                    <a:pt x="2252" y="2474"/>
                  </a:cubicBezTo>
                  <a:cubicBezTo>
                    <a:pt x="2724" y="2106"/>
                    <a:pt x="2699" y="1294"/>
                    <a:pt x="2202" y="665"/>
                  </a:cubicBezTo>
                  <a:cubicBezTo>
                    <a:pt x="1877" y="237"/>
                    <a:pt x="1418" y="0"/>
                    <a:pt x="10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4932635" y="4324093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193" y="1271"/>
                    <a:pt x="1089" y="1155"/>
                    <a:pt x="957" y="1076"/>
                  </a:cubicBezTo>
                  <a:cubicBezTo>
                    <a:pt x="825" y="1010"/>
                    <a:pt x="668" y="957"/>
                    <a:pt x="526" y="903"/>
                  </a:cubicBezTo>
                  <a:cubicBezTo>
                    <a:pt x="381" y="853"/>
                    <a:pt x="249" y="774"/>
                    <a:pt x="145" y="655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6"/>
                    <a:pt x="1" y="340"/>
                    <a:pt x="1" y="274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1" y="1"/>
                    <a:pt x="211" y="1"/>
                    <a:pt x="224" y="13"/>
                  </a:cubicBezTo>
                  <a:cubicBezTo>
                    <a:pt x="249" y="39"/>
                    <a:pt x="158" y="117"/>
                    <a:pt x="183" y="274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998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09"/>
                    <a:pt x="1470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4758791" y="4724261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2" y="0"/>
                  </a:moveTo>
                  <a:cubicBezTo>
                    <a:pt x="1879" y="0"/>
                    <a:pt x="1518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6" y="460"/>
                  </a:cubicBezTo>
                  <a:cubicBezTo>
                    <a:pt x="2976" y="157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4803269" y="4775007"/>
              <a:ext cx="158171" cy="90088"/>
            </a:xfrm>
            <a:custGeom>
              <a:avLst/>
              <a:gdLst/>
              <a:ahLst/>
              <a:cxnLst/>
              <a:rect l="l" t="t" r="r" b="b"/>
              <a:pathLst>
                <a:path w="2372" h="1351" extrusionOk="0">
                  <a:moveTo>
                    <a:pt x="2372" y="54"/>
                  </a:moveTo>
                  <a:cubicBezTo>
                    <a:pt x="2372" y="67"/>
                    <a:pt x="2309" y="67"/>
                    <a:pt x="2214" y="92"/>
                  </a:cubicBezTo>
                  <a:cubicBezTo>
                    <a:pt x="2123" y="105"/>
                    <a:pt x="1994" y="158"/>
                    <a:pt x="1850" y="237"/>
                  </a:cubicBezTo>
                  <a:cubicBezTo>
                    <a:pt x="1560" y="369"/>
                    <a:pt x="1220" y="564"/>
                    <a:pt x="972" y="721"/>
                  </a:cubicBezTo>
                  <a:cubicBezTo>
                    <a:pt x="459" y="1048"/>
                    <a:pt x="79" y="1350"/>
                    <a:pt x="28" y="1284"/>
                  </a:cubicBezTo>
                  <a:cubicBezTo>
                    <a:pt x="0" y="1259"/>
                    <a:pt x="66" y="1155"/>
                    <a:pt x="211" y="1011"/>
                  </a:cubicBezTo>
                  <a:cubicBezTo>
                    <a:pt x="356" y="866"/>
                    <a:pt x="563" y="696"/>
                    <a:pt x="840" y="526"/>
                  </a:cubicBezTo>
                  <a:cubicBezTo>
                    <a:pt x="1101" y="353"/>
                    <a:pt x="1482" y="183"/>
                    <a:pt x="1783" y="92"/>
                  </a:cubicBezTo>
                  <a:cubicBezTo>
                    <a:pt x="1941" y="39"/>
                    <a:pt x="2098" y="1"/>
                    <a:pt x="2202" y="14"/>
                  </a:cubicBezTo>
                  <a:cubicBezTo>
                    <a:pt x="2321" y="14"/>
                    <a:pt x="2372" y="54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4847080" y="448159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8"/>
                  </a:cubicBezTo>
                  <a:cubicBezTo>
                    <a:pt x="0" y="586"/>
                    <a:pt x="117" y="1322"/>
                    <a:pt x="630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9" y="2293"/>
                    <a:pt x="2281" y="2146"/>
                  </a:cubicBezTo>
                  <a:cubicBezTo>
                    <a:pt x="2658" y="1781"/>
                    <a:pt x="2542" y="1032"/>
                    <a:pt x="2029" y="507"/>
                  </a:cubicBezTo>
                  <a:cubicBezTo>
                    <a:pt x="1707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4629358" y="4338030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1"/>
                  </a:moveTo>
                  <a:cubicBezTo>
                    <a:pt x="1878" y="1"/>
                    <a:pt x="1518" y="95"/>
                    <a:pt x="1180" y="289"/>
                  </a:cubicBezTo>
                  <a:cubicBezTo>
                    <a:pt x="394" y="735"/>
                    <a:pt x="1" y="1522"/>
                    <a:pt x="303" y="2059"/>
                  </a:cubicBezTo>
                  <a:cubicBezTo>
                    <a:pt x="421" y="2269"/>
                    <a:pt x="590" y="2355"/>
                    <a:pt x="800" y="2355"/>
                  </a:cubicBezTo>
                  <a:cubicBezTo>
                    <a:pt x="1128" y="2355"/>
                    <a:pt x="1553" y="2146"/>
                    <a:pt x="2033" y="1874"/>
                  </a:cubicBezTo>
                  <a:cubicBezTo>
                    <a:pt x="2819" y="1443"/>
                    <a:pt x="3448" y="996"/>
                    <a:pt x="3146" y="459"/>
                  </a:cubicBezTo>
                  <a:cubicBezTo>
                    <a:pt x="2976" y="157"/>
                    <a:pt x="2619" y="1"/>
                    <a:pt x="220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4672969" y="4389576"/>
              <a:ext cx="159304" cy="89155"/>
            </a:xfrm>
            <a:custGeom>
              <a:avLst/>
              <a:gdLst/>
              <a:ahLst/>
              <a:cxnLst/>
              <a:rect l="l" t="t" r="r" b="b"/>
              <a:pathLst>
                <a:path w="2389" h="1337" extrusionOk="0">
                  <a:moveTo>
                    <a:pt x="2388" y="54"/>
                  </a:moveTo>
                  <a:cubicBezTo>
                    <a:pt x="2388" y="66"/>
                    <a:pt x="2322" y="66"/>
                    <a:pt x="2231" y="79"/>
                  </a:cubicBezTo>
                  <a:cubicBezTo>
                    <a:pt x="2124" y="107"/>
                    <a:pt x="2008" y="157"/>
                    <a:pt x="1863" y="223"/>
                  </a:cubicBezTo>
                  <a:cubicBezTo>
                    <a:pt x="1574" y="355"/>
                    <a:pt x="1234" y="550"/>
                    <a:pt x="985" y="723"/>
                  </a:cubicBezTo>
                  <a:cubicBezTo>
                    <a:pt x="473" y="1051"/>
                    <a:pt x="95" y="1337"/>
                    <a:pt x="29" y="1286"/>
                  </a:cubicBezTo>
                  <a:cubicBezTo>
                    <a:pt x="1" y="1258"/>
                    <a:pt x="80" y="1154"/>
                    <a:pt x="224" y="1010"/>
                  </a:cubicBezTo>
                  <a:cubicBezTo>
                    <a:pt x="369" y="865"/>
                    <a:pt x="580" y="683"/>
                    <a:pt x="853" y="513"/>
                  </a:cubicBezTo>
                  <a:cubicBezTo>
                    <a:pt x="1117" y="343"/>
                    <a:pt x="1482" y="173"/>
                    <a:pt x="1797" y="79"/>
                  </a:cubicBezTo>
                  <a:cubicBezTo>
                    <a:pt x="1954" y="28"/>
                    <a:pt x="2111" y="0"/>
                    <a:pt x="2218" y="0"/>
                  </a:cubicBezTo>
                  <a:cubicBezTo>
                    <a:pt x="2335" y="16"/>
                    <a:pt x="2388" y="41"/>
                    <a:pt x="2388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2"/>
          <p:cNvSpPr txBox="1">
            <a:spLocks noGrp="1"/>
          </p:cNvSpPr>
          <p:nvPr>
            <p:ph type="title"/>
          </p:nvPr>
        </p:nvSpPr>
        <p:spPr>
          <a:xfrm>
            <a:off x="3832800" y="1396000"/>
            <a:ext cx="45912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8" name="Google Shape;888;p22"/>
          <p:cNvSpPr txBox="1">
            <a:spLocks noGrp="1"/>
          </p:cNvSpPr>
          <p:nvPr>
            <p:ph type="subTitle" idx="1"/>
          </p:nvPr>
        </p:nvSpPr>
        <p:spPr>
          <a:xfrm>
            <a:off x="3832800" y="1941354"/>
            <a:ext cx="4591200" cy="17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28"/>
          <p:cNvSpPr txBox="1">
            <a:spLocks noGrp="1"/>
          </p:cNvSpPr>
          <p:nvPr>
            <p:ph type="subTitle" idx="1"/>
          </p:nvPr>
        </p:nvSpPr>
        <p:spPr>
          <a:xfrm>
            <a:off x="719850" y="2960454"/>
            <a:ext cx="23559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2" name="Google Shape;1192;p28"/>
          <p:cNvSpPr txBox="1">
            <a:spLocks noGrp="1"/>
          </p:cNvSpPr>
          <p:nvPr>
            <p:ph type="subTitle" idx="2"/>
          </p:nvPr>
        </p:nvSpPr>
        <p:spPr>
          <a:xfrm>
            <a:off x="6068100" y="2960454"/>
            <a:ext cx="23559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3" name="Google Shape;1193;p28"/>
          <p:cNvSpPr txBox="1">
            <a:spLocks noGrp="1"/>
          </p:cNvSpPr>
          <p:nvPr>
            <p:ph type="subTitle" idx="3"/>
          </p:nvPr>
        </p:nvSpPr>
        <p:spPr>
          <a:xfrm>
            <a:off x="3393975" y="2960454"/>
            <a:ext cx="23559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4"/>
          </p:nvPr>
        </p:nvSpPr>
        <p:spPr>
          <a:xfrm>
            <a:off x="719850" y="2629625"/>
            <a:ext cx="2355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>
            <a:spLocks noGrp="1"/>
          </p:cNvSpPr>
          <p:nvPr>
            <p:ph type="subTitle" idx="5"/>
          </p:nvPr>
        </p:nvSpPr>
        <p:spPr>
          <a:xfrm>
            <a:off x="3393976" y="2629625"/>
            <a:ext cx="2355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8"/>
          <p:cNvSpPr txBox="1">
            <a:spLocks noGrp="1"/>
          </p:cNvSpPr>
          <p:nvPr>
            <p:ph type="subTitle" idx="6"/>
          </p:nvPr>
        </p:nvSpPr>
        <p:spPr>
          <a:xfrm>
            <a:off x="6068103" y="2629625"/>
            <a:ext cx="2355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97" name="Google Shape;1197;p28"/>
          <p:cNvGrpSpPr/>
          <p:nvPr/>
        </p:nvGrpSpPr>
        <p:grpSpPr>
          <a:xfrm>
            <a:off x="7142113" y="3684424"/>
            <a:ext cx="3466030" cy="3105911"/>
            <a:chOff x="1259573" y="3375920"/>
            <a:chExt cx="1882382" cy="1686803"/>
          </a:xfrm>
        </p:grpSpPr>
        <p:sp>
          <p:nvSpPr>
            <p:cNvPr id="1198" name="Google Shape;1198;p28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28"/>
          <p:cNvGrpSpPr/>
          <p:nvPr/>
        </p:nvGrpSpPr>
        <p:grpSpPr>
          <a:xfrm>
            <a:off x="-219765" y="3684427"/>
            <a:ext cx="2713020" cy="2347458"/>
            <a:chOff x="6222494" y="3474678"/>
            <a:chExt cx="1406949" cy="1217372"/>
          </a:xfrm>
        </p:grpSpPr>
        <p:sp>
          <p:nvSpPr>
            <p:cNvPr id="1255" name="Google Shape;1255;p28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33" name="Google Shape;1333;p30"/>
          <p:cNvSpPr txBox="1">
            <a:spLocks noGrp="1"/>
          </p:cNvSpPr>
          <p:nvPr>
            <p:ph type="subTitle" idx="1"/>
          </p:nvPr>
        </p:nvSpPr>
        <p:spPr>
          <a:xfrm>
            <a:off x="4109016" y="2097395"/>
            <a:ext cx="2110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4" name="Google Shape;1334;p30"/>
          <p:cNvSpPr txBox="1">
            <a:spLocks noGrp="1"/>
          </p:cNvSpPr>
          <p:nvPr>
            <p:ph type="subTitle" idx="2"/>
          </p:nvPr>
        </p:nvSpPr>
        <p:spPr>
          <a:xfrm>
            <a:off x="6313431" y="2097395"/>
            <a:ext cx="2110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5" name="Google Shape;1335;p30"/>
          <p:cNvSpPr txBox="1">
            <a:spLocks noGrp="1"/>
          </p:cNvSpPr>
          <p:nvPr>
            <p:ph type="subTitle" idx="3"/>
          </p:nvPr>
        </p:nvSpPr>
        <p:spPr>
          <a:xfrm>
            <a:off x="4108925" y="3312300"/>
            <a:ext cx="2110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6" name="Google Shape;1336;p30"/>
          <p:cNvSpPr txBox="1">
            <a:spLocks noGrp="1"/>
          </p:cNvSpPr>
          <p:nvPr>
            <p:ph type="subTitle" idx="4"/>
          </p:nvPr>
        </p:nvSpPr>
        <p:spPr>
          <a:xfrm>
            <a:off x="6313304" y="3312300"/>
            <a:ext cx="2110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7" name="Google Shape;1337;p30"/>
          <p:cNvSpPr txBox="1">
            <a:spLocks noGrp="1"/>
          </p:cNvSpPr>
          <p:nvPr>
            <p:ph type="subTitle" idx="5"/>
          </p:nvPr>
        </p:nvSpPr>
        <p:spPr>
          <a:xfrm>
            <a:off x="4108875" y="1765750"/>
            <a:ext cx="21105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8" name="Google Shape;1338;p30"/>
          <p:cNvSpPr txBox="1">
            <a:spLocks noGrp="1"/>
          </p:cNvSpPr>
          <p:nvPr>
            <p:ph type="subTitle" idx="6"/>
          </p:nvPr>
        </p:nvSpPr>
        <p:spPr>
          <a:xfrm>
            <a:off x="6313225" y="1765750"/>
            <a:ext cx="21105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30"/>
          <p:cNvSpPr txBox="1">
            <a:spLocks noGrp="1"/>
          </p:cNvSpPr>
          <p:nvPr>
            <p:ph type="subTitle" idx="7"/>
          </p:nvPr>
        </p:nvSpPr>
        <p:spPr>
          <a:xfrm>
            <a:off x="4108875" y="2967604"/>
            <a:ext cx="21105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0"/>
          <p:cNvSpPr txBox="1">
            <a:spLocks noGrp="1"/>
          </p:cNvSpPr>
          <p:nvPr>
            <p:ph type="subTitle" idx="8"/>
          </p:nvPr>
        </p:nvSpPr>
        <p:spPr>
          <a:xfrm>
            <a:off x="6313225" y="2967604"/>
            <a:ext cx="21105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1" name="Google Shape;1341;p30"/>
          <p:cNvGrpSpPr/>
          <p:nvPr/>
        </p:nvGrpSpPr>
        <p:grpSpPr>
          <a:xfrm>
            <a:off x="8049200" y="4182499"/>
            <a:ext cx="945083" cy="889676"/>
            <a:chOff x="2001532" y="3705200"/>
            <a:chExt cx="657358" cy="618819"/>
          </a:xfrm>
        </p:grpSpPr>
        <p:sp>
          <p:nvSpPr>
            <p:cNvPr id="1342" name="Google Shape;1342;p30"/>
            <p:cNvSpPr/>
            <p:nvPr/>
          </p:nvSpPr>
          <p:spPr>
            <a:xfrm>
              <a:off x="2101157" y="3705200"/>
              <a:ext cx="557732" cy="585672"/>
            </a:xfrm>
            <a:custGeom>
              <a:avLst/>
              <a:gdLst/>
              <a:ahLst/>
              <a:cxnLst/>
              <a:rect l="l" t="t" r="r" b="b"/>
              <a:pathLst>
                <a:path w="8364" h="8783" extrusionOk="0">
                  <a:moveTo>
                    <a:pt x="5794" y="6188"/>
                  </a:moveTo>
                  <a:cubicBezTo>
                    <a:pt x="6725" y="6883"/>
                    <a:pt x="8219" y="7053"/>
                    <a:pt x="8347" y="7065"/>
                  </a:cubicBezTo>
                  <a:lnTo>
                    <a:pt x="8363" y="7065"/>
                  </a:lnTo>
                  <a:cubicBezTo>
                    <a:pt x="8363" y="7065"/>
                    <a:pt x="7759" y="5599"/>
                    <a:pt x="6775" y="4863"/>
                  </a:cubicBezTo>
                  <a:cubicBezTo>
                    <a:pt x="6265" y="4483"/>
                    <a:pt x="5690" y="4367"/>
                    <a:pt x="5256" y="4354"/>
                  </a:cubicBezTo>
                  <a:cubicBezTo>
                    <a:pt x="5649" y="4300"/>
                    <a:pt x="6187" y="4168"/>
                    <a:pt x="6684" y="3804"/>
                  </a:cubicBezTo>
                  <a:cubicBezTo>
                    <a:pt x="7640" y="3134"/>
                    <a:pt x="8269" y="1784"/>
                    <a:pt x="8322" y="1652"/>
                  </a:cubicBezTo>
                  <a:lnTo>
                    <a:pt x="8322" y="1640"/>
                  </a:lnTo>
                  <a:cubicBezTo>
                    <a:pt x="8322" y="1640"/>
                    <a:pt x="6737" y="1759"/>
                    <a:pt x="5740" y="2467"/>
                  </a:cubicBezTo>
                  <a:cubicBezTo>
                    <a:pt x="5218" y="2847"/>
                    <a:pt x="4929" y="3357"/>
                    <a:pt x="4784" y="3763"/>
                  </a:cubicBezTo>
                  <a:cubicBezTo>
                    <a:pt x="4863" y="3369"/>
                    <a:pt x="4888" y="2819"/>
                    <a:pt x="4705" y="2231"/>
                  </a:cubicBezTo>
                  <a:cubicBezTo>
                    <a:pt x="4366" y="1118"/>
                    <a:pt x="3265" y="108"/>
                    <a:pt x="3158" y="17"/>
                  </a:cubicBezTo>
                  <a:lnTo>
                    <a:pt x="3158" y="1"/>
                  </a:lnTo>
                  <a:cubicBezTo>
                    <a:pt x="3158" y="1"/>
                    <a:pt x="2780" y="1548"/>
                    <a:pt x="3133" y="2715"/>
                  </a:cubicBezTo>
                  <a:cubicBezTo>
                    <a:pt x="3331" y="3332"/>
                    <a:pt x="3737" y="3763"/>
                    <a:pt x="4064" y="4027"/>
                  </a:cubicBezTo>
                  <a:cubicBezTo>
                    <a:pt x="3724" y="3829"/>
                    <a:pt x="3211" y="3634"/>
                    <a:pt x="2582" y="3618"/>
                  </a:cubicBezTo>
                  <a:cubicBezTo>
                    <a:pt x="1428" y="3605"/>
                    <a:pt x="120" y="4341"/>
                    <a:pt x="0" y="4404"/>
                  </a:cubicBezTo>
                  <a:lnTo>
                    <a:pt x="0" y="4404"/>
                  </a:lnTo>
                  <a:cubicBezTo>
                    <a:pt x="0" y="4404"/>
                    <a:pt x="1349" y="5244"/>
                    <a:pt x="2570" y="5269"/>
                  </a:cubicBezTo>
                  <a:cubicBezTo>
                    <a:pt x="3211" y="5269"/>
                    <a:pt x="3749" y="5021"/>
                    <a:pt x="4101" y="4785"/>
                  </a:cubicBezTo>
                  <a:cubicBezTo>
                    <a:pt x="3815" y="5062"/>
                    <a:pt x="3460" y="5480"/>
                    <a:pt x="3265" y="6071"/>
                  </a:cubicBezTo>
                  <a:cubicBezTo>
                    <a:pt x="2897" y="7172"/>
                    <a:pt x="3186" y="8638"/>
                    <a:pt x="3211" y="8770"/>
                  </a:cubicBezTo>
                  <a:lnTo>
                    <a:pt x="3211" y="8782"/>
                  </a:lnTo>
                  <a:cubicBezTo>
                    <a:pt x="3211" y="8782"/>
                    <a:pt x="4432" y="7748"/>
                    <a:pt x="4825" y="6593"/>
                  </a:cubicBezTo>
                  <a:cubicBezTo>
                    <a:pt x="5032" y="5977"/>
                    <a:pt x="4954" y="5401"/>
                    <a:pt x="4837" y="4996"/>
                  </a:cubicBezTo>
                  <a:cubicBezTo>
                    <a:pt x="5007" y="5348"/>
                    <a:pt x="5297" y="5807"/>
                    <a:pt x="5794" y="6188"/>
                  </a:cubicBezTo>
                  <a:close/>
                  <a:moveTo>
                    <a:pt x="4602" y="4367"/>
                  </a:moveTo>
                  <a:cubicBezTo>
                    <a:pt x="4602" y="4367"/>
                    <a:pt x="4614" y="4326"/>
                    <a:pt x="4627" y="4275"/>
                  </a:cubicBezTo>
                  <a:lnTo>
                    <a:pt x="4627" y="4326"/>
                  </a:lnTo>
                  <a:cubicBezTo>
                    <a:pt x="4627" y="4341"/>
                    <a:pt x="4614" y="4354"/>
                    <a:pt x="4614" y="4354"/>
                  </a:cubicBezTo>
                  <a:lnTo>
                    <a:pt x="4627" y="4354"/>
                  </a:lnTo>
                  <a:lnTo>
                    <a:pt x="4627" y="4367"/>
                  </a:lnTo>
                  <a:lnTo>
                    <a:pt x="4718" y="4367"/>
                  </a:lnTo>
                  <a:cubicBezTo>
                    <a:pt x="4693" y="4379"/>
                    <a:pt x="4680" y="4379"/>
                    <a:pt x="4668" y="4379"/>
                  </a:cubicBezTo>
                  <a:lnTo>
                    <a:pt x="4639" y="4379"/>
                  </a:lnTo>
                  <a:lnTo>
                    <a:pt x="4639" y="4392"/>
                  </a:lnTo>
                  <a:lnTo>
                    <a:pt x="4627" y="4392"/>
                  </a:lnTo>
                  <a:cubicBezTo>
                    <a:pt x="4627" y="4392"/>
                    <a:pt x="4639" y="4420"/>
                    <a:pt x="4652" y="4470"/>
                  </a:cubicBezTo>
                  <a:cubicBezTo>
                    <a:pt x="4639" y="4458"/>
                    <a:pt x="4639" y="4445"/>
                    <a:pt x="4627" y="4433"/>
                  </a:cubicBezTo>
                  <a:cubicBezTo>
                    <a:pt x="4627" y="4420"/>
                    <a:pt x="4614" y="4404"/>
                    <a:pt x="4614" y="4404"/>
                  </a:cubicBezTo>
                  <a:lnTo>
                    <a:pt x="4614" y="4420"/>
                  </a:lnTo>
                  <a:lnTo>
                    <a:pt x="4614" y="4404"/>
                  </a:lnTo>
                  <a:cubicBezTo>
                    <a:pt x="4614" y="4404"/>
                    <a:pt x="4573" y="4420"/>
                    <a:pt x="4535" y="4458"/>
                  </a:cubicBezTo>
                  <a:cubicBezTo>
                    <a:pt x="4548" y="4445"/>
                    <a:pt x="4561" y="4433"/>
                    <a:pt x="4561" y="4420"/>
                  </a:cubicBezTo>
                  <a:cubicBezTo>
                    <a:pt x="4573" y="4404"/>
                    <a:pt x="4589" y="4404"/>
                    <a:pt x="4589" y="4404"/>
                  </a:cubicBezTo>
                  <a:cubicBezTo>
                    <a:pt x="4589" y="4404"/>
                    <a:pt x="4589" y="4392"/>
                    <a:pt x="4573" y="4392"/>
                  </a:cubicBezTo>
                  <a:lnTo>
                    <a:pt x="4589" y="4392"/>
                  </a:lnTo>
                  <a:cubicBezTo>
                    <a:pt x="4589" y="4392"/>
                    <a:pt x="4561" y="4367"/>
                    <a:pt x="4523" y="4326"/>
                  </a:cubicBezTo>
                  <a:cubicBezTo>
                    <a:pt x="4535" y="4341"/>
                    <a:pt x="4548" y="4354"/>
                    <a:pt x="4561" y="4354"/>
                  </a:cubicBezTo>
                  <a:cubicBezTo>
                    <a:pt x="4573" y="4367"/>
                    <a:pt x="4589" y="4367"/>
                    <a:pt x="4589" y="4367"/>
                  </a:cubicBezTo>
                  <a:lnTo>
                    <a:pt x="4589" y="4354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310877" y="4028616"/>
              <a:ext cx="249193" cy="181910"/>
            </a:xfrm>
            <a:custGeom>
              <a:avLst/>
              <a:gdLst/>
              <a:ahLst/>
              <a:cxnLst/>
              <a:rect l="l" t="t" r="r" b="b"/>
              <a:pathLst>
                <a:path w="3737" h="2728" extrusionOk="0">
                  <a:moveTo>
                    <a:pt x="511" y="0"/>
                  </a:moveTo>
                  <a:cubicBezTo>
                    <a:pt x="277" y="0"/>
                    <a:pt x="105" y="27"/>
                    <a:pt x="41" y="42"/>
                  </a:cubicBezTo>
                  <a:lnTo>
                    <a:pt x="0" y="42"/>
                  </a:lnTo>
                  <a:cubicBezTo>
                    <a:pt x="0" y="42"/>
                    <a:pt x="198" y="1102"/>
                    <a:pt x="1167" y="1835"/>
                  </a:cubicBezTo>
                  <a:cubicBezTo>
                    <a:pt x="2098" y="2530"/>
                    <a:pt x="3580" y="2715"/>
                    <a:pt x="3724" y="2728"/>
                  </a:cubicBezTo>
                  <a:lnTo>
                    <a:pt x="3737" y="2728"/>
                  </a:lnTo>
                  <a:cubicBezTo>
                    <a:pt x="3737" y="2728"/>
                    <a:pt x="3133" y="1246"/>
                    <a:pt x="2152" y="526"/>
                  </a:cubicBezTo>
                  <a:cubicBezTo>
                    <a:pt x="1581" y="92"/>
                    <a:pt x="941" y="0"/>
                    <a:pt x="51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311677" y="4028549"/>
              <a:ext cx="219452" cy="160171"/>
            </a:xfrm>
            <a:custGeom>
              <a:avLst/>
              <a:gdLst/>
              <a:ahLst/>
              <a:cxnLst/>
              <a:rect l="l" t="t" r="r" b="b"/>
              <a:pathLst>
                <a:path w="3291" h="2402" extrusionOk="0">
                  <a:moveTo>
                    <a:pt x="394" y="1"/>
                  </a:moveTo>
                  <a:cubicBezTo>
                    <a:pt x="212" y="1"/>
                    <a:pt x="80" y="19"/>
                    <a:pt x="29" y="27"/>
                  </a:cubicBezTo>
                  <a:lnTo>
                    <a:pt x="1" y="43"/>
                  </a:lnTo>
                  <a:cubicBezTo>
                    <a:pt x="1" y="43"/>
                    <a:pt x="174" y="971"/>
                    <a:pt x="1039" y="1615"/>
                  </a:cubicBezTo>
                  <a:cubicBezTo>
                    <a:pt x="1863" y="2229"/>
                    <a:pt x="3162" y="2386"/>
                    <a:pt x="3278" y="2402"/>
                  </a:cubicBezTo>
                  <a:lnTo>
                    <a:pt x="3291" y="2402"/>
                  </a:lnTo>
                  <a:cubicBezTo>
                    <a:pt x="3291" y="2402"/>
                    <a:pt x="2753" y="1115"/>
                    <a:pt x="1888" y="474"/>
                  </a:cubicBezTo>
                  <a:cubicBezTo>
                    <a:pt x="1358" y="77"/>
                    <a:pt x="770" y="1"/>
                    <a:pt x="39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326614" y="4040752"/>
              <a:ext cx="150436" cy="109359"/>
            </a:xfrm>
            <a:custGeom>
              <a:avLst/>
              <a:gdLst/>
              <a:ahLst/>
              <a:cxnLst/>
              <a:rect l="l" t="t" r="r" b="b"/>
              <a:pathLst>
                <a:path w="2256" h="1640" extrusionOk="0">
                  <a:moveTo>
                    <a:pt x="111" y="0"/>
                  </a:moveTo>
                  <a:cubicBezTo>
                    <a:pt x="73" y="0"/>
                    <a:pt x="45" y="1"/>
                    <a:pt x="28" y="1"/>
                  </a:cubicBezTo>
                  <a:cubicBezTo>
                    <a:pt x="13" y="1"/>
                    <a:pt x="0" y="17"/>
                    <a:pt x="0" y="17"/>
                  </a:cubicBezTo>
                  <a:cubicBezTo>
                    <a:pt x="0" y="17"/>
                    <a:pt x="157" y="593"/>
                    <a:pt x="761" y="1039"/>
                  </a:cubicBezTo>
                  <a:cubicBezTo>
                    <a:pt x="1312" y="1458"/>
                    <a:pt x="2177" y="1615"/>
                    <a:pt x="2255" y="1640"/>
                  </a:cubicBezTo>
                  <a:cubicBezTo>
                    <a:pt x="2255" y="1640"/>
                    <a:pt x="1850" y="803"/>
                    <a:pt x="1258" y="369"/>
                  </a:cubicBezTo>
                  <a:cubicBezTo>
                    <a:pt x="805" y="27"/>
                    <a:pt x="316" y="0"/>
                    <a:pt x="11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310877" y="3848703"/>
              <a:ext cx="246459" cy="181643"/>
            </a:xfrm>
            <a:custGeom>
              <a:avLst/>
              <a:gdLst/>
              <a:ahLst/>
              <a:cxnLst/>
              <a:rect l="l" t="t" r="r" b="b"/>
              <a:pathLst>
                <a:path w="3696" h="2724" extrusionOk="0">
                  <a:moveTo>
                    <a:pt x="3696" y="0"/>
                  </a:moveTo>
                  <a:cubicBezTo>
                    <a:pt x="3696" y="0"/>
                    <a:pt x="2111" y="117"/>
                    <a:pt x="1114" y="824"/>
                  </a:cubicBezTo>
                  <a:cubicBezTo>
                    <a:pt x="211" y="1453"/>
                    <a:pt x="29" y="2488"/>
                    <a:pt x="0" y="2686"/>
                  </a:cubicBezTo>
                  <a:lnTo>
                    <a:pt x="0" y="2711"/>
                  </a:lnTo>
                  <a:cubicBezTo>
                    <a:pt x="0" y="2711"/>
                    <a:pt x="92" y="2724"/>
                    <a:pt x="247" y="2724"/>
                  </a:cubicBezTo>
                  <a:cubicBezTo>
                    <a:pt x="619" y="2724"/>
                    <a:pt x="1356" y="2652"/>
                    <a:pt x="2057" y="2161"/>
                  </a:cubicBezTo>
                  <a:cubicBezTo>
                    <a:pt x="3017" y="1494"/>
                    <a:pt x="3630" y="129"/>
                    <a:pt x="3696" y="13"/>
                  </a:cubicBezTo>
                  <a:lnTo>
                    <a:pt x="3696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310010" y="3868842"/>
              <a:ext cx="218652" cy="161305"/>
            </a:xfrm>
            <a:custGeom>
              <a:avLst/>
              <a:gdLst/>
              <a:ahLst/>
              <a:cxnLst/>
              <a:rect l="l" t="t" r="r" b="b"/>
              <a:pathLst>
                <a:path w="3279" h="2419" extrusionOk="0">
                  <a:moveTo>
                    <a:pt x="3278" y="0"/>
                  </a:moveTo>
                  <a:cubicBezTo>
                    <a:pt x="3278" y="0"/>
                    <a:pt x="1875" y="117"/>
                    <a:pt x="998" y="733"/>
                  </a:cubicBezTo>
                  <a:cubicBezTo>
                    <a:pt x="199" y="1296"/>
                    <a:pt x="26" y="2214"/>
                    <a:pt x="13" y="2372"/>
                  </a:cubicBezTo>
                  <a:cubicBezTo>
                    <a:pt x="1" y="2397"/>
                    <a:pt x="1" y="2409"/>
                    <a:pt x="1" y="2409"/>
                  </a:cubicBezTo>
                  <a:cubicBezTo>
                    <a:pt x="1" y="2409"/>
                    <a:pt x="72" y="2419"/>
                    <a:pt x="194" y="2419"/>
                  </a:cubicBezTo>
                  <a:cubicBezTo>
                    <a:pt x="515" y="2419"/>
                    <a:pt x="1186" y="2356"/>
                    <a:pt x="1822" y="1900"/>
                  </a:cubicBezTo>
                  <a:cubicBezTo>
                    <a:pt x="2662" y="1309"/>
                    <a:pt x="3225" y="117"/>
                    <a:pt x="3265" y="13"/>
                  </a:cubicBezTo>
                  <a:cubicBezTo>
                    <a:pt x="3278" y="13"/>
                    <a:pt x="3278" y="0"/>
                    <a:pt x="327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324947" y="3908052"/>
              <a:ext cx="149369" cy="109359"/>
            </a:xfrm>
            <a:custGeom>
              <a:avLst/>
              <a:gdLst/>
              <a:ahLst/>
              <a:cxnLst/>
              <a:rect l="l" t="t" r="r" b="b"/>
              <a:pathLst>
                <a:path w="2240" h="1640" extrusionOk="0">
                  <a:moveTo>
                    <a:pt x="2239" y="0"/>
                  </a:moveTo>
                  <a:cubicBezTo>
                    <a:pt x="2239" y="0"/>
                    <a:pt x="1324" y="145"/>
                    <a:pt x="720" y="563"/>
                  </a:cubicBezTo>
                  <a:cubicBezTo>
                    <a:pt x="182" y="957"/>
                    <a:pt x="25" y="1520"/>
                    <a:pt x="0" y="1626"/>
                  </a:cubicBezTo>
                  <a:lnTo>
                    <a:pt x="0" y="1639"/>
                  </a:lnTo>
                  <a:cubicBezTo>
                    <a:pt x="0" y="1639"/>
                    <a:pt x="13" y="1640"/>
                    <a:pt x="38" y="1640"/>
                  </a:cubicBezTo>
                  <a:cubicBezTo>
                    <a:pt x="180" y="1640"/>
                    <a:pt x="693" y="1613"/>
                    <a:pt x="1205" y="1246"/>
                  </a:cubicBezTo>
                  <a:cubicBezTo>
                    <a:pt x="1783" y="840"/>
                    <a:pt x="2202" y="79"/>
                    <a:pt x="2239" y="13"/>
                  </a:cubicBezTo>
                  <a:lnTo>
                    <a:pt x="2239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187779" y="3738609"/>
              <a:ext cx="152103" cy="290936"/>
            </a:xfrm>
            <a:custGeom>
              <a:avLst/>
              <a:gdLst/>
              <a:ahLst/>
              <a:cxnLst/>
              <a:rect l="l" t="t" r="r" b="b"/>
              <a:pathLst>
                <a:path w="2281" h="4363" extrusionOk="0">
                  <a:moveTo>
                    <a:pt x="381" y="0"/>
                  </a:moveTo>
                  <a:cubicBezTo>
                    <a:pt x="381" y="0"/>
                    <a:pt x="0" y="1544"/>
                    <a:pt x="352" y="2711"/>
                  </a:cubicBezTo>
                  <a:cubicBezTo>
                    <a:pt x="679" y="3774"/>
                    <a:pt x="1610" y="4271"/>
                    <a:pt x="1780" y="4350"/>
                  </a:cubicBezTo>
                  <a:cubicBezTo>
                    <a:pt x="1809" y="4362"/>
                    <a:pt x="1821" y="4362"/>
                    <a:pt x="1821" y="4362"/>
                  </a:cubicBezTo>
                  <a:cubicBezTo>
                    <a:pt x="1821" y="4362"/>
                    <a:pt x="2280" y="3394"/>
                    <a:pt x="1925" y="2227"/>
                  </a:cubicBezTo>
                  <a:cubicBezTo>
                    <a:pt x="1585" y="1113"/>
                    <a:pt x="484" y="104"/>
                    <a:pt x="381" y="13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201583" y="3772551"/>
              <a:ext cx="133898" cy="256994"/>
            </a:xfrm>
            <a:custGeom>
              <a:avLst/>
              <a:gdLst/>
              <a:ahLst/>
              <a:cxnLst/>
              <a:rect l="l" t="t" r="r" b="b"/>
              <a:pathLst>
                <a:path w="2008" h="3854" extrusionOk="0">
                  <a:moveTo>
                    <a:pt x="331" y="1"/>
                  </a:moveTo>
                  <a:cubicBezTo>
                    <a:pt x="331" y="1"/>
                    <a:pt x="1" y="1366"/>
                    <a:pt x="315" y="2400"/>
                  </a:cubicBezTo>
                  <a:cubicBezTo>
                    <a:pt x="605" y="3331"/>
                    <a:pt x="1416" y="3775"/>
                    <a:pt x="1573" y="3841"/>
                  </a:cubicBezTo>
                  <a:cubicBezTo>
                    <a:pt x="1589" y="3853"/>
                    <a:pt x="1602" y="3853"/>
                    <a:pt x="1602" y="3853"/>
                  </a:cubicBezTo>
                  <a:cubicBezTo>
                    <a:pt x="1602" y="3853"/>
                    <a:pt x="2007" y="3001"/>
                    <a:pt x="1680" y="1979"/>
                  </a:cubicBezTo>
                  <a:cubicBezTo>
                    <a:pt x="1378" y="998"/>
                    <a:pt x="422" y="92"/>
                    <a:pt x="331" y="13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234124" y="3836300"/>
              <a:ext cx="82019" cy="175842"/>
            </a:xfrm>
            <a:custGeom>
              <a:avLst/>
              <a:gdLst/>
              <a:ahLst/>
              <a:cxnLst/>
              <a:rect l="l" t="t" r="r" b="b"/>
              <a:pathLst>
                <a:path w="1230" h="2637" extrusionOk="0">
                  <a:moveTo>
                    <a:pt x="142" y="1"/>
                  </a:moveTo>
                  <a:cubicBezTo>
                    <a:pt x="142" y="1"/>
                    <a:pt x="0" y="919"/>
                    <a:pt x="208" y="1614"/>
                  </a:cubicBezTo>
                  <a:cubicBezTo>
                    <a:pt x="406" y="2256"/>
                    <a:pt x="903" y="2570"/>
                    <a:pt x="994" y="2636"/>
                  </a:cubicBezTo>
                  <a:lnTo>
                    <a:pt x="1007" y="2636"/>
                  </a:lnTo>
                  <a:cubicBezTo>
                    <a:pt x="1007" y="2636"/>
                    <a:pt x="1230" y="2073"/>
                    <a:pt x="1007" y="1366"/>
                  </a:cubicBezTo>
                  <a:cubicBezTo>
                    <a:pt x="799" y="696"/>
                    <a:pt x="208" y="67"/>
                    <a:pt x="15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001532" y="3980603"/>
              <a:ext cx="306873" cy="109359"/>
            </a:xfrm>
            <a:custGeom>
              <a:avLst/>
              <a:gdLst/>
              <a:ahLst/>
              <a:cxnLst/>
              <a:rect l="l" t="t" r="r" b="b"/>
              <a:pathLst>
                <a:path w="4602" h="1640" extrusionOk="0">
                  <a:moveTo>
                    <a:pt x="2565" y="0"/>
                  </a:moveTo>
                  <a:cubicBezTo>
                    <a:pt x="1421" y="0"/>
                    <a:pt x="131" y="709"/>
                    <a:pt x="13" y="774"/>
                  </a:cubicBezTo>
                  <a:cubicBezTo>
                    <a:pt x="13" y="787"/>
                    <a:pt x="0" y="787"/>
                    <a:pt x="0" y="787"/>
                  </a:cubicBezTo>
                  <a:cubicBezTo>
                    <a:pt x="0" y="787"/>
                    <a:pt x="1365" y="1627"/>
                    <a:pt x="2582" y="1639"/>
                  </a:cubicBezTo>
                  <a:cubicBezTo>
                    <a:pt x="2592" y="1639"/>
                    <a:pt x="2601" y="1639"/>
                    <a:pt x="2610" y="1639"/>
                  </a:cubicBezTo>
                  <a:cubicBezTo>
                    <a:pt x="3696" y="1639"/>
                    <a:pt x="4445" y="918"/>
                    <a:pt x="4573" y="787"/>
                  </a:cubicBezTo>
                  <a:cubicBezTo>
                    <a:pt x="4589" y="774"/>
                    <a:pt x="4602" y="762"/>
                    <a:pt x="4602" y="762"/>
                  </a:cubicBezTo>
                  <a:cubicBezTo>
                    <a:pt x="4602" y="762"/>
                    <a:pt x="3815" y="13"/>
                    <a:pt x="2595" y="1"/>
                  </a:cubicBezTo>
                  <a:cubicBezTo>
                    <a:pt x="2585" y="1"/>
                    <a:pt x="2575" y="0"/>
                    <a:pt x="2565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037341" y="3987538"/>
              <a:ext cx="271064" cy="95289"/>
            </a:xfrm>
            <a:custGeom>
              <a:avLst/>
              <a:gdLst/>
              <a:ahLst/>
              <a:cxnLst/>
              <a:rect l="l" t="t" r="r" b="b"/>
              <a:pathLst>
                <a:path w="4065" h="1429" extrusionOk="0">
                  <a:moveTo>
                    <a:pt x="2264" y="0"/>
                  </a:moveTo>
                  <a:cubicBezTo>
                    <a:pt x="1249" y="0"/>
                    <a:pt x="119" y="630"/>
                    <a:pt x="14" y="683"/>
                  </a:cubicBezTo>
                  <a:lnTo>
                    <a:pt x="1" y="683"/>
                  </a:lnTo>
                  <a:cubicBezTo>
                    <a:pt x="1" y="683"/>
                    <a:pt x="1206" y="1416"/>
                    <a:pt x="2281" y="1428"/>
                  </a:cubicBezTo>
                  <a:cubicBezTo>
                    <a:pt x="2293" y="1429"/>
                    <a:pt x="2305" y="1429"/>
                    <a:pt x="2317" y="1429"/>
                  </a:cubicBezTo>
                  <a:cubicBezTo>
                    <a:pt x="3266" y="1429"/>
                    <a:pt x="3921" y="813"/>
                    <a:pt x="4036" y="683"/>
                  </a:cubicBezTo>
                  <a:cubicBezTo>
                    <a:pt x="4052" y="670"/>
                    <a:pt x="4065" y="670"/>
                    <a:pt x="4065" y="670"/>
                  </a:cubicBezTo>
                  <a:cubicBezTo>
                    <a:pt x="4065" y="670"/>
                    <a:pt x="3369" y="13"/>
                    <a:pt x="2294" y="0"/>
                  </a:cubicBezTo>
                  <a:cubicBezTo>
                    <a:pt x="2284" y="0"/>
                    <a:pt x="2274" y="0"/>
                    <a:pt x="226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2103825" y="4006810"/>
              <a:ext cx="185311" cy="56080"/>
            </a:xfrm>
            <a:custGeom>
              <a:avLst/>
              <a:gdLst/>
              <a:ahLst/>
              <a:cxnLst/>
              <a:rect l="l" t="t" r="r" b="b"/>
              <a:pathLst>
                <a:path w="2779" h="841" extrusionOk="0">
                  <a:moveTo>
                    <a:pt x="1538" y="0"/>
                  </a:moveTo>
                  <a:cubicBezTo>
                    <a:pt x="839" y="0"/>
                    <a:pt x="78" y="354"/>
                    <a:pt x="14" y="394"/>
                  </a:cubicBezTo>
                  <a:lnTo>
                    <a:pt x="1" y="394"/>
                  </a:lnTo>
                  <a:cubicBezTo>
                    <a:pt x="1" y="394"/>
                    <a:pt x="825" y="825"/>
                    <a:pt x="1561" y="841"/>
                  </a:cubicBezTo>
                  <a:cubicBezTo>
                    <a:pt x="2228" y="841"/>
                    <a:pt x="2687" y="473"/>
                    <a:pt x="2766" y="407"/>
                  </a:cubicBezTo>
                  <a:lnTo>
                    <a:pt x="2778" y="394"/>
                  </a:lnTo>
                  <a:cubicBezTo>
                    <a:pt x="2778" y="394"/>
                    <a:pt x="2306" y="13"/>
                    <a:pt x="1574" y="1"/>
                  </a:cubicBezTo>
                  <a:cubicBezTo>
                    <a:pt x="1562" y="1"/>
                    <a:pt x="1550" y="0"/>
                    <a:pt x="153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194648" y="4033017"/>
              <a:ext cx="152169" cy="291002"/>
            </a:xfrm>
            <a:custGeom>
              <a:avLst/>
              <a:gdLst/>
              <a:ahLst/>
              <a:cxnLst/>
              <a:rect l="l" t="t" r="r" b="b"/>
              <a:pathLst>
                <a:path w="2282" h="4364" extrusionOk="0">
                  <a:moveTo>
                    <a:pt x="1718" y="1"/>
                  </a:moveTo>
                  <a:cubicBezTo>
                    <a:pt x="1718" y="1"/>
                    <a:pt x="775" y="498"/>
                    <a:pt x="381" y="1652"/>
                  </a:cubicBezTo>
                  <a:cubicBezTo>
                    <a:pt x="1" y="2753"/>
                    <a:pt x="303" y="4222"/>
                    <a:pt x="328" y="4351"/>
                  </a:cubicBezTo>
                  <a:lnTo>
                    <a:pt x="328" y="4363"/>
                  </a:lnTo>
                  <a:cubicBezTo>
                    <a:pt x="328" y="4363"/>
                    <a:pt x="1548" y="3341"/>
                    <a:pt x="1929" y="2190"/>
                  </a:cubicBezTo>
                  <a:cubicBezTo>
                    <a:pt x="2281" y="1140"/>
                    <a:pt x="1822" y="183"/>
                    <a:pt x="1731" y="26"/>
                  </a:cubicBezTo>
                  <a:cubicBezTo>
                    <a:pt x="1731" y="1"/>
                    <a:pt x="1718" y="1"/>
                    <a:pt x="1718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2209585" y="4033017"/>
              <a:ext cx="132832" cy="257861"/>
            </a:xfrm>
            <a:custGeom>
              <a:avLst/>
              <a:gdLst/>
              <a:ahLst/>
              <a:cxnLst/>
              <a:rect l="l" t="t" r="r" b="b"/>
              <a:pathLst>
                <a:path w="1992" h="3867" extrusionOk="0">
                  <a:moveTo>
                    <a:pt x="1507" y="1"/>
                  </a:moveTo>
                  <a:cubicBezTo>
                    <a:pt x="1507" y="1"/>
                    <a:pt x="683" y="448"/>
                    <a:pt x="327" y="1470"/>
                  </a:cubicBezTo>
                  <a:cubicBezTo>
                    <a:pt x="0" y="2438"/>
                    <a:pt x="249" y="3734"/>
                    <a:pt x="274" y="3854"/>
                  </a:cubicBezTo>
                  <a:lnTo>
                    <a:pt x="274" y="3866"/>
                  </a:lnTo>
                  <a:cubicBezTo>
                    <a:pt x="274" y="3866"/>
                    <a:pt x="1337" y="2948"/>
                    <a:pt x="1677" y="1926"/>
                  </a:cubicBezTo>
                  <a:cubicBezTo>
                    <a:pt x="1991" y="1011"/>
                    <a:pt x="1598" y="171"/>
                    <a:pt x="1519" y="26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2240192" y="4050421"/>
              <a:ext cx="82086" cy="176709"/>
            </a:xfrm>
            <a:custGeom>
              <a:avLst/>
              <a:gdLst/>
              <a:ahLst/>
              <a:cxnLst/>
              <a:rect l="l" t="t" r="r" b="b"/>
              <a:pathLst>
                <a:path w="1231" h="2650" extrusionOk="0">
                  <a:moveTo>
                    <a:pt x="969" y="1"/>
                  </a:moveTo>
                  <a:cubicBezTo>
                    <a:pt x="969" y="1"/>
                    <a:pt x="460" y="344"/>
                    <a:pt x="224" y="1036"/>
                  </a:cubicBezTo>
                  <a:cubicBezTo>
                    <a:pt x="0" y="1706"/>
                    <a:pt x="104" y="2558"/>
                    <a:pt x="117" y="2649"/>
                  </a:cubicBezTo>
                  <a:cubicBezTo>
                    <a:pt x="117" y="2649"/>
                    <a:pt x="787" y="2008"/>
                    <a:pt x="1023" y="1300"/>
                  </a:cubicBezTo>
                  <a:cubicBezTo>
                    <a:pt x="1230" y="671"/>
                    <a:pt x="1023" y="121"/>
                    <a:pt x="982" y="14"/>
                  </a:cubicBezTo>
                  <a:lnTo>
                    <a:pt x="96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0"/>
          <p:cNvGrpSpPr/>
          <p:nvPr/>
        </p:nvGrpSpPr>
        <p:grpSpPr>
          <a:xfrm>
            <a:off x="96618" y="76267"/>
            <a:ext cx="1825341" cy="2021122"/>
            <a:chOff x="1180196" y="1611644"/>
            <a:chExt cx="1265489" cy="1401221"/>
          </a:xfrm>
        </p:grpSpPr>
        <p:sp>
          <p:nvSpPr>
            <p:cNvPr id="1359" name="Google Shape;1359;p30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Google Shape;1437;p33"/>
          <p:cNvGrpSpPr/>
          <p:nvPr/>
        </p:nvGrpSpPr>
        <p:grpSpPr>
          <a:xfrm>
            <a:off x="2850148" y="3142182"/>
            <a:ext cx="1254041" cy="1161963"/>
            <a:chOff x="7893253" y="3121156"/>
            <a:chExt cx="856410" cy="793528"/>
          </a:xfrm>
        </p:grpSpPr>
        <p:sp>
          <p:nvSpPr>
            <p:cNvPr id="1438" name="Google Shape;1438;p33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33"/>
          <p:cNvGrpSpPr/>
          <p:nvPr/>
        </p:nvGrpSpPr>
        <p:grpSpPr>
          <a:xfrm>
            <a:off x="2752588" y="1437961"/>
            <a:ext cx="3466030" cy="3105911"/>
            <a:chOff x="1259573" y="3375920"/>
            <a:chExt cx="1882382" cy="1686803"/>
          </a:xfrm>
        </p:grpSpPr>
        <p:sp>
          <p:nvSpPr>
            <p:cNvPr id="1445" name="Google Shape;1445;p33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3"/>
          <p:cNvGrpSpPr/>
          <p:nvPr/>
        </p:nvGrpSpPr>
        <p:grpSpPr>
          <a:xfrm>
            <a:off x="781655" y="1994578"/>
            <a:ext cx="2408360" cy="1992670"/>
            <a:chOff x="4654765" y="2053719"/>
            <a:chExt cx="1574709" cy="1302909"/>
          </a:xfrm>
        </p:grpSpPr>
        <p:sp>
          <p:nvSpPr>
            <p:cNvPr id="1502" name="Google Shape;1502;p33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3"/>
          <p:cNvGrpSpPr/>
          <p:nvPr/>
        </p:nvGrpSpPr>
        <p:grpSpPr>
          <a:xfrm>
            <a:off x="-540993" y="3759917"/>
            <a:ext cx="2286076" cy="2104869"/>
            <a:chOff x="4354222" y="153972"/>
            <a:chExt cx="1400867" cy="1289906"/>
          </a:xfrm>
        </p:grpSpPr>
        <p:sp>
          <p:nvSpPr>
            <p:cNvPr id="1511" name="Google Shape;1511;p33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3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3"/>
          <p:cNvGrpSpPr/>
          <p:nvPr/>
        </p:nvGrpSpPr>
        <p:grpSpPr>
          <a:xfrm>
            <a:off x="3920791" y="494488"/>
            <a:ext cx="1540389" cy="1167719"/>
            <a:chOff x="475775" y="3784023"/>
            <a:chExt cx="1050384" cy="796263"/>
          </a:xfrm>
        </p:grpSpPr>
        <p:sp>
          <p:nvSpPr>
            <p:cNvPr id="1536" name="Google Shape;1536;p33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3"/>
          <p:cNvGrpSpPr/>
          <p:nvPr/>
        </p:nvGrpSpPr>
        <p:grpSpPr>
          <a:xfrm>
            <a:off x="1818181" y="4032365"/>
            <a:ext cx="2286011" cy="1977986"/>
            <a:chOff x="6222494" y="3474678"/>
            <a:chExt cx="1406949" cy="1217372"/>
          </a:xfrm>
        </p:grpSpPr>
        <p:sp>
          <p:nvSpPr>
            <p:cNvPr id="1560" name="Google Shape;1560;p33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1597;p33"/>
          <p:cNvGrpSpPr/>
          <p:nvPr/>
        </p:nvGrpSpPr>
        <p:grpSpPr>
          <a:xfrm>
            <a:off x="-104134" y="-535553"/>
            <a:ext cx="1689143" cy="2074199"/>
            <a:chOff x="4376828" y="3926459"/>
            <a:chExt cx="991107" cy="1217038"/>
          </a:xfrm>
        </p:grpSpPr>
        <p:sp>
          <p:nvSpPr>
            <p:cNvPr id="1598" name="Google Shape;1598;p33"/>
            <p:cNvSpPr/>
            <p:nvPr/>
          </p:nvSpPr>
          <p:spPr>
            <a:xfrm>
              <a:off x="4630225" y="3926459"/>
              <a:ext cx="148769" cy="195713"/>
            </a:xfrm>
            <a:custGeom>
              <a:avLst/>
              <a:gdLst/>
              <a:ahLst/>
              <a:cxnLst/>
              <a:rect l="l" t="t" r="r" b="b"/>
              <a:pathLst>
                <a:path w="2231" h="2935" extrusionOk="0">
                  <a:moveTo>
                    <a:pt x="224" y="1205"/>
                  </a:moveTo>
                  <a:cubicBezTo>
                    <a:pt x="0" y="1941"/>
                    <a:pt x="224" y="2649"/>
                    <a:pt x="721" y="2793"/>
                  </a:cubicBez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997"/>
                    <a:pt x="2007" y="290"/>
                    <a:pt x="1507" y="145"/>
                  </a:cubicBezTo>
                  <a:cubicBezTo>
                    <a:pt x="1010" y="0"/>
                    <a:pt x="434" y="472"/>
                    <a:pt x="224" y="120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881889" y="493924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2" y="460"/>
                  </a:moveTo>
                  <a:cubicBezTo>
                    <a:pt x="277" y="919"/>
                    <a:pt x="1" y="1680"/>
                    <a:pt x="343" y="2177"/>
                  </a:cubicBezTo>
                  <a:cubicBezTo>
                    <a:pt x="683" y="2662"/>
                    <a:pt x="1482" y="2687"/>
                    <a:pt x="2152" y="2243"/>
                  </a:cubicBezTo>
                  <a:cubicBezTo>
                    <a:pt x="2819" y="1784"/>
                    <a:pt x="3080" y="1010"/>
                    <a:pt x="2740" y="526"/>
                  </a:cubicBezTo>
                  <a:cubicBezTo>
                    <a:pt x="2413" y="42"/>
                    <a:pt x="1601" y="1"/>
                    <a:pt x="932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4546337" y="4251541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63" y="460"/>
                    <a:pt x="290" y="1205"/>
                  </a:cubicBezTo>
                  <a:cubicBezTo>
                    <a:pt x="0" y="1966"/>
                    <a:pt x="157" y="2715"/>
                    <a:pt x="642" y="2910"/>
                  </a:cubicBezTo>
                  <a:cubicBezTo>
                    <a:pt x="1129" y="3092"/>
                    <a:pt x="1743" y="2620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475653" y="4067161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03"/>
                  </a:moveTo>
                  <a:cubicBezTo>
                    <a:pt x="2161" y="1941"/>
                    <a:pt x="2174" y="1284"/>
                    <a:pt x="1796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39"/>
                    <a:pt x="0" y="1193"/>
                    <a:pt x="381" y="1731"/>
                  </a:cubicBezTo>
                  <a:cubicBezTo>
                    <a:pt x="746" y="2269"/>
                    <a:pt x="1375" y="2476"/>
                    <a:pt x="1768" y="220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695842" y="4249874"/>
              <a:ext cx="672093" cy="768916"/>
            </a:xfrm>
            <a:custGeom>
              <a:avLst/>
              <a:gdLst/>
              <a:ahLst/>
              <a:cxnLst/>
              <a:rect l="l" t="t" r="r" b="b"/>
              <a:pathLst>
                <a:path w="10079" h="11531" extrusionOk="0">
                  <a:moveTo>
                    <a:pt x="8414" y="5687"/>
                  </a:moveTo>
                  <a:cubicBezTo>
                    <a:pt x="8229" y="5699"/>
                    <a:pt x="8059" y="5712"/>
                    <a:pt x="7902" y="5728"/>
                  </a:cubicBezTo>
                  <a:cubicBezTo>
                    <a:pt x="7942" y="5674"/>
                    <a:pt x="7968" y="5621"/>
                    <a:pt x="8009" y="5571"/>
                  </a:cubicBezTo>
                  <a:cubicBezTo>
                    <a:pt x="8361" y="4901"/>
                    <a:pt x="8257" y="4168"/>
                    <a:pt x="7785" y="3919"/>
                  </a:cubicBezTo>
                  <a:cubicBezTo>
                    <a:pt x="7313" y="3655"/>
                    <a:pt x="6643" y="3998"/>
                    <a:pt x="6291" y="4652"/>
                  </a:cubicBezTo>
                  <a:cubicBezTo>
                    <a:pt x="6250" y="4718"/>
                    <a:pt x="6225" y="4784"/>
                    <a:pt x="6200" y="4847"/>
                  </a:cubicBezTo>
                  <a:cubicBezTo>
                    <a:pt x="6342" y="4454"/>
                    <a:pt x="6184" y="3904"/>
                    <a:pt x="5779" y="3473"/>
                  </a:cubicBezTo>
                  <a:cubicBezTo>
                    <a:pt x="5584" y="3275"/>
                    <a:pt x="5360" y="3133"/>
                    <a:pt x="5149" y="3054"/>
                  </a:cubicBezTo>
                  <a:cubicBezTo>
                    <a:pt x="5269" y="2935"/>
                    <a:pt x="5373" y="2803"/>
                    <a:pt x="5451" y="2674"/>
                  </a:cubicBezTo>
                  <a:cubicBezTo>
                    <a:pt x="5857" y="2897"/>
                    <a:pt x="6316" y="2910"/>
                    <a:pt x="6631" y="2674"/>
                  </a:cubicBezTo>
                  <a:cubicBezTo>
                    <a:pt x="7103" y="2306"/>
                    <a:pt x="7078" y="1494"/>
                    <a:pt x="6593" y="865"/>
                  </a:cubicBezTo>
                  <a:cubicBezTo>
                    <a:pt x="6093" y="224"/>
                    <a:pt x="5307" y="0"/>
                    <a:pt x="4848" y="365"/>
                  </a:cubicBezTo>
                  <a:cubicBezTo>
                    <a:pt x="4586" y="563"/>
                    <a:pt x="4483" y="890"/>
                    <a:pt x="4508" y="1246"/>
                  </a:cubicBezTo>
                  <a:cubicBezTo>
                    <a:pt x="4259" y="1309"/>
                    <a:pt x="4011" y="1453"/>
                    <a:pt x="3788" y="1664"/>
                  </a:cubicBezTo>
                  <a:cubicBezTo>
                    <a:pt x="3722" y="1730"/>
                    <a:pt x="3656" y="1796"/>
                    <a:pt x="3605" y="1859"/>
                  </a:cubicBezTo>
                  <a:cubicBezTo>
                    <a:pt x="3722" y="1677"/>
                    <a:pt x="3747" y="1482"/>
                    <a:pt x="3630" y="1271"/>
                  </a:cubicBezTo>
                  <a:cubicBezTo>
                    <a:pt x="3328" y="746"/>
                    <a:pt x="2451" y="667"/>
                    <a:pt x="1665" y="1114"/>
                  </a:cubicBezTo>
                  <a:cubicBezTo>
                    <a:pt x="878" y="1560"/>
                    <a:pt x="485" y="2347"/>
                    <a:pt x="787" y="2881"/>
                  </a:cubicBezTo>
                  <a:cubicBezTo>
                    <a:pt x="837" y="2976"/>
                    <a:pt x="903" y="3054"/>
                    <a:pt x="982" y="3092"/>
                  </a:cubicBezTo>
                  <a:cubicBezTo>
                    <a:pt x="734" y="3237"/>
                    <a:pt x="510" y="3473"/>
                    <a:pt x="340" y="3775"/>
                  </a:cubicBezTo>
                  <a:cubicBezTo>
                    <a:pt x="1" y="4441"/>
                    <a:pt x="92" y="5177"/>
                    <a:pt x="564" y="5426"/>
                  </a:cubicBezTo>
                  <a:cubicBezTo>
                    <a:pt x="774" y="5542"/>
                    <a:pt x="1010" y="5542"/>
                    <a:pt x="1259" y="5451"/>
                  </a:cubicBezTo>
                  <a:cubicBezTo>
                    <a:pt x="982" y="6093"/>
                    <a:pt x="1114" y="6763"/>
                    <a:pt x="1573" y="7024"/>
                  </a:cubicBezTo>
                  <a:cubicBezTo>
                    <a:pt x="2083" y="7313"/>
                    <a:pt x="2803" y="6998"/>
                    <a:pt x="3212" y="6329"/>
                  </a:cubicBezTo>
                  <a:cubicBezTo>
                    <a:pt x="3382" y="6527"/>
                    <a:pt x="3656" y="6671"/>
                    <a:pt x="3970" y="6722"/>
                  </a:cubicBezTo>
                  <a:cubicBezTo>
                    <a:pt x="3854" y="6775"/>
                    <a:pt x="3722" y="6829"/>
                    <a:pt x="3605" y="6892"/>
                  </a:cubicBezTo>
                  <a:cubicBezTo>
                    <a:pt x="2819" y="7338"/>
                    <a:pt x="2426" y="8137"/>
                    <a:pt x="2725" y="8662"/>
                  </a:cubicBezTo>
                  <a:cubicBezTo>
                    <a:pt x="2753" y="8728"/>
                    <a:pt x="2791" y="8766"/>
                    <a:pt x="2831" y="8807"/>
                  </a:cubicBezTo>
                  <a:cubicBezTo>
                    <a:pt x="2426" y="8820"/>
                    <a:pt x="1979" y="9134"/>
                    <a:pt x="1702" y="9631"/>
                  </a:cubicBezTo>
                  <a:cubicBezTo>
                    <a:pt x="1350" y="10301"/>
                    <a:pt x="1454" y="11034"/>
                    <a:pt x="1926" y="11282"/>
                  </a:cubicBezTo>
                  <a:cubicBezTo>
                    <a:pt x="2397" y="11531"/>
                    <a:pt x="3067" y="11204"/>
                    <a:pt x="3420" y="10549"/>
                  </a:cubicBezTo>
                  <a:cubicBezTo>
                    <a:pt x="3747" y="9933"/>
                    <a:pt x="3684" y="9250"/>
                    <a:pt x="3303" y="8964"/>
                  </a:cubicBezTo>
                  <a:cubicBezTo>
                    <a:pt x="3618" y="8936"/>
                    <a:pt x="4011" y="8741"/>
                    <a:pt x="4454" y="8492"/>
                  </a:cubicBezTo>
                  <a:cubicBezTo>
                    <a:pt x="5241" y="8046"/>
                    <a:pt x="5870" y="7599"/>
                    <a:pt x="5571" y="7065"/>
                  </a:cubicBezTo>
                  <a:cubicBezTo>
                    <a:pt x="5439" y="6841"/>
                    <a:pt x="5203" y="6697"/>
                    <a:pt x="4914" y="6630"/>
                  </a:cubicBezTo>
                  <a:cubicBezTo>
                    <a:pt x="5426" y="6448"/>
                    <a:pt x="5766" y="6042"/>
                    <a:pt x="5712" y="5621"/>
                  </a:cubicBezTo>
                  <a:cubicBezTo>
                    <a:pt x="5700" y="5517"/>
                    <a:pt x="5675" y="5413"/>
                    <a:pt x="5609" y="5319"/>
                  </a:cubicBezTo>
                  <a:cubicBezTo>
                    <a:pt x="5766" y="5294"/>
                    <a:pt x="5911" y="5228"/>
                    <a:pt x="6027" y="5124"/>
                  </a:cubicBezTo>
                  <a:cubicBezTo>
                    <a:pt x="6093" y="5058"/>
                    <a:pt x="6147" y="4979"/>
                    <a:pt x="6184" y="4901"/>
                  </a:cubicBezTo>
                  <a:cubicBezTo>
                    <a:pt x="5964" y="5492"/>
                    <a:pt x="6093" y="6080"/>
                    <a:pt x="6515" y="6303"/>
                  </a:cubicBezTo>
                  <a:cubicBezTo>
                    <a:pt x="6593" y="6341"/>
                    <a:pt x="6697" y="6369"/>
                    <a:pt x="6788" y="6382"/>
                  </a:cubicBezTo>
                  <a:lnTo>
                    <a:pt x="6788" y="6486"/>
                  </a:lnTo>
                  <a:cubicBezTo>
                    <a:pt x="6801" y="6684"/>
                    <a:pt x="6879" y="6854"/>
                    <a:pt x="7024" y="7011"/>
                  </a:cubicBezTo>
                  <a:cubicBezTo>
                    <a:pt x="6933" y="7115"/>
                    <a:pt x="6842" y="7247"/>
                    <a:pt x="6763" y="7379"/>
                  </a:cubicBezTo>
                  <a:cubicBezTo>
                    <a:pt x="6565" y="7744"/>
                    <a:pt x="6515" y="8137"/>
                    <a:pt x="6577" y="8464"/>
                  </a:cubicBezTo>
                  <a:cubicBezTo>
                    <a:pt x="6291" y="8099"/>
                    <a:pt x="5885" y="7914"/>
                    <a:pt x="5530" y="8033"/>
                  </a:cubicBezTo>
                  <a:cubicBezTo>
                    <a:pt x="5021" y="8203"/>
                    <a:pt x="4797" y="8911"/>
                    <a:pt x="5033" y="9618"/>
                  </a:cubicBezTo>
                  <a:cubicBezTo>
                    <a:pt x="5269" y="10326"/>
                    <a:pt x="5870" y="10773"/>
                    <a:pt x="6382" y="10603"/>
                  </a:cubicBezTo>
                  <a:cubicBezTo>
                    <a:pt x="6892" y="10430"/>
                    <a:pt x="7115" y="9722"/>
                    <a:pt x="6879" y="9002"/>
                  </a:cubicBezTo>
                  <a:cubicBezTo>
                    <a:pt x="6867" y="8989"/>
                    <a:pt x="6854" y="8964"/>
                    <a:pt x="6854" y="8936"/>
                  </a:cubicBezTo>
                  <a:cubicBezTo>
                    <a:pt x="6892" y="8977"/>
                    <a:pt x="6933" y="9002"/>
                    <a:pt x="6986" y="9030"/>
                  </a:cubicBezTo>
                  <a:cubicBezTo>
                    <a:pt x="7458" y="9279"/>
                    <a:pt x="8125" y="8952"/>
                    <a:pt x="8480" y="8294"/>
                  </a:cubicBezTo>
                  <a:cubicBezTo>
                    <a:pt x="8622" y="8021"/>
                    <a:pt x="8688" y="7731"/>
                    <a:pt x="8688" y="7470"/>
                  </a:cubicBezTo>
                  <a:cubicBezTo>
                    <a:pt x="9487" y="7351"/>
                    <a:pt x="10078" y="6841"/>
                    <a:pt x="10037" y="6278"/>
                  </a:cubicBezTo>
                  <a:cubicBezTo>
                    <a:pt x="10012" y="5674"/>
                    <a:pt x="9304" y="5633"/>
                    <a:pt x="8414" y="5687"/>
                  </a:cubicBezTo>
                  <a:close/>
                  <a:moveTo>
                    <a:pt x="2149" y="4482"/>
                  </a:moveTo>
                  <a:cubicBezTo>
                    <a:pt x="2385" y="3878"/>
                    <a:pt x="2268" y="3262"/>
                    <a:pt x="1834" y="3039"/>
                  </a:cubicBezTo>
                  <a:cubicBezTo>
                    <a:pt x="2045" y="2947"/>
                    <a:pt x="2281" y="2831"/>
                    <a:pt x="2517" y="2699"/>
                  </a:cubicBezTo>
                  <a:cubicBezTo>
                    <a:pt x="2935" y="2463"/>
                    <a:pt x="3316" y="2227"/>
                    <a:pt x="3527" y="1966"/>
                  </a:cubicBezTo>
                  <a:cubicBezTo>
                    <a:pt x="3212" y="2438"/>
                    <a:pt x="3171" y="2976"/>
                    <a:pt x="3473" y="3290"/>
                  </a:cubicBezTo>
                  <a:cubicBezTo>
                    <a:pt x="3589" y="3419"/>
                    <a:pt x="3762" y="3498"/>
                    <a:pt x="3945" y="3526"/>
                  </a:cubicBezTo>
                  <a:cubicBezTo>
                    <a:pt x="3841" y="3904"/>
                    <a:pt x="3983" y="4404"/>
                    <a:pt x="4351" y="4797"/>
                  </a:cubicBezTo>
                  <a:cubicBezTo>
                    <a:pt x="4325" y="4797"/>
                    <a:pt x="4297" y="4809"/>
                    <a:pt x="4259" y="4809"/>
                  </a:cubicBezTo>
                  <a:cubicBezTo>
                    <a:pt x="3945" y="4847"/>
                    <a:pt x="3656" y="4954"/>
                    <a:pt x="3448" y="5124"/>
                  </a:cubicBezTo>
                  <a:cubicBezTo>
                    <a:pt x="3382" y="4847"/>
                    <a:pt x="3237" y="4627"/>
                    <a:pt x="3014" y="4495"/>
                  </a:cubicBezTo>
                  <a:cubicBezTo>
                    <a:pt x="2765" y="4350"/>
                    <a:pt x="2451" y="4350"/>
                    <a:pt x="2149" y="4482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680971" y="4131778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1"/>
                    <a:pt x="2554" y="1"/>
                    <a:pt x="1664" y="54"/>
                  </a:cubicBezTo>
                  <a:cubicBezTo>
                    <a:pt x="762" y="108"/>
                    <a:pt x="0" y="236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794667" y="460296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498" y="0"/>
                  </a:moveTo>
                  <a:cubicBezTo>
                    <a:pt x="1432" y="0"/>
                    <a:pt x="1364" y="4"/>
                    <a:pt x="1296" y="11"/>
                  </a:cubicBezTo>
                  <a:cubicBezTo>
                    <a:pt x="551" y="103"/>
                    <a:pt x="0" y="603"/>
                    <a:pt x="63" y="1140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46" y="0"/>
                    <a:pt x="149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4804069" y="4363169"/>
              <a:ext cx="180243" cy="156037"/>
            </a:xfrm>
            <a:custGeom>
              <a:avLst/>
              <a:gdLst/>
              <a:ahLst/>
              <a:cxnLst/>
              <a:rect l="l" t="t" r="r" b="b"/>
              <a:pathLst>
                <a:path w="2703" h="2340" extrusionOk="0">
                  <a:moveTo>
                    <a:pt x="1737" y="1"/>
                  </a:moveTo>
                  <a:cubicBezTo>
                    <a:pt x="1397" y="1"/>
                    <a:pt x="1008" y="161"/>
                    <a:pt x="683" y="462"/>
                  </a:cubicBezTo>
                  <a:cubicBezTo>
                    <a:pt x="145" y="975"/>
                    <a:pt x="1" y="1708"/>
                    <a:pt x="369" y="2101"/>
                  </a:cubicBezTo>
                  <a:cubicBezTo>
                    <a:pt x="520" y="2262"/>
                    <a:pt x="732" y="2340"/>
                    <a:pt x="968" y="2340"/>
                  </a:cubicBezTo>
                  <a:cubicBezTo>
                    <a:pt x="1308" y="2340"/>
                    <a:pt x="1695" y="2180"/>
                    <a:pt x="2020" y="1877"/>
                  </a:cubicBezTo>
                  <a:cubicBezTo>
                    <a:pt x="2558" y="1368"/>
                    <a:pt x="2702" y="632"/>
                    <a:pt x="2334" y="239"/>
                  </a:cubicBezTo>
                  <a:cubicBezTo>
                    <a:pt x="2184" y="78"/>
                    <a:pt x="1972" y="1"/>
                    <a:pt x="173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4596216" y="4480266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3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6"/>
                    <a:pt x="105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7"/>
                    <a:pt x="1623" y="1"/>
                    <a:pt x="1503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5024325" y="472052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4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50" y="85"/>
                  </a:cubicBezTo>
                  <a:cubicBezTo>
                    <a:pt x="1742" y="28"/>
                    <a:pt x="1625" y="1"/>
                    <a:pt x="150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992850" y="4538814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95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4"/>
                  </a:cubicBezTo>
                  <a:cubicBezTo>
                    <a:pt x="2413" y="1080"/>
                    <a:pt x="2322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687039" y="4870831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531400" y="3967469"/>
              <a:ext cx="148769" cy="180443"/>
            </a:xfrm>
            <a:custGeom>
              <a:avLst/>
              <a:gdLst/>
              <a:ahLst/>
              <a:cxnLst/>
              <a:rect l="l" t="t" r="r" b="b"/>
              <a:pathLst>
                <a:path w="2231" h="2706" extrusionOk="0">
                  <a:moveTo>
                    <a:pt x="1326" y="1"/>
                  </a:moveTo>
                  <a:cubicBezTo>
                    <a:pt x="876" y="1"/>
                    <a:pt x="408" y="444"/>
                    <a:pt x="212" y="1090"/>
                  </a:cubicBezTo>
                  <a:cubicBezTo>
                    <a:pt x="1" y="1823"/>
                    <a:pt x="224" y="2531"/>
                    <a:pt x="724" y="2675"/>
                  </a:cubicBezTo>
                  <a:cubicBezTo>
                    <a:pt x="788" y="2695"/>
                    <a:pt x="853" y="2705"/>
                    <a:pt x="918" y="2705"/>
                  </a:cubicBezTo>
                  <a:cubicBezTo>
                    <a:pt x="1362" y="2705"/>
                    <a:pt x="1824" y="2256"/>
                    <a:pt x="2008" y="1628"/>
                  </a:cubicBezTo>
                  <a:cubicBezTo>
                    <a:pt x="2231" y="892"/>
                    <a:pt x="1995" y="184"/>
                    <a:pt x="1511" y="27"/>
                  </a:cubicBezTo>
                  <a:cubicBezTo>
                    <a:pt x="1450" y="9"/>
                    <a:pt x="1388" y="1"/>
                    <a:pt x="132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577745" y="398327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37" y="1"/>
                  </a:moveTo>
                  <a:cubicBezTo>
                    <a:pt x="750" y="13"/>
                    <a:pt x="709" y="54"/>
                    <a:pt x="658" y="117"/>
                  </a:cubicBezTo>
                  <a:cubicBezTo>
                    <a:pt x="592" y="196"/>
                    <a:pt x="526" y="290"/>
                    <a:pt x="485" y="419"/>
                  </a:cubicBezTo>
                  <a:cubicBezTo>
                    <a:pt x="435" y="551"/>
                    <a:pt x="407" y="696"/>
                    <a:pt x="407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77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26"/>
                    <a:pt x="356" y="1979"/>
                    <a:pt x="303" y="2004"/>
                  </a:cubicBezTo>
                  <a:cubicBezTo>
                    <a:pt x="212" y="2058"/>
                    <a:pt x="121" y="2070"/>
                    <a:pt x="67" y="2058"/>
                  </a:cubicBezTo>
                  <a:cubicBezTo>
                    <a:pt x="14" y="2033"/>
                    <a:pt x="1" y="2004"/>
                    <a:pt x="1" y="1992"/>
                  </a:cubicBezTo>
                  <a:cubicBezTo>
                    <a:pt x="14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6" y="1652"/>
                  </a:cubicBezTo>
                  <a:cubicBezTo>
                    <a:pt x="328" y="1561"/>
                    <a:pt x="316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17"/>
                    <a:pt x="605" y="67"/>
                  </a:cubicBezTo>
                  <a:cubicBezTo>
                    <a:pt x="684" y="13"/>
                    <a:pt x="737" y="1"/>
                    <a:pt x="73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783130" y="4981993"/>
              <a:ext cx="205582" cy="161505"/>
            </a:xfrm>
            <a:custGeom>
              <a:avLst/>
              <a:gdLst/>
              <a:ahLst/>
              <a:cxnLst/>
              <a:rect l="l" t="t" r="r" b="b"/>
              <a:pathLst>
                <a:path w="3083" h="2422" extrusionOk="0">
                  <a:moveTo>
                    <a:pt x="1915" y="0"/>
                  </a:moveTo>
                  <a:cubicBezTo>
                    <a:pt x="1600" y="0"/>
                    <a:pt x="1250" y="105"/>
                    <a:pt x="931" y="316"/>
                  </a:cubicBezTo>
                  <a:cubicBezTo>
                    <a:pt x="264" y="775"/>
                    <a:pt x="0" y="1549"/>
                    <a:pt x="343" y="2033"/>
                  </a:cubicBezTo>
                  <a:cubicBezTo>
                    <a:pt x="516" y="2289"/>
                    <a:pt x="824" y="2421"/>
                    <a:pt x="1175" y="2421"/>
                  </a:cubicBezTo>
                  <a:cubicBezTo>
                    <a:pt x="1488" y="2421"/>
                    <a:pt x="1835" y="2316"/>
                    <a:pt x="2152" y="2099"/>
                  </a:cubicBezTo>
                  <a:cubicBezTo>
                    <a:pt x="2818" y="1640"/>
                    <a:pt x="3082" y="882"/>
                    <a:pt x="2740" y="382"/>
                  </a:cubicBezTo>
                  <a:cubicBezTo>
                    <a:pt x="2568" y="128"/>
                    <a:pt x="2263" y="0"/>
                    <a:pt x="191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823407" y="5012667"/>
              <a:ext cx="129431" cy="94422"/>
            </a:xfrm>
            <a:custGeom>
              <a:avLst/>
              <a:gdLst/>
              <a:ahLst/>
              <a:cxnLst/>
              <a:rect l="l" t="t" r="r" b="b"/>
              <a:pathLst>
                <a:path w="1941" h="1416" extrusionOk="0">
                  <a:moveTo>
                    <a:pt x="1941" y="54"/>
                  </a:moveTo>
                  <a:cubicBezTo>
                    <a:pt x="1941" y="67"/>
                    <a:pt x="1887" y="67"/>
                    <a:pt x="1796" y="92"/>
                  </a:cubicBezTo>
                  <a:cubicBezTo>
                    <a:pt x="1705" y="107"/>
                    <a:pt x="1573" y="145"/>
                    <a:pt x="1441" y="211"/>
                  </a:cubicBezTo>
                  <a:cubicBezTo>
                    <a:pt x="1324" y="277"/>
                    <a:pt x="1205" y="381"/>
                    <a:pt x="1126" y="513"/>
                  </a:cubicBezTo>
                  <a:cubicBezTo>
                    <a:pt x="1035" y="630"/>
                    <a:pt x="985" y="787"/>
                    <a:pt x="931" y="919"/>
                  </a:cubicBezTo>
                  <a:cubicBezTo>
                    <a:pt x="865" y="1064"/>
                    <a:pt x="774" y="1208"/>
                    <a:pt x="654" y="1299"/>
                  </a:cubicBezTo>
                  <a:cubicBezTo>
                    <a:pt x="591" y="1350"/>
                    <a:pt x="525" y="1378"/>
                    <a:pt x="459" y="1403"/>
                  </a:cubicBezTo>
                  <a:cubicBezTo>
                    <a:pt x="393" y="1416"/>
                    <a:pt x="327" y="1416"/>
                    <a:pt x="261" y="1416"/>
                  </a:cubicBezTo>
                  <a:cubicBezTo>
                    <a:pt x="145" y="1391"/>
                    <a:pt x="66" y="1337"/>
                    <a:pt x="25" y="1287"/>
                  </a:cubicBezTo>
                  <a:cubicBezTo>
                    <a:pt x="0" y="1221"/>
                    <a:pt x="0" y="1180"/>
                    <a:pt x="13" y="1180"/>
                  </a:cubicBezTo>
                  <a:cubicBezTo>
                    <a:pt x="54" y="1155"/>
                    <a:pt x="120" y="1246"/>
                    <a:pt x="277" y="1233"/>
                  </a:cubicBezTo>
                  <a:cubicBezTo>
                    <a:pt x="340" y="1221"/>
                    <a:pt x="418" y="1193"/>
                    <a:pt x="497" y="1130"/>
                  </a:cubicBezTo>
                  <a:cubicBezTo>
                    <a:pt x="576" y="1051"/>
                    <a:pt x="642" y="944"/>
                    <a:pt x="695" y="828"/>
                  </a:cubicBezTo>
                  <a:cubicBezTo>
                    <a:pt x="761" y="696"/>
                    <a:pt x="827" y="538"/>
                    <a:pt x="944" y="381"/>
                  </a:cubicBezTo>
                  <a:cubicBezTo>
                    <a:pt x="1063" y="224"/>
                    <a:pt x="1220" y="120"/>
                    <a:pt x="1378" y="67"/>
                  </a:cubicBezTo>
                  <a:cubicBezTo>
                    <a:pt x="1535" y="0"/>
                    <a:pt x="1692" y="0"/>
                    <a:pt x="1783" y="13"/>
                  </a:cubicBezTo>
                  <a:cubicBezTo>
                    <a:pt x="1887" y="13"/>
                    <a:pt x="1941" y="41"/>
                    <a:pt x="1941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447512" y="4294285"/>
              <a:ext cx="154837" cy="187178"/>
            </a:xfrm>
            <a:custGeom>
              <a:avLst/>
              <a:gdLst/>
              <a:ahLst/>
              <a:cxnLst/>
              <a:rect l="l" t="t" r="r" b="b"/>
              <a:pathLst>
                <a:path w="2322" h="2807" extrusionOk="0">
                  <a:moveTo>
                    <a:pt x="1454" y="1"/>
                  </a:moveTo>
                  <a:cubicBezTo>
                    <a:pt x="1015" y="1"/>
                    <a:pt x="524" y="428"/>
                    <a:pt x="278" y="1064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4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483388" y="4298753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86" y="2504"/>
                    <a:pt x="145" y="2450"/>
                    <a:pt x="92" y="2347"/>
                  </a:cubicBezTo>
                  <a:cubicBezTo>
                    <a:pt x="42" y="2243"/>
                    <a:pt x="1" y="2085"/>
                    <a:pt x="13" y="1900"/>
                  </a:cubicBezTo>
                  <a:cubicBezTo>
                    <a:pt x="13" y="1796"/>
                    <a:pt x="42" y="1705"/>
                    <a:pt x="79" y="1598"/>
                  </a:cubicBezTo>
                  <a:cubicBezTo>
                    <a:pt x="92" y="1560"/>
                    <a:pt x="120" y="1507"/>
                    <a:pt x="170" y="1456"/>
                  </a:cubicBezTo>
                  <a:cubicBezTo>
                    <a:pt x="224" y="1403"/>
                    <a:pt x="277" y="1378"/>
                    <a:pt x="315" y="1349"/>
                  </a:cubicBezTo>
                  <a:cubicBezTo>
                    <a:pt x="369" y="1337"/>
                    <a:pt x="406" y="1324"/>
                    <a:pt x="435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5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7"/>
                    <a:pt x="853" y="41"/>
                    <a:pt x="878" y="13"/>
                  </a:cubicBezTo>
                  <a:cubicBezTo>
                    <a:pt x="906" y="0"/>
                    <a:pt x="932" y="25"/>
                    <a:pt x="973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3"/>
                    <a:pt x="774" y="1349"/>
                    <a:pt x="683" y="1416"/>
                  </a:cubicBezTo>
                  <a:cubicBezTo>
                    <a:pt x="642" y="1441"/>
                    <a:pt x="605" y="1469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28" y="1585"/>
                    <a:pt x="315" y="1598"/>
                  </a:cubicBezTo>
                  <a:cubicBezTo>
                    <a:pt x="290" y="1626"/>
                    <a:pt x="265" y="1651"/>
                    <a:pt x="249" y="1677"/>
                  </a:cubicBezTo>
                  <a:cubicBezTo>
                    <a:pt x="211" y="1755"/>
                    <a:pt x="186" y="1834"/>
                    <a:pt x="170" y="1912"/>
                  </a:cubicBezTo>
                  <a:cubicBezTo>
                    <a:pt x="133" y="2070"/>
                    <a:pt x="145" y="2214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376828" y="4110639"/>
              <a:ext cx="145234" cy="145368"/>
            </a:xfrm>
            <a:custGeom>
              <a:avLst/>
              <a:gdLst/>
              <a:ahLst/>
              <a:cxnLst/>
              <a:rect l="l" t="t" r="r" b="b"/>
              <a:pathLst>
                <a:path w="2178" h="2180" extrusionOk="0">
                  <a:moveTo>
                    <a:pt x="818" y="1"/>
                  </a:moveTo>
                  <a:cubicBezTo>
                    <a:pt x="674" y="1"/>
                    <a:pt x="537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9" y="1959"/>
                    <a:pt x="1022" y="2180"/>
                    <a:pt x="1364" y="2180"/>
                  </a:cubicBezTo>
                  <a:cubicBezTo>
                    <a:pt x="1506" y="2180"/>
                    <a:pt x="1640" y="2141"/>
                    <a:pt x="1756" y="2060"/>
                  </a:cubicBezTo>
                  <a:cubicBezTo>
                    <a:pt x="2149" y="1786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407502" y="4125709"/>
              <a:ext cx="92555" cy="105758"/>
            </a:xfrm>
            <a:custGeom>
              <a:avLst/>
              <a:gdLst/>
              <a:ahLst/>
              <a:cxnLst/>
              <a:rect l="l" t="t" r="r" b="b"/>
              <a:pathLst>
                <a:path w="1388" h="1586" extrusionOk="0">
                  <a:moveTo>
                    <a:pt x="116" y="0"/>
                  </a:moveTo>
                  <a:cubicBezTo>
                    <a:pt x="129" y="0"/>
                    <a:pt x="129" y="54"/>
                    <a:pt x="129" y="145"/>
                  </a:cubicBezTo>
                  <a:cubicBezTo>
                    <a:pt x="129" y="224"/>
                    <a:pt x="129" y="340"/>
                    <a:pt x="170" y="460"/>
                  </a:cubicBezTo>
                  <a:cubicBezTo>
                    <a:pt x="208" y="576"/>
                    <a:pt x="302" y="683"/>
                    <a:pt x="406" y="733"/>
                  </a:cubicBezTo>
                  <a:cubicBezTo>
                    <a:pt x="444" y="762"/>
                    <a:pt x="497" y="762"/>
                    <a:pt x="576" y="762"/>
                  </a:cubicBezTo>
                  <a:cubicBezTo>
                    <a:pt x="642" y="774"/>
                    <a:pt x="720" y="774"/>
                    <a:pt x="799" y="787"/>
                  </a:cubicBezTo>
                  <a:cubicBezTo>
                    <a:pt x="944" y="828"/>
                    <a:pt x="1073" y="906"/>
                    <a:pt x="1167" y="985"/>
                  </a:cubicBezTo>
                  <a:cubicBezTo>
                    <a:pt x="1217" y="1035"/>
                    <a:pt x="1258" y="1076"/>
                    <a:pt x="1296" y="1126"/>
                  </a:cubicBezTo>
                  <a:cubicBezTo>
                    <a:pt x="1324" y="1180"/>
                    <a:pt x="1349" y="1233"/>
                    <a:pt x="1362" y="1284"/>
                  </a:cubicBezTo>
                  <a:cubicBezTo>
                    <a:pt x="1387" y="1378"/>
                    <a:pt x="1375" y="1482"/>
                    <a:pt x="1337" y="1535"/>
                  </a:cubicBezTo>
                  <a:cubicBezTo>
                    <a:pt x="1296" y="1573"/>
                    <a:pt x="1258" y="1586"/>
                    <a:pt x="1246" y="1573"/>
                  </a:cubicBezTo>
                  <a:cubicBezTo>
                    <a:pt x="1230" y="1560"/>
                    <a:pt x="1230" y="1535"/>
                    <a:pt x="1230" y="1494"/>
                  </a:cubicBezTo>
                  <a:cubicBezTo>
                    <a:pt x="1230" y="1457"/>
                    <a:pt x="1230" y="1416"/>
                    <a:pt x="1192" y="1350"/>
                  </a:cubicBezTo>
                  <a:cubicBezTo>
                    <a:pt x="1167" y="1284"/>
                    <a:pt x="1101" y="1233"/>
                    <a:pt x="1022" y="1167"/>
                  </a:cubicBezTo>
                  <a:cubicBezTo>
                    <a:pt x="944" y="1114"/>
                    <a:pt x="852" y="1063"/>
                    <a:pt x="733" y="1035"/>
                  </a:cubicBezTo>
                  <a:cubicBezTo>
                    <a:pt x="679" y="1023"/>
                    <a:pt x="629" y="1010"/>
                    <a:pt x="550" y="997"/>
                  </a:cubicBezTo>
                  <a:cubicBezTo>
                    <a:pt x="510" y="997"/>
                    <a:pt x="472" y="997"/>
                    <a:pt x="431" y="985"/>
                  </a:cubicBezTo>
                  <a:cubicBezTo>
                    <a:pt x="381" y="969"/>
                    <a:pt x="340" y="957"/>
                    <a:pt x="302" y="931"/>
                  </a:cubicBezTo>
                  <a:cubicBezTo>
                    <a:pt x="129" y="828"/>
                    <a:pt x="38" y="655"/>
                    <a:pt x="25" y="497"/>
                  </a:cubicBezTo>
                  <a:cubicBezTo>
                    <a:pt x="0" y="340"/>
                    <a:pt x="25" y="211"/>
                    <a:pt x="50" y="132"/>
                  </a:cubicBezTo>
                  <a:cubicBezTo>
                    <a:pt x="79" y="41"/>
                    <a:pt x="104" y="0"/>
                    <a:pt x="116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5047197" y="4661178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35" y="0"/>
                  </a:moveTo>
                  <a:cubicBezTo>
                    <a:pt x="1983" y="0"/>
                    <a:pt x="1821" y="6"/>
                    <a:pt x="1651" y="16"/>
                  </a:cubicBezTo>
                  <a:cubicBezTo>
                    <a:pt x="758" y="82"/>
                    <a:pt x="0" y="201"/>
                    <a:pt x="38" y="818"/>
                  </a:cubicBezTo>
                  <a:cubicBezTo>
                    <a:pt x="76" y="1398"/>
                    <a:pt x="756" y="1829"/>
                    <a:pt x="1585" y="1829"/>
                  </a:cubicBezTo>
                  <a:cubicBezTo>
                    <a:pt x="1633" y="1829"/>
                    <a:pt x="1681" y="1827"/>
                    <a:pt x="1730" y="1824"/>
                  </a:cubicBezTo>
                  <a:cubicBezTo>
                    <a:pt x="2633" y="1774"/>
                    <a:pt x="3328" y="1224"/>
                    <a:pt x="3290" y="620"/>
                  </a:cubicBezTo>
                  <a:cubicBezTo>
                    <a:pt x="3257" y="119"/>
                    <a:pt x="2792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5065402" y="4685918"/>
              <a:ext cx="178376" cy="29807"/>
            </a:xfrm>
            <a:custGeom>
              <a:avLst/>
              <a:gdLst/>
              <a:ahLst/>
              <a:cxnLst/>
              <a:rect l="l" t="t" r="r" b="b"/>
              <a:pathLst>
                <a:path w="2675" h="447" extrusionOk="0">
                  <a:moveTo>
                    <a:pt x="13" y="158"/>
                  </a:moveTo>
                  <a:cubicBezTo>
                    <a:pt x="13" y="145"/>
                    <a:pt x="79" y="183"/>
                    <a:pt x="170" y="195"/>
                  </a:cubicBezTo>
                  <a:cubicBezTo>
                    <a:pt x="265" y="224"/>
                    <a:pt x="394" y="236"/>
                    <a:pt x="564" y="236"/>
                  </a:cubicBezTo>
                  <a:cubicBezTo>
                    <a:pt x="878" y="236"/>
                    <a:pt x="1259" y="211"/>
                    <a:pt x="1561" y="170"/>
                  </a:cubicBezTo>
                  <a:cubicBezTo>
                    <a:pt x="2165" y="104"/>
                    <a:pt x="2636" y="0"/>
                    <a:pt x="2662" y="79"/>
                  </a:cubicBezTo>
                  <a:cubicBezTo>
                    <a:pt x="2674" y="117"/>
                    <a:pt x="2570" y="183"/>
                    <a:pt x="2372" y="249"/>
                  </a:cubicBezTo>
                  <a:cubicBezTo>
                    <a:pt x="2190" y="315"/>
                    <a:pt x="1916" y="381"/>
                    <a:pt x="1586" y="419"/>
                  </a:cubicBezTo>
                  <a:cubicBezTo>
                    <a:pt x="1287" y="447"/>
                    <a:pt x="878" y="447"/>
                    <a:pt x="551" y="393"/>
                  </a:cubicBezTo>
                  <a:cubicBezTo>
                    <a:pt x="381" y="368"/>
                    <a:pt x="237" y="327"/>
                    <a:pt x="145" y="274"/>
                  </a:cubicBezTo>
                  <a:cubicBezTo>
                    <a:pt x="42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916897" y="4816284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5" y="0"/>
                  </a:moveTo>
                  <a:cubicBezTo>
                    <a:pt x="880" y="0"/>
                    <a:pt x="806" y="12"/>
                    <a:pt x="734" y="36"/>
                  </a:cubicBezTo>
                  <a:cubicBezTo>
                    <a:pt x="224" y="206"/>
                    <a:pt x="1" y="914"/>
                    <a:pt x="237" y="1621"/>
                  </a:cubicBezTo>
                  <a:cubicBezTo>
                    <a:pt x="438" y="2238"/>
                    <a:pt x="907" y="2643"/>
                    <a:pt x="1357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70" y="1021"/>
                  </a:cubicBezTo>
                  <a:cubicBezTo>
                    <a:pt x="1879" y="415"/>
                    <a:pt x="1402" y="0"/>
                    <a:pt x="955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4582213" y="4167453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44" y="0"/>
                  </a:moveTo>
                  <a:cubicBezTo>
                    <a:pt x="1993" y="0"/>
                    <a:pt x="1831" y="7"/>
                    <a:pt x="1664" y="16"/>
                  </a:cubicBezTo>
                  <a:cubicBezTo>
                    <a:pt x="761" y="82"/>
                    <a:pt x="0" y="202"/>
                    <a:pt x="41" y="815"/>
                  </a:cubicBezTo>
                  <a:cubicBezTo>
                    <a:pt x="77" y="1398"/>
                    <a:pt x="759" y="1829"/>
                    <a:pt x="1586" y="1829"/>
                  </a:cubicBezTo>
                  <a:cubicBezTo>
                    <a:pt x="1633" y="1829"/>
                    <a:pt x="1681" y="1827"/>
                    <a:pt x="1730" y="1825"/>
                  </a:cubicBezTo>
                  <a:cubicBezTo>
                    <a:pt x="2636" y="1774"/>
                    <a:pt x="3328" y="1224"/>
                    <a:pt x="3290" y="620"/>
                  </a:cubicBezTo>
                  <a:cubicBezTo>
                    <a:pt x="3270" y="119"/>
                    <a:pt x="2799" y="0"/>
                    <a:pt x="214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4600618" y="4192193"/>
              <a:ext cx="178376" cy="29607"/>
            </a:xfrm>
            <a:custGeom>
              <a:avLst/>
              <a:gdLst/>
              <a:ahLst/>
              <a:cxnLst/>
              <a:rect l="l" t="t" r="r" b="b"/>
              <a:pathLst>
                <a:path w="2675" h="444" extrusionOk="0">
                  <a:moveTo>
                    <a:pt x="13" y="158"/>
                  </a:moveTo>
                  <a:cubicBezTo>
                    <a:pt x="26" y="145"/>
                    <a:pt x="79" y="183"/>
                    <a:pt x="171" y="195"/>
                  </a:cubicBezTo>
                  <a:cubicBezTo>
                    <a:pt x="262" y="224"/>
                    <a:pt x="407" y="236"/>
                    <a:pt x="564" y="236"/>
                  </a:cubicBezTo>
                  <a:cubicBezTo>
                    <a:pt x="878" y="236"/>
                    <a:pt x="1271" y="208"/>
                    <a:pt x="1558" y="170"/>
                  </a:cubicBezTo>
                  <a:cubicBezTo>
                    <a:pt x="2162" y="104"/>
                    <a:pt x="2646" y="0"/>
                    <a:pt x="2674" y="79"/>
                  </a:cubicBezTo>
                  <a:cubicBezTo>
                    <a:pt x="2674" y="117"/>
                    <a:pt x="2567" y="183"/>
                    <a:pt x="2385" y="249"/>
                  </a:cubicBezTo>
                  <a:cubicBezTo>
                    <a:pt x="2187" y="315"/>
                    <a:pt x="1913" y="381"/>
                    <a:pt x="1599" y="419"/>
                  </a:cubicBezTo>
                  <a:cubicBezTo>
                    <a:pt x="1284" y="444"/>
                    <a:pt x="878" y="444"/>
                    <a:pt x="551" y="394"/>
                  </a:cubicBezTo>
                  <a:cubicBezTo>
                    <a:pt x="394" y="365"/>
                    <a:pt x="237" y="328"/>
                    <a:pt x="142" y="274"/>
                  </a:cubicBezTo>
                  <a:cubicBezTo>
                    <a:pt x="51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4660833" y="4575823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1" y="1547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2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709712" y="4605564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60" y="1520"/>
                    <a:pt x="526" y="1375"/>
                    <a:pt x="538" y="1230"/>
                  </a:cubicBezTo>
                  <a:cubicBezTo>
                    <a:pt x="566" y="1073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6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21" y="170"/>
                    <a:pt x="1129" y="130"/>
                    <a:pt x="997" y="208"/>
                  </a:cubicBezTo>
                  <a:cubicBezTo>
                    <a:pt x="931" y="249"/>
                    <a:pt x="865" y="299"/>
                    <a:pt x="840" y="406"/>
                  </a:cubicBezTo>
                  <a:cubicBezTo>
                    <a:pt x="802" y="498"/>
                    <a:pt x="787" y="614"/>
                    <a:pt x="787" y="759"/>
                  </a:cubicBezTo>
                  <a:cubicBezTo>
                    <a:pt x="787" y="903"/>
                    <a:pt x="802" y="1073"/>
                    <a:pt x="761" y="1259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59"/>
                    <a:pt x="265" y="1926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889024" y="4296353"/>
              <a:ext cx="181710" cy="176842"/>
            </a:xfrm>
            <a:custGeom>
              <a:avLst/>
              <a:gdLst/>
              <a:ahLst/>
              <a:cxnLst/>
              <a:rect l="l" t="t" r="r" b="b"/>
              <a:pathLst>
                <a:path w="2725" h="2652" extrusionOk="0">
                  <a:moveTo>
                    <a:pt x="1008" y="0"/>
                  </a:moveTo>
                  <a:cubicBezTo>
                    <a:pt x="805" y="0"/>
                    <a:pt x="613" y="59"/>
                    <a:pt x="457" y="181"/>
                  </a:cubicBezTo>
                  <a:cubicBezTo>
                    <a:pt x="1" y="533"/>
                    <a:pt x="13" y="1348"/>
                    <a:pt x="510" y="1989"/>
                  </a:cubicBezTo>
                  <a:cubicBezTo>
                    <a:pt x="844" y="2412"/>
                    <a:pt x="1303" y="2652"/>
                    <a:pt x="1711" y="2652"/>
                  </a:cubicBezTo>
                  <a:cubicBezTo>
                    <a:pt x="1910" y="2652"/>
                    <a:pt x="2098" y="2594"/>
                    <a:pt x="2252" y="2474"/>
                  </a:cubicBezTo>
                  <a:cubicBezTo>
                    <a:pt x="2724" y="2106"/>
                    <a:pt x="2699" y="1294"/>
                    <a:pt x="2202" y="665"/>
                  </a:cubicBezTo>
                  <a:cubicBezTo>
                    <a:pt x="1877" y="237"/>
                    <a:pt x="1418" y="0"/>
                    <a:pt x="10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932635" y="4324093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193" y="1271"/>
                    <a:pt x="1089" y="1155"/>
                    <a:pt x="957" y="1076"/>
                  </a:cubicBezTo>
                  <a:cubicBezTo>
                    <a:pt x="825" y="1010"/>
                    <a:pt x="668" y="957"/>
                    <a:pt x="526" y="903"/>
                  </a:cubicBezTo>
                  <a:cubicBezTo>
                    <a:pt x="381" y="853"/>
                    <a:pt x="249" y="774"/>
                    <a:pt x="145" y="655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6"/>
                    <a:pt x="1" y="340"/>
                    <a:pt x="1" y="274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1" y="1"/>
                    <a:pt x="211" y="1"/>
                    <a:pt x="224" y="13"/>
                  </a:cubicBezTo>
                  <a:cubicBezTo>
                    <a:pt x="249" y="39"/>
                    <a:pt x="158" y="117"/>
                    <a:pt x="183" y="274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998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09"/>
                    <a:pt x="1470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758791" y="4724261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2" y="0"/>
                  </a:moveTo>
                  <a:cubicBezTo>
                    <a:pt x="1879" y="0"/>
                    <a:pt x="1518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6" y="460"/>
                  </a:cubicBezTo>
                  <a:cubicBezTo>
                    <a:pt x="2976" y="157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803269" y="4775007"/>
              <a:ext cx="158171" cy="90088"/>
            </a:xfrm>
            <a:custGeom>
              <a:avLst/>
              <a:gdLst/>
              <a:ahLst/>
              <a:cxnLst/>
              <a:rect l="l" t="t" r="r" b="b"/>
              <a:pathLst>
                <a:path w="2372" h="1351" extrusionOk="0">
                  <a:moveTo>
                    <a:pt x="2372" y="54"/>
                  </a:moveTo>
                  <a:cubicBezTo>
                    <a:pt x="2372" y="67"/>
                    <a:pt x="2309" y="67"/>
                    <a:pt x="2214" y="92"/>
                  </a:cubicBezTo>
                  <a:cubicBezTo>
                    <a:pt x="2123" y="105"/>
                    <a:pt x="1994" y="158"/>
                    <a:pt x="1850" y="237"/>
                  </a:cubicBezTo>
                  <a:cubicBezTo>
                    <a:pt x="1560" y="369"/>
                    <a:pt x="1220" y="564"/>
                    <a:pt x="972" y="721"/>
                  </a:cubicBezTo>
                  <a:cubicBezTo>
                    <a:pt x="459" y="1048"/>
                    <a:pt x="79" y="1350"/>
                    <a:pt x="28" y="1284"/>
                  </a:cubicBezTo>
                  <a:cubicBezTo>
                    <a:pt x="0" y="1259"/>
                    <a:pt x="66" y="1155"/>
                    <a:pt x="211" y="1011"/>
                  </a:cubicBezTo>
                  <a:cubicBezTo>
                    <a:pt x="356" y="866"/>
                    <a:pt x="563" y="696"/>
                    <a:pt x="840" y="526"/>
                  </a:cubicBezTo>
                  <a:cubicBezTo>
                    <a:pt x="1101" y="353"/>
                    <a:pt x="1482" y="183"/>
                    <a:pt x="1783" y="92"/>
                  </a:cubicBezTo>
                  <a:cubicBezTo>
                    <a:pt x="1941" y="39"/>
                    <a:pt x="2098" y="1"/>
                    <a:pt x="2202" y="14"/>
                  </a:cubicBezTo>
                  <a:cubicBezTo>
                    <a:pt x="2321" y="14"/>
                    <a:pt x="2372" y="54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847080" y="448159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8"/>
                  </a:cubicBezTo>
                  <a:cubicBezTo>
                    <a:pt x="0" y="586"/>
                    <a:pt x="117" y="1322"/>
                    <a:pt x="630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9" y="2293"/>
                    <a:pt x="2281" y="2146"/>
                  </a:cubicBezTo>
                  <a:cubicBezTo>
                    <a:pt x="2658" y="1781"/>
                    <a:pt x="2542" y="1032"/>
                    <a:pt x="2029" y="507"/>
                  </a:cubicBezTo>
                  <a:cubicBezTo>
                    <a:pt x="1707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4629358" y="4338030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1"/>
                  </a:moveTo>
                  <a:cubicBezTo>
                    <a:pt x="1878" y="1"/>
                    <a:pt x="1518" y="95"/>
                    <a:pt x="1180" y="289"/>
                  </a:cubicBezTo>
                  <a:cubicBezTo>
                    <a:pt x="394" y="735"/>
                    <a:pt x="1" y="1522"/>
                    <a:pt x="303" y="2059"/>
                  </a:cubicBezTo>
                  <a:cubicBezTo>
                    <a:pt x="421" y="2269"/>
                    <a:pt x="590" y="2355"/>
                    <a:pt x="800" y="2355"/>
                  </a:cubicBezTo>
                  <a:cubicBezTo>
                    <a:pt x="1128" y="2355"/>
                    <a:pt x="1553" y="2146"/>
                    <a:pt x="2033" y="1874"/>
                  </a:cubicBezTo>
                  <a:cubicBezTo>
                    <a:pt x="2819" y="1443"/>
                    <a:pt x="3448" y="996"/>
                    <a:pt x="3146" y="459"/>
                  </a:cubicBezTo>
                  <a:cubicBezTo>
                    <a:pt x="2976" y="157"/>
                    <a:pt x="2619" y="1"/>
                    <a:pt x="220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672969" y="4389576"/>
              <a:ext cx="159304" cy="89155"/>
            </a:xfrm>
            <a:custGeom>
              <a:avLst/>
              <a:gdLst/>
              <a:ahLst/>
              <a:cxnLst/>
              <a:rect l="l" t="t" r="r" b="b"/>
              <a:pathLst>
                <a:path w="2389" h="1337" extrusionOk="0">
                  <a:moveTo>
                    <a:pt x="2388" y="54"/>
                  </a:moveTo>
                  <a:cubicBezTo>
                    <a:pt x="2388" y="66"/>
                    <a:pt x="2322" y="66"/>
                    <a:pt x="2231" y="79"/>
                  </a:cubicBezTo>
                  <a:cubicBezTo>
                    <a:pt x="2124" y="107"/>
                    <a:pt x="2008" y="157"/>
                    <a:pt x="1863" y="223"/>
                  </a:cubicBezTo>
                  <a:cubicBezTo>
                    <a:pt x="1574" y="355"/>
                    <a:pt x="1234" y="550"/>
                    <a:pt x="985" y="723"/>
                  </a:cubicBezTo>
                  <a:cubicBezTo>
                    <a:pt x="473" y="1051"/>
                    <a:pt x="95" y="1337"/>
                    <a:pt x="29" y="1286"/>
                  </a:cubicBezTo>
                  <a:cubicBezTo>
                    <a:pt x="1" y="1258"/>
                    <a:pt x="80" y="1154"/>
                    <a:pt x="224" y="1010"/>
                  </a:cubicBezTo>
                  <a:cubicBezTo>
                    <a:pt x="369" y="865"/>
                    <a:pt x="580" y="683"/>
                    <a:pt x="853" y="513"/>
                  </a:cubicBezTo>
                  <a:cubicBezTo>
                    <a:pt x="1117" y="343"/>
                    <a:pt x="1482" y="173"/>
                    <a:pt x="1797" y="79"/>
                  </a:cubicBezTo>
                  <a:cubicBezTo>
                    <a:pt x="1954" y="28"/>
                    <a:pt x="2111" y="0"/>
                    <a:pt x="2218" y="0"/>
                  </a:cubicBezTo>
                  <a:cubicBezTo>
                    <a:pt x="2335" y="16"/>
                    <a:pt x="2388" y="41"/>
                    <a:pt x="2388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3"/>
          <p:cNvGrpSpPr/>
          <p:nvPr/>
        </p:nvGrpSpPr>
        <p:grpSpPr>
          <a:xfrm>
            <a:off x="3933422" y="4470463"/>
            <a:ext cx="1675228" cy="1003099"/>
            <a:chOff x="6784369" y="2225096"/>
            <a:chExt cx="1144047" cy="685036"/>
          </a:xfrm>
        </p:grpSpPr>
        <p:sp>
          <p:nvSpPr>
            <p:cNvPr id="1633" name="Google Shape;1633;p33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33"/>
          <p:cNvGrpSpPr/>
          <p:nvPr/>
        </p:nvGrpSpPr>
        <p:grpSpPr>
          <a:xfrm>
            <a:off x="-381333" y="1437447"/>
            <a:ext cx="2188789" cy="2423553"/>
            <a:chOff x="1180196" y="1611644"/>
            <a:chExt cx="1265489" cy="1401221"/>
          </a:xfrm>
        </p:grpSpPr>
        <p:sp>
          <p:nvSpPr>
            <p:cNvPr id="1666" name="Google Shape;1666;p33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3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3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3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3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3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3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33"/>
          <p:cNvGrpSpPr/>
          <p:nvPr/>
        </p:nvGrpSpPr>
        <p:grpSpPr>
          <a:xfrm>
            <a:off x="1624887" y="-449175"/>
            <a:ext cx="2090884" cy="2197757"/>
            <a:chOff x="6731156" y="0"/>
            <a:chExt cx="1474218" cy="1549571"/>
          </a:xfrm>
        </p:grpSpPr>
        <p:sp>
          <p:nvSpPr>
            <p:cNvPr id="1702" name="Google Shape;1702;p33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34"/>
          <p:cNvGrpSpPr/>
          <p:nvPr/>
        </p:nvGrpSpPr>
        <p:grpSpPr>
          <a:xfrm>
            <a:off x="7354655" y="749603"/>
            <a:ext cx="2408360" cy="1992670"/>
            <a:chOff x="4654765" y="2053719"/>
            <a:chExt cx="1574709" cy="1302909"/>
          </a:xfrm>
        </p:grpSpPr>
        <p:sp>
          <p:nvSpPr>
            <p:cNvPr id="1734" name="Google Shape;1734;p34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34"/>
          <p:cNvGrpSpPr/>
          <p:nvPr/>
        </p:nvGrpSpPr>
        <p:grpSpPr>
          <a:xfrm>
            <a:off x="5068582" y="1127304"/>
            <a:ext cx="2286076" cy="2104869"/>
            <a:chOff x="4354222" y="153972"/>
            <a:chExt cx="1400867" cy="1289906"/>
          </a:xfrm>
        </p:grpSpPr>
        <p:sp>
          <p:nvSpPr>
            <p:cNvPr id="1743" name="Google Shape;1743;p34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4"/>
          <p:cNvGrpSpPr/>
          <p:nvPr/>
        </p:nvGrpSpPr>
        <p:grpSpPr>
          <a:xfrm>
            <a:off x="7611779" y="-368999"/>
            <a:ext cx="1540389" cy="1167719"/>
            <a:chOff x="475775" y="3784023"/>
            <a:chExt cx="1050384" cy="796263"/>
          </a:xfrm>
        </p:grpSpPr>
        <p:sp>
          <p:nvSpPr>
            <p:cNvPr id="1768" name="Google Shape;1768;p34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34"/>
          <p:cNvGrpSpPr/>
          <p:nvPr/>
        </p:nvGrpSpPr>
        <p:grpSpPr>
          <a:xfrm>
            <a:off x="3888613" y="3050424"/>
            <a:ext cx="3466030" cy="3105911"/>
            <a:chOff x="1259573" y="3375920"/>
            <a:chExt cx="1882382" cy="1686803"/>
          </a:xfrm>
        </p:grpSpPr>
        <p:sp>
          <p:nvSpPr>
            <p:cNvPr id="1792" name="Google Shape;1792;p34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34"/>
          <p:cNvGrpSpPr/>
          <p:nvPr/>
        </p:nvGrpSpPr>
        <p:grpSpPr>
          <a:xfrm>
            <a:off x="6250685" y="3232163"/>
            <a:ext cx="1675228" cy="1003099"/>
            <a:chOff x="6784369" y="2225096"/>
            <a:chExt cx="1144047" cy="685036"/>
          </a:xfrm>
        </p:grpSpPr>
        <p:sp>
          <p:nvSpPr>
            <p:cNvPr id="1849" name="Google Shape;1849;p34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34"/>
          <p:cNvGrpSpPr/>
          <p:nvPr/>
        </p:nvGrpSpPr>
        <p:grpSpPr>
          <a:xfrm>
            <a:off x="6291998" y="-40980"/>
            <a:ext cx="1254041" cy="1161963"/>
            <a:chOff x="7893253" y="3121156"/>
            <a:chExt cx="856410" cy="793528"/>
          </a:xfrm>
        </p:grpSpPr>
        <p:sp>
          <p:nvSpPr>
            <p:cNvPr id="1882" name="Google Shape;1882;p34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34"/>
          <p:cNvGrpSpPr/>
          <p:nvPr/>
        </p:nvGrpSpPr>
        <p:grpSpPr>
          <a:xfrm>
            <a:off x="3794884" y="238636"/>
            <a:ext cx="2431384" cy="2692167"/>
            <a:chOff x="1180196" y="1611644"/>
            <a:chExt cx="1265489" cy="1401221"/>
          </a:xfrm>
        </p:grpSpPr>
        <p:sp>
          <p:nvSpPr>
            <p:cNvPr id="1889" name="Google Shape;1889;p34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4"/>
          <p:cNvGrpSpPr/>
          <p:nvPr/>
        </p:nvGrpSpPr>
        <p:grpSpPr>
          <a:xfrm>
            <a:off x="7611787" y="3605900"/>
            <a:ext cx="2090884" cy="2197757"/>
            <a:chOff x="6731156" y="0"/>
            <a:chExt cx="1474218" cy="1549571"/>
          </a:xfrm>
        </p:grpSpPr>
        <p:sp>
          <p:nvSpPr>
            <p:cNvPr id="1925" name="Google Shape;1925;p34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912075" y="2763113"/>
            <a:ext cx="27201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912075" y="3247925"/>
            <a:ext cx="437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1087238" y="1652544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6"/>
          <p:cNvGrpSpPr/>
          <p:nvPr/>
        </p:nvGrpSpPr>
        <p:grpSpPr>
          <a:xfrm>
            <a:off x="7339378" y="122162"/>
            <a:ext cx="2172809" cy="1995569"/>
            <a:chOff x="3070431" y="1341472"/>
            <a:chExt cx="1136882" cy="1044145"/>
          </a:xfrm>
        </p:grpSpPr>
        <p:grpSp>
          <p:nvGrpSpPr>
            <p:cNvPr id="136" name="Google Shape;136;p6"/>
            <p:cNvGrpSpPr/>
            <p:nvPr/>
          </p:nvGrpSpPr>
          <p:grpSpPr>
            <a:xfrm>
              <a:off x="3659448" y="2055671"/>
              <a:ext cx="547865" cy="329946"/>
              <a:chOff x="3659448" y="2055671"/>
              <a:chExt cx="547865" cy="329946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3758206" y="2055671"/>
                <a:ext cx="449107" cy="327678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914" extrusionOk="0">
                    <a:moveTo>
                      <a:pt x="4611" y="957"/>
                    </a:moveTo>
                    <a:cubicBezTo>
                      <a:pt x="2922" y="1"/>
                      <a:pt x="261" y="315"/>
                      <a:pt x="13" y="353"/>
                    </a:cubicBezTo>
                    <a:lnTo>
                      <a:pt x="0" y="353"/>
                    </a:lnTo>
                    <a:cubicBezTo>
                      <a:pt x="0" y="353"/>
                      <a:pt x="1114" y="3001"/>
                      <a:pt x="2881" y="3998"/>
                    </a:cubicBezTo>
                    <a:cubicBezTo>
                      <a:pt x="4482" y="4913"/>
                      <a:pt x="6357" y="4155"/>
                      <a:pt x="6684" y="4011"/>
                    </a:cubicBezTo>
                    <a:cubicBezTo>
                      <a:pt x="6722" y="3998"/>
                      <a:pt x="6734" y="3982"/>
                      <a:pt x="6734" y="3982"/>
                    </a:cubicBezTo>
                    <a:cubicBezTo>
                      <a:pt x="6734" y="3982"/>
                      <a:pt x="6382" y="1966"/>
                      <a:pt x="4611" y="957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3659448" y="2107751"/>
                <a:ext cx="449307" cy="277866"/>
              </a:xfrm>
              <a:custGeom>
                <a:avLst/>
                <a:gdLst/>
                <a:ahLst/>
                <a:cxnLst/>
                <a:rect l="l" t="t" r="r" b="b"/>
                <a:pathLst>
                  <a:path w="6738" h="4167" extrusionOk="0">
                    <a:moveTo>
                      <a:pt x="1311" y="0"/>
                    </a:moveTo>
                    <a:cubicBezTo>
                      <a:pt x="626" y="0"/>
                      <a:pt x="115" y="60"/>
                      <a:pt x="13" y="72"/>
                    </a:cubicBezTo>
                    <a:lnTo>
                      <a:pt x="0" y="72"/>
                    </a:lnTo>
                    <a:cubicBezTo>
                      <a:pt x="0" y="72"/>
                      <a:pt x="1113" y="2717"/>
                      <a:pt x="2884" y="3727"/>
                    </a:cubicBezTo>
                    <a:cubicBezTo>
                      <a:pt x="3465" y="4056"/>
                      <a:pt x="4080" y="4167"/>
                      <a:pt x="4645" y="4167"/>
                    </a:cubicBezTo>
                    <a:cubicBezTo>
                      <a:pt x="5634" y="4167"/>
                      <a:pt x="6467" y="3827"/>
                      <a:pt x="6684" y="3727"/>
                    </a:cubicBezTo>
                    <a:cubicBezTo>
                      <a:pt x="6721" y="3714"/>
                      <a:pt x="6737" y="3702"/>
                      <a:pt x="6737" y="3702"/>
                    </a:cubicBezTo>
                    <a:cubicBezTo>
                      <a:pt x="6737" y="3702"/>
                      <a:pt x="6369" y="1682"/>
                      <a:pt x="4614" y="685"/>
                    </a:cubicBezTo>
                    <a:cubicBezTo>
                      <a:pt x="3619" y="123"/>
                      <a:pt x="2288" y="0"/>
                      <a:pt x="1311" y="0"/>
                    </a:cubicBezTo>
                    <a:close/>
                  </a:path>
                </a:pathLst>
              </a:custGeom>
              <a:solidFill>
                <a:srgbClr val="006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3660248" y="2107751"/>
                <a:ext cx="448506" cy="248526"/>
              </a:xfrm>
              <a:custGeom>
                <a:avLst/>
                <a:gdLst/>
                <a:ahLst/>
                <a:cxnLst/>
                <a:rect l="l" t="t" r="r" b="b"/>
                <a:pathLst>
                  <a:path w="6726" h="3727" extrusionOk="0">
                    <a:moveTo>
                      <a:pt x="1299" y="0"/>
                    </a:moveTo>
                    <a:cubicBezTo>
                      <a:pt x="614" y="0"/>
                      <a:pt x="103" y="60"/>
                      <a:pt x="1" y="72"/>
                    </a:cubicBezTo>
                    <a:lnTo>
                      <a:pt x="6672" y="3727"/>
                    </a:lnTo>
                    <a:cubicBezTo>
                      <a:pt x="6709" y="3714"/>
                      <a:pt x="6725" y="3702"/>
                      <a:pt x="6725" y="3702"/>
                    </a:cubicBezTo>
                    <a:cubicBezTo>
                      <a:pt x="6725" y="3702"/>
                      <a:pt x="6357" y="1682"/>
                      <a:pt x="4602" y="685"/>
                    </a:cubicBezTo>
                    <a:cubicBezTo>
                      <a:pt x="3607" y="123"/>
                      <a:pt x="2276" y="0"/>
                      <a:pt x="1299" y="0"/>
                    </a:cubicBezTo>
                    <a:close/>
                  </a:path>
                </a:pathLst>
              </a:custGeom>
              <a:solidFill>
                <a:srgbClr val="509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6"/>
            <p:cNvGrpSpPr/>
            <p:nvPr/>
          </p:nvGrpSpPr>
          <p:grpSpPr>
            <a:xfrm>
              <a:off x="3070431" y="1341472"/>
              <a:ext cx="1032118" cy="637025"/>
              <a:chOff x="3070431" y="1341472"/>
              <a:chExt cx="1032118" cy="637025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3489870" y="1341472"/>
                <a:ext cx="612679" cy="611879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9176" extrusionOk="0">
                    <a:moveTo>
                      <a:pt x="6920" y="9005"/>
                    </a:moveTo>
                    <a:cubicBezTo>
                      <a:pt x="7364" y="8848"/>
                      <a:pt x="7521" y="8219"/>
                      <a:pt x="7301" y="7615"/>
                    </a:cubicBezTo>
                    <a:cubicBezTo>
                      <a:pt x="7077" y="7052"/>
                      <a:pt x="6606" y="6709"/>
                      <a:pt x="6184" y="6788"/>
                    </a:cubicBezTo>
                    <a:cubicBezTo>
                      <a:pt x="6357" y="6568"/>
                      <a:pt x="6448" y="6200"/>
                      <a:pt x="6540" y="5766"/>
                    </a:cubicBezTo>
                    <a:cubicBezTo>
                      <a:pt x="6697" y="5008"/>
                      <a:pt x="6763" y="4351"/>
                      <a:pt x="6250" y="4234"/>
                    </a:cubicBezTo>
                    <a:cubicBezTo>
                      <a:pt x="6027" y="4193"/>
                      <a:pt x="5791" y="4259"/>
                      <a:pt x="5596" y="4417"/>
                    </a:cubicBezTo>
                    <a:cubicBezTo>
                      <a:pt x="5766" y="3973"/>
                      <a:pt x="5700" y="3526"/>
                      <a:pt x="5385" y="3316"/>
                    </a:cubicBezTo>
                    <a:cubicBezTo>
                      <a:pt x="5319" y="3265"/>
                      <a:pt x="5228" y="3237"/>
                      <a:pt x="5137" y="3225"/>
                    </a:cubicBezTo>
                    <a:cubicBezTo>
                      <a:pt x="5215" y="3108"/>
                      <a:pt x="5256" y="2976"/>
                      <a:pt x="5241" y="2831"/>
                    </a:cubicBezTo>
                    <a:cubicBezTo>
                      <a:pt x="5241" y="2753"/>
                      <a:pt x="5215" y="2687"/>
                      <a:pt x="5190" y="2621"/>
                    </a:cubicBezTo>
                    <a:cubicBezTo>
                      <a:pt x="5451" y="3080"/>
                      <a:pt x="5911" y="3328"/>
                      <a:pt x="6291" y="3199"/>
                    </a:cubicBezTo>
                    <a:cubicBezTo>
                      <a:pt x="6370" y="3159"/>
                      <a:pt x="6436" y="3121"/>
                      <a:pt x="6499" y="3055"/>
                    </a:cubicBezTo>
                    <a:cubicBezTo>
                      <a:pt x="6514" y="3080"/>
                      <a:pt x="6540" y="3092"/>
                      <a:pt x="6565" y="3121"/>
                    </a:cubicBezTo>
                    <a:cubicBezTo>
                      <a:pt x="6697" y="3212"/>
                      <a:pt x="6867" y="3265"/>
                      <a:pt x="7037" y="3265"/>
                    </a:cubicBezTo>
                    <a:cubicBezTo>
                      <a:pt x="7049" y="3382"/>
                      <a:pt x="7090" y="3514"/>
                      <a:pt x="7128" y="3643"/>
                    </a:cubicBezTo>
                    <a:cubicBezTo>
                      <a:pt x="7260" y="3986"/>
                      <a:pt x="7483" y="4234"/>
                      <a:pt x="7732" y="4379"/>
                    </a:cubicBezTo>
                    <a:cubicBezTo>
                      <a:pt x="7339" y="4351"/>
                      <a:pt x="6986" y="4508"/>
                      <a:pt x="6854" y="4810"/>
                    </a:cubicBezTo>
                    <a:cubicBezTo>
                      <a:pt x="6672" y="5244"/>
                      <a:pt x="7011" y="5794"/>
                      <a:pt x="7600" y="6043"/>
                    </a:cubicBezTo>
                    <a:cubicBezTo>
                      <a:pt x="8203" y="6291"/>
                      <a:pt x="8833" y="6146"/>
                      <a:pt x="9015" y="5728"/>
                    </a:cubicBezTo>
                    <a:cubicBezTo>
                      <a:pt x="9188" y="5294"/>
                      <a:pt x="8858" y="4744"/>
                      <a:pt x="8257" y="4495"/>
                    </a:cubicBezTo>
                    <a:cubicBezTo>
                      <a:pt x="8244" y="4483"/>
                      <a:pt x="8216" y="4483"/>
                      <a:pt x="8191" y="4470"/>
                    </a:cubicBezTo>
                    <a:cubicBezTo>
                      <a:pt x="8244" y="4470"/>
                      <a:pt x="8295" y="4457"/>
                      <a:pt x="8336" y="4429"/>
                    </a:cubicBezTo>
                    <a:cubicBezTo>
                      <a:pt x="8766" y="4272"/>
                      <a:pt x="8936" y="3643"/>
                      <a:pt x="8700" y="3042"/>
                    </a:cubicBezTo>
                    <a:cubicBezTo>
                      <a:pt x="8609" y="2794"/>
                      <a:pt x="8465" y="2583"/>
                      <a:pt x="8282" y="2438"/>
                    </a:cubicBezTo>
                    <a:cubicBezTo>
                      <a:pt x="8663" y="1850"/>
                      <a:pt x="8675" y="1180"/>
                      <a:pt x="8282" y="878"/>
                    </a:cubicBezTo>
                    <a:cubicBezTo>
                      <a:pt x="7864" y="551"/>
                      <a:pt x="7442" y="998"/>
                      <a:pt x="6971" y="1614"/>
                    </a:cubicBezTo>
                    <a:cubicBezTo>
                      <a:pt x="6879" y="1731"/>
                      <a:pt x="6788" y="1850"/>
                      <a:pt x="6709" y="1966"/>
                    </a:cubicBezTo>
                    <a:cubicBezTo>
                      <a:pt x="6697" y="1900"/>
                      <a:pt x="6684" y="1850"/>
                      <a:pt x="6656" y="1797"/>
                    </a:cubicBezTo>
                    <a:cubicBezTo>
                      <a:pt x="6436" y="1193"/>
                      <a:pt x="5898" y="840"/>
                      <a:pt x="5464" y="1010"/>
                    </a:cubicBezTo>
                    <a:cubicBezTo>
                      <a:pt x="5020" y="1168"/>
                      <a:pt x="4863" y="1797"/>
                      <a:pt x="5083" y="2401"/>
                    </a:cubicBezTo>
                    <a:cubicBezTo>
                      <a:pt x="5112" y="2451"/>
                      <a:pt x="5124" y="2492"/>
                      <a:pt x="5149" y="2542"/>
                    </a:cubicBezTo>
                    <a:cubicBezTo>
                      <a:pt x="4967" y="2228"/>
                      <a:pt x="4533" y="2033"/>
                      <a:pt x="4036" y="2058"/>
                    </a:cubicBezTo>
                    <a:cubicBezTo>
                      <a:pt x="3800" y="2070"/>
                      <a:pt x="3577" y="2136"/>
                      <a:pt x="3394" y="2228"/>
                    </a:cubicBezTo>
                    <a:cubicBezTo>
                      <a:pt x="3394" y="2086"/>
                      <a:pt x="3369" y="1941"/>
                      <a:pt x="3316" y="1809"/>
                    </a:cubicBezTo>
                    <a:cubicBezTo>
                      <a:pt x="3709" y="1677"/>
                      <a:pt x="3970" y="1391"/>
                      <a:pt x="3998" y="1048"/>
                    </a:cubicBezTo>
                    <a:cubicBezTo>
                      <a:pt x="4023" y="539"/>
                      <a:pt x="3486" y="79"/>
                      <a:pt x="2791" y="42"/>
                    </a:cubicBezTo>
                    <a:cubicBezTo>
                      <a:pt x="2095" y="1"/>
                      <a:pt x="1507" y="394"/>
                      <a:pt x="1482" y="907"/>
                    </a:cubicBezTo>
                    <a:cubicBezTo>
                      <a:pt x="1466" y="1180"/>
                      <a:pt x="1611" y="1429"/>
                      <a:pt x="1860" y="1614"/>
                    </a:cubicBezTo>
                    <a:cubicBezTo>
                      <a:pt x="1768" y="1822"/>
                      <a:pt x="1718" y="2058"/>
                      <a:pt x="1718" y="2322"/>
                    </a:cubicBezTo>
                    <a:cubicBezTo>
                      <a:pt x="1731" y="2401"/>
                      <a:pt x="1731" y="2479"/>
                      <a:pt x="1743" y="2558"/>
                    </a:cubicBezTo>
                    <a:cubicBezTo>
                      <a:pt x="1690" y="2372"/>
                      <a:pt x="1586" y="2256"/>
                      <a:pt x="1375" y="2202"/>
                    </a:cubicBezTo>
                    <a:cubicBezTo>
                      <a:pt x="866" y="2099"/>
                      <a:pt x="315" y="2636"/>
                      <a:pt x="158" y="3394"/>
                    </a:cubicBezTo>
                    <a:cubicBezTo>
                      <a:pt x="1" y="4156"/>
                      <a:pt x="287" y="4863"/>
                      <a:pt x="800" y="4967"/>
                    </a:cubicBezTo>
                    <a:cubicBezTo>
                      <a:pt x="903" y="4995"/>
                      <a:pt x="982" y="4980"/>
                      <a:pt x="1061" y="4967"/>
                    </a:cubicBezTo>
                    <a:cubicBezTo>
                      <a:pt x="1010" y="5203"/>
                      <a:pt x="1035" y="5492"/>
                      <a:pt x="1139" y="5766"/>
                    </a:cubicBezTo>
                    <a:cubicBezTo>
                      <a:pt x="1363" y="6370"/>
                      <a:pt x="1900" y="6725"/>
                      <a:pt x="2331" y="6568"/>
                    </a:cubicBezTo>
                    <a:cubicBezTo>
                      <a:pt x="2529" y="6489"/>
                      <a:pt x="2662" y="6332"/>
                      <a:pt x="2740" y="6121"/>
                    </a:cubicBezTo>
                    <a:cubicBezTo>
                      <a:pt x="3001" y="6659"/>
                      <a:pt x="3511" y="6974"/>
                      <a:pt x="3957" y="6816"/>
                    </a:cubicBezTo>
                    <a:cubicBezTo>
                      <a:pt x="4429" y="6647"/>
                      <a:pt x="4640" y="6002"/>
                      <a:pt x="4429" y="5360"/>
                    </a:cubicBezTo>
                    <a:cubicBezTo>
                      <a:pt x="4653" y="5360"/>
                      <a:pt x="4901" y="5269"/>
                      <a:pt x="5124" y="5087"/>
                    </a:cubicBezTo>
                    <a:cubicBezTo>
                      <a:pt x="5083" y="5190"/>
                      <a:pt x="5046" y="5310"/>
                      <a:pt x="5020" y="5426"/>
                    </a:cubicBezTo>
                    <a:cubicBezTo>
                      <a:pt x="4863" y="6187"/>
                      <a:pt x="5149" y="6895"/>
                      <a:pt x="5675" y="6999"/>
                    </a:cubicBezTo>
                    <a:cubicBezTo>
                      <a:pt x="5728" y="7011"/>
                      <a:pt x="5778" y="7011"/>
                      <a:pt x="5832" y="7011"/>
                    </a:cubicBezTo>
                    <a:cubicBezTo>
                      <a:pt x="5609" y="7288"/>
                      <a:pt x="5555" y="7760"/>
                      <a:pt x="5728" y="8219"/>
                    </a:cubicBezTo>
                    <a:cubicBezTo>
                      <a:pt x="5948" y="8820"/>
                      <a:pt x="6486" y="9175"/>
                      <a:pt x="6920" y="9005"/>
                    </a:cubicBezTo>
                    <a:close/>
                    <a:moveTo>
                      <a:pt x="2633" y="4995"/>
                    </a:moveTo>
                    <a:cubicBezTo>
                      <a:pt x="2372" y="4495"/>
                      <a:pt x="1900" y="4234"/>
                      <a:pt x="1507" y="4379"/>
                    </a:cubicBezTo>
                    <a:cubicBezTo>
                      <a:pt x="1573" y="4193"/>
                      <a:pt x="1624" y="3973"/>
                      <a:pt x="1677" y="3737"/>
                    </a:cubicBezTo>
                    <a:cubicBezTo>
                      <a:pt x="1756" y="3328"/>
                      <a:pt x="1822" y="2951"/>
                      <a:pt x="1768" y="2674"/>
                    </a:cubicBezTo>
                    <a:cubicBezTo>
                      <a:pt x="1900" y="3133"/>
                      <a:pt x="2228" y="3473"/>
                      <a:pt x="2608" y="3460"/>
                    </a:cubicBezTo>
                    <a:cubicBezTo>
                      <a:pt x="2753" y="3448"/>
                      <a:pt x="2897" y="3394"/>
                      <a:pt x="3014" y="3291"/>
                    </a:cubicBezTo>
                    <a:cubicBezTo>
                      <a:pt x="3212" y="3564"/>
                      <a:pt x="3618" y="3750"/>
                      <a:pt x="4090" y="3737"/>
                    </a:cubicBezTo>
                    <a:cubicBezTo>
                      <a:pt x="4077" y="3762"/>
                      <a:pt x="4049" y="3788"/>
                      <a:pt x="4036" y="3800"/>
                    </a:cubicBezTo>
                    <a:cubicBezTo>
                      <a:pt x="3879" y="4036"/>
                      <a:pt x="3800" y="4288"/>
                      <a:pt x="3775" y="4508"/>
                    </a:cubicBezTo>
                    <a:cubicBezTo>
                      <a:pt x="3564" y="4391"/>
                      <a:pt x="3341" y="4366"/>
                      <a:pt x="3118" y="4429"/>
                    </a:cubicBezTo>
                    <a:cubicBezTo>
                      <a:pt x="2882" y="4524"/>
                      <a:pt x="2712" y="4731"/>
                      <a:pt x="2633" y="4995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3120004" y="1394137"/>
                <a:ext cx="138300" cy="165906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2488" extrusionOk="0">
                    <a:moveTo>
                      <a:pt x="1680" y="2252"/>
                    </a:moveTo>
                    <a:cubicBezTo>
                      <a:pt x="2058" y="2016"/>
                      <a:pt x="2073" y="1362"/>
                      <a:pt x="1718" y="811"/>
                    </a:cubicBezTo>
                    <a:cubicBezTo>
                      <a:pt x="1366" y="248"/>
                      <a:pt x="774" y="0"/>
                      <a:pt x="394" y="236"/>
                    </a:cubicBezTo>
                    <a:cubicBezTo>
                      <a:pt x="29" y="472"/>
                      <a:pt x="1" y="1113"/>
                      <a:pt x="356" y="1676"/>
                    </a:cubicBezTo>
                    <a:cubicBezTo>
                      <a:pt x="708" y="2227"/>
                      <a:pt x="1300" y="2488"/>
                      <a:pt x="1680" y="2252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3912802" y="1778567"/>
                <a:ext cx="133632" cy="174775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621" extrusionOk="0">
                    <a:moveTo>
                      <a:pt x="79" y="1205"/>
                    </a:moveTo>
                    <a:cubicBezTo>
                      <a:pt x="0" y="1900"/>
                      <a:pt x="353" y="2504"/>
                      <a:pt x="853" y="2570"/>
                    </a:cubicBezTo>
                    <a:cubicBezTo>
                      <a:pt x="1362" y="2620"/>
                      <a:pt x="1847" y="2111"/>
                      <a:pt x="1925" y="1428"/>
                    </a:cubicBezTo>
                    <a:cubicBezTo>
                      <a:pt x="2004" y="733"/>
                      <a:pt x="1664" y="117"/>
                      <a:pt x="1151" y="66"/>
                    </a:cubicBezTo>
                    <a:cubicBezTo>
                      <a:pt x="642" y="0"/>
                      <a:pt x="170" y="510"/>
                      <a:pt x="79" y="1205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3288646" y="1628996"/>
                <a:ext cx="139100" cy="17664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649" extrusionOk="0">
                    <a:moveTo>
                      <a:pt x="1626" y="2438"/>
                    </a:moveTo>
                    <a:cubicBezTo>
                      <a:pt x="2020" y="2231"/>
                      <a:pt x="2086" y="1561"/>
                      <a:pt x="1759" y="944"/>
                    </a:cubicBezTo>
                    <a:cubicBezTo>
                      <a:pt x="1431" y="331"/>
                      <a:pt x="840" y="1"/>
                      <a:pt x="447" y="211"/>
                    </a:cubicBezTo>
                    <a:cubicBezTo>
                      <a:pt x="54" y="422"/>
                      <a:pt x="0" y="1089"/>
                      <a:pt x="331" y="1705"/>
                    </a:cubicBezTo>
                    <a:cubicBezTo>
                      <a:pt x="658" y="2322"/>
                      <a:pt x="1233" y="2649"/>
                      <a:pt x="1626" y="2438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3111402" y="1595854"/>
                <a:ext cx="141634" cy="1076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615" extrusionOk="0">
                    <a:moveTo>
                      <a:pt x="969" y="1561"/>
                    </a:moveTo>
                    <a:cubicBezTo>
                      <a:pt x="1532" y="1614"/>
                      <a:pt x="2029" y="1337"/>
                      <a:pt x="2070" y="919"/>
                    </a:cubicBezTo>
                    <a:cubicBezTo>
                      <a:pt x="2124" y="513"/>
                      <a:pt x="1702" y="133"/>
                      <a:pt x="1139" y="67"/>
                    </a:cubicBezTo>
                    <a:cubicBezTo>
                      <a:pt x="576" y="1"/>
                      <a:pt x="92" y="290"/>
                      <a:pt x="38" y="696"/>
                    </a:cubicBezTo>
                    <a:cubicBezTo>
                      <a:pt x="1" y="1114"/>
                      <a:pt x="419" y="1495"/>
                      <a:pt x="969" y="1561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3256372" y="1413208"/>
                <a:ext cx="170574" cy="19237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885" extrusionOk="0">
                    <a:moveTo>
                      <a:pt x="2136" y="327"/>
                    </a:moveTo>
                    <a:cubicBezTo>
                      <a:pt x="1717" y="0"/>
                      <a:pt x="1299" y="434"/>
                      <a:pt x="827" y="1051"/>
                    </a:cubicBezTo>
                    <a:cubicBezTo>
                      <a:pt x="343" y="1664"/>
                      <a:pt x="0" y="2230"/>
                      <a:pt x="421" y="2557"/>
                    </a:cubicBezTo>
                    <a:cubicBezTo>
                      <a:pt x="840" y="2884"/>
                      <a:pt x="1560" y="2648"/>
                      <a:pt x="2032" y="2032"/>
                    </a:cubicBezTo>
                    <a:cubicBezTo>
                      <a:pt x="2516" y="1416"/>
                      <a:pt x="2557" y="642"/>
                      <a:pt x="2136" y="327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3635840" y="1588802"/>
                <a:ext cx="140633" cy="143767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56" extrusionOk="0">
                    <a:moveTo>
                      <a:pt x="1337" y="0"/>
                    </a:moveTo>
                    <a:cubicBezTo>
                      <a:pt x="1004" y="0"/>
                      <a:pt x="626" y="223"/>
                      <a:pt x="366" y="604"/>
                    </a:cubicBezTo>
                    <a:cubicBezTo>
                      <a:pt x="1" y="1129"/>
                      <a:pt x="13" y="1783"/>
                      <a:pt x="394" y="2044"/>
                    </a:cubicBezTo>
                    <a:cubicBezTo>
                      <a:pt x="502" y="2120"/>
                      <a:pt x="629" y="2155"/>
                      <a:pt x="764" y="2155"/>
                    </a:cubicBezTo>
                    <a:cubicBezTo>
                      <a:pt x="1102" y="2155"/>
                      <a:pt x="1489" y="1932"/>
                      <a:pt x="1743" y="1547"/>
                    </a:cubicBezTo>
                    <a:cubicBezTo>
                      <a:pt x="2108" y="1022"/>
                      <a:pt x="2096" y="380"/>
                      <a:pt x="1715" y="119"/>
                    </a:cubicBezTo>
                    <a:cubicBezTo>
                      <a:pt x="1604" y="38"/>
                      <a:pt x="1475" y="0"/>
                      <a:pt x="1337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3503740" y="1449900"/>
                <a:ext cx="115427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333" extrusionOk="0">
                    <a:moveTo>
                      <a:pt x="845" y="1"/>
                    </a:moveTo>
                    <a:cubicBezTo>
                      <a:pt x="839" y="1"/>
                      <a:pt x="833" y="1"/>
                      <a:pt x="827" y="1"/>
                    </a:cubicBezTo>
                    <a:cubicBezTo>
                      <a:pt x="368" y="13"/>
                      <a:pt x="0" y="551"/>
                      <a:pt x="29" y="1193"/>
                    </a:cubicBezTo>
                    <a:cubicBezTo>
                      <a:pt x="53" y="1830"/>
                      <a:pt x="426" y="2333"/>
                      <a:pt x="870" y="2333"/>
                    </a:cubicBezTo>
                    <a:cubicBezTo>
                      <a:pt x="882" y="2333"/>
                      <a:pt x="894" y="2332"/>
                      <a:pt x="906" y="2331"/>
                    </a:cubicBezTo>
                    <a:cubicBezTo>
                      <a:pt x="1378" y="2319"/>
                      <a:pt x="1730" y="1781"/>
                      <a:pt x="1705" y="1139"/>
                    </a:cubicBezTo>
                    <a:cubicBezTo>
                      <a:pt x="1680" y="493"/>
                      <a:pt x="1296" y="1"/>
                      <a:pt x="845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3451260" y="1664087"/>
                <a:ext cx="135566" cy="151303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269" extrusionOk="0">
                    <a:moveTo>
                      <a:pt x="819" y="1"/>
                    </a:moveTo>
                    <a:cubicBezTo>
                      <a:pt x="746" y="1"/>
                      <a:pt x="674" y="13"/>
                      <a:pt x="605" y="38"/>
                    </a:cubicBezTo>
                    <a:cubicBezTo>
                      <a:pt x="174" y="208"/>
                      <a:pt x="1" y="824"/>
                      <a:pt x="237" y="1428"/>
                    </a:cubicBezTo>
                    <a:cubicBezTo>
                      <a:pt x="423" y="1929"/>
                      <a:pt x="828" y="2268"/>
                      <a:pt x="1210" y="2268"/>
                    </a:cubicBezTo>
                    <a:cubicBezTo>
                      <a:pt x="1285" y="2268"/>
                      <a:pt x="1360" y="2255"/>
                      <a:pt x="1432" y="2227"/>
                    </a:cubicBezTo>
                    <a:cubicBezTo>
                      <a:pt x="1863" y="2057"/>
                      <a:pt x="2033" y="1441"/>
                      <a:pt x="1797" y="837"/>
                    </a:cubicBezTo>
                    <a:cubicBezTo>
                      <a:pt x="1609" y="332"/>
                      <a:pt x="1202" y="1"/>
                      <a:pt x="819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3851695" y="1522251"/>
                <a:ext cx="135566" cy="151303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269" extrusionOk="0">
                    <a:moveTo>
                      <a:pt x="823" y="0"/>
                    </a:moveTo>
                    <a:cubicBezTo>
                      <a:pt x="748" y="0"/>
                      <a:pt x="673" y="14"/>
                      <a:pt x="601" y="42"/>
                    </a:cubicBezTo>
                    <a:cubicBezTo>
                      <a:pt x="157" y="199"/>
                      <a:pt x="0" y="828"/>
                      <a:pt x="224" y="1432"/>
                    </a:cubicBezTo>
                    <a:cubicBezTo>
                      <a:pt x="422" y="1937"/>
                      <a:pt x="831" y="2268"/>
                      <a:pt x="1214" y="2268"/>
                    </a:cubicBezTo>
                    <a:cubicBezTo>
                      <a:pt x="1287" y="2268"/>
                      <a:pt x="1359" y="2256"/>
                      <a:pt x="1428" y="2231"/>
                    </a:cubicBezTo>
                    <a:cubicBezTo>
                      <a:pt x="1859" y="2061"/>
                      <a:pt x="2032" y="1445"/>
                      <a:pt x="1796" y="841"/>
                    </a:cubicBezTo>
                    <a:cubicBezTo>
                      <a:pt x="1610" y="339"/>
                      <a:pt x="1205" y="0"/>
                      <a:pt x="823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3715327" y="1439164"/>
                <a:ext cx="134499" cy="151303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269" extrusionOk="0">
                    <a:moveTo>
                      <a:pt x="811" y="1"/>
                    </a:moveTo>
                    <a:cubicBezTo>
                      <a:pt x="736" y="1"/>
                      <a:pt x="661" y="14"/>
                      <a:pt x="589" y="42"/>
                    </a:cubicBezTo>
                    <a:cubicBezTo>
                      <a:pt x="158" y="212"/>
                      <a:pt x="1" y="829"/>
                      <a:pt x="224" y="1432"/>
                    </a:cubicBezTo>
                    <a:cubicBezTo>
                      <a:pt x="422" y="1939"/>
                      <a:pt x="830" y="2269"/>
                      <a:pt x="1213" y="2269"/>
                    </a:cubicBezTo>
                    <a:cubicBezTo>
                      <a:pt x="1287" y="2269"/>
                      <a:pt x="1359" y="2257"/>
                      <a:pt x="1429" y="2231"/>
                    </a:cubicBezTo>
                    <a:cubicBezTo>
                      <a:pt x="1860" y="2061"/>
                      <a:pt x="2017" y="1445"/>
                      <a:pt x="1797" y="841"/>
                    </a:cubicBezTo>
                    <a:cubicBezTo>
                      <a:pt x="1600" y="340"/>
                      <a:pt x="1193" y="1"/>
                      <a:pt x="811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3757271" y="1827128"/>
                <a:ext cx="135566" cy="151369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270" extrusionOk="0">
                    <a:moveTo>
                      <a:pt x="828" y="1"/>
                    </a:moveTo>
                    <a:cubicBezTo>
                      <a:pt x="751" y="1"/>
                      <a:pt x="675" y="14"/>
                      <a:pt x="602" y="43"/>
                    </a:cubicBezTo>
                    <a:cubicBezTo>
                      <a:pt x="171" y="200"/>
                      <a:pt x="1" y="829"/>
                      <a:pt x="237" y="1433"/>
                    </a:cubicBezTo>
                    <a:cubicBezTo>
                      <a:pt x="424" y="1940"/>
                      <a:pt x="831" y="2269"/>
                      <a:pt x="1213" y="2269"/>
                    </a:cubicBezTo>
                    <a:cubicBezTo>
                      <a:pt x="1287" y="2269"/>
                      <a:pt x="1359" y="2257"/>
                      <a:pt x="1429" y="2232"/>
                    </a:cubicBezTo>
                    <a:cubicBezTo>
                      <a:pt x="1860" y="2062"/>
                      <a:pt x="2033" y="1446"/>
                      <a:pt x="1797" y="842"/>
                    </a:cubicBezTo>
                    <a:cubicBezTo>
                      <a:pt x="1611" y="332"/>
                      <a:pt x="1208" y="1"/>
                      <a:pt x="828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3079033" y="1423960"/>
                <a:ext cx="138233" cy="14643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196" extrusionOk="0">
                    <a:moveTo>
                      <a:pt x="712" y="1"/>
                    </a:moveTo>
                    <a:cubicBezTo>
                      <a:pt x="597" y="1"/>
                      <a:pt x="489" y="29"/>
                      <a:pt x="393" y="88"/>
                    </a:cubicBezTo>
                    <a:cubicBezTo>
                      <a:pt x="16" y="336"/>
                      <a:pt x="0" y="978"/>
                      <a:pt x="356" y="1528"/>
                    </a:cubicBezTo>
                    <a:cubicBezTo>
                      <a:pt x="619" y="1949"/>
                      <a:pt x="1015" y="2195"/>
                      <a:pt x="1357" y="2195"/>
                    </a:cubicBezTo>
                    <a:cubicBezTo>
                      <a:pt x="1473" y="2195"/>
                      <a:pt x="1583" y="2167"/>
                      <a:pt x="1680" y="2107"/>
                    </a:cubicBezTo>
                    <a:cubicBezTo>
                      <a:pt x="2045" y="1871"/>
                      <a:pt x="2073" y="1226"/>
                      <a:pt x="1718" y="663"/>
                    </a:cubicBezTo>
                    <a:cubicBezTo>
                      <a:pt x="1453" y="251"/>
                      <a:pt x="1055" y="1"/>
                      <a:pt x="712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3109641" y="1441098"/>
                <a:ext cx="73484" cy="10849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627" extrusionOk="0">
                    <a:moveTo>
                      <a:pt x="41" y="1"/>
                    </a:moveTo>
                    <a:cubicBezTo>
                      <a:pt x="54" y="1"/>
                      <a:pt x="54" y="54"/>
                      <a:pt x="66" y="120"/>
                    </a:cubicBezTo>
                    <a:cubicBezTo>
                      <a:pt x="79" y="199"/>
                      <a:pt x="107" y="303"/>
                      <a:pt x="158" y="406"/>
                    </a:cubicBezTo>
                    <a:cubicBezTo>
                      <a:pt x="211" y="513"/>
                      <a:pt x="290" y="605"/>
                      <a:pt x="394" y="683"/>
                    </a:cubicBezTo>
                    <a:cubicBezTo>
                      <a:pt x="485" y="762"/>
                      <a:pt x="604" y="800"/>
                      <a:pt x="708" y="866"/>
                    </a:cubicBezTo>
                    <a:cubicBezTo>
                      <a:pt x="815" y="919"/>
                      <a:pt x="919" y="998"/>
                      <a:pt x="997" y="1102"/>
                    </a:cubicBezTo>
                    <a:cubicBezTo>
                      <a:pt x="1035" y="1155"/>
                      <a:pt x="1064" y="1205"/>
                      <a:pt x="1076" y="1259"/>
                    </a:cubicBezTo>
                    <a:cubicBezTo>
                      <a:pt x="1089" y="1325"/>
                      <a:pt x="1101" y="1378"/>
                      <a:pt x="1089" y="1416"/>
                    </a:cubicBezTo>
                    <a:cubicBezTo>
                      <a:pt x="1076" y="1507"/>
                      <a:pt x="1023" y="1573"/>
                      <a:pt x="985" y="1598"/>
                    </a:cubicBezTo>
                    <a:cubicBezTo>
                      <a:pt x="944" y="1627"/>
                      <a:pt x="919" y="1614"/>
                      <a:pt x="906" y="1598"/>
                    </a:cubicBezTo>
                    <a:cubicBezTo>
                      <a:pt x="894" y="1573"/>
                      <a:pt x="957" y="1520"/>
                      <a:pt x="944" y="1403"/>
                    </a:cubicBezTo>
                    <a:cubicBezTo>
                      <a:pt x="944" y="1337"/>
                      <a:pt x="919" y="1284"/>
                      <a:pt x="865" y="1221"/>
                    </a:cubicBezTo>
                    <a:cubicBezTo>
                      <a:pt x="815" y="1155"/>
                      <a:pt x="736" y="1089"/>
                      <a:pt x="629" y="1035"/>
                    </a:cubicBezTo>
                    <a:cubicBezTo>
                      <a:pt x="538" y="985"/>
                      <a:pt x="406" y="919"/>
                      <a:pt x="290" y="812"/>
                    </a:cubicBezTo>
                    <a:cubicBezTo>
                      <a:pt x="170" y="708"/>
                      <a:pt x="92" y="576"/>
                      <a:pt x="54" y="447"/>
                    </a:cubicBezTo>
                    <a:cubicBezTo>
                      <a:pt x="0" y="315"/>
                      <a:pt x="0" y="199"/>
                      <a:pt x="0" y="120"/>
                    </a:cubicBezTo>
                    <a:cubicBezTo>
                      <a:pt x="13" y="42"/>
                      <a:pt x="29" y="1"/>
                      <a:pt x="41" y="1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3894439" y="1802656"/>
                <a:ext cx="133698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514" extrusionOk="0">
                    <a:moveTo>
                      <a:pt x="1082" y="0"/>
                    </a:moveTo>
                    <a:cubicBezTo>
                      <a:pt x="597" y="0"/>
                      <a:pt x="154" y="496"/>
                      <a:pt x="79" y="1146"/>
                    </a:cubicBezTo>
                    <a:cubicBezTo>
                      <a:pt x="1" y="1838"/>
                      <a:pt x="341" y="2454"/>
                      <a:pt x="853" y="2508"/>
                    </a:cubicBezTo>
                    <a:cubicBezTo>
                      <a:pt x="883" y="2512"/>
                      <a:pt x="912" y="2513"/>
                      <a:pt x="942" y="2513"/>
                    </a:cubicBezTo>
                    <a:cubicBezTo>
                      <a:pt x="1418" y="2513"/>
                      <a:pt x="1852" y="2021"/>
                      <a:pt x="1926" y="1366"/>
                    </a:cubicBezTo>
                    <a:cubicBezTo>
                      <a:pt x="2004" y="674"/>
                      <a:pt x="1665" y="70"/>
                      <a:pt x="1155" y="4"/>
                    </a:cubicBezTo>
                    <a:cubicBezTo>
                      <a:pt x="1131" y="2"/>
                      <a:pt x="1106" y="0"/>
                      <a:pt x="1082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3943318" y="1816126"/>
                <a:ext cx="31541" cy="1300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951" extrusionOk="0">
                    <a:moveTo>
                      <a:pt x="394" y="0"/>
                    </a:moveTo>
                    <a:cubicBezTo>
                      <a:pt x="394" y="13"/>
                      <a:pt x="369" y="51"/>
                      <a:pt x="328" y="129"/>
                    </a:cubicBezTo>
                    <a:cubicBezTo>
                      <a:pt x="290" y="195"/>
                      <a:pt x="237" y="299"/>
                      <a:pt x="211" y="419"/>
                    </a:cubicBezTo>
                    <a:cubicBezTo>
                      <a:pt x="186" y="535"/>
                      <a:pt x="186" y="680"/>
                      <a:pt x="211" y="799"/>
                    </a:cubicBezTo>
                    <a:cubicBezTo>
                      <a:pt x="249" y="916"/>
                      <a:pt x="328" y="1048"/>
                      <a:pt x="381" y="1164"/>
                    </a:cubicBezTo>
                    <a:cubicBezTo>
                      <a:pt x="435" y="1284"/>
                      <a:pt x="472" y="1416"/>
                      <a:pt x="460" y="1545"/>
                    </a:cubicBezTo>
                    <a:cubicBezTo>
                      <a:pt x="460" y="1623"/>
                      <a:pt x="447" y="1677"/>
                      <a:pt x="422" y="1743"/>
                    </a:cubicBezTo>
                    <a:cubicBezTo>
                      <a:pt x="394" y="1793"/>
                      <a:pt x="356" y="1834"/>
                      <a:pt x="315" y="1872"/>
                    </a:cubicBezTo>
                    <a:cubicBezTo>
                      <a:pt x="237" y="1938"/>
                      <a:pt x="158" y="1950"/>
                      <a:pt x="92" y="1950"/>
                    </a:cubicBezTo>
                    <a:cubicBezTo>
                      <a:pt x="42" y="1938"/>
                      <a:pt x="13" y="1913"/>
                      <a:pt x="29" y="1900"/>
                    </a:cubicBezTo>
                    <a:cubicBezTo>
                      <a:pt x="29" y="1872"/>
                      <a:pt x="120" y="1872"/>
                      <a:pt x="199" y="1768"/>
                    </a:cubicBezTo>
                    <a:cubicBezTo>
                      <a:pt x="237" y="1714"/>
                      <a:pt x="265" y="1652"/>
                      <a:pt x="265" y="1557"/>
                    </a:cubicBezTo>
                    <a:cubicBezTo>
                      <a:pt x="265" y="1466"/>
                      <a:pt x="237" y="1362"/>
                      <a:pt x="186" y="1258"/>
                    </a:cubicBezTo>
                    <a:cubicBezTo>
                      <a:pt x="133" y="1139"/>
                      <a:pt x="67" y="1007"/>
                      <a:pt x="29" y="837"/>
                    </a:cubicBezTo>
                    <a:cubicBezTo>
                      <a:pt x="1" y="680"/>
                      <a:pt x="29" y="510"/>
                      <a:pt x="79" y="378"/>
                    </a:cubicBezTo>
                    <a:cubicBezTo>
                      <a:pt x="133" y="249"/>
                      <a:pt x="211" y="142"/>
                      <a:pt x="277" y="79"/>
                    </a:cubicBezTo>
                    <a:cubicBezTo>
                      <a:pt x="344" y="25"/>
                      <a:pt x="381" y="0"/>
                      <a:pt x="394" y="0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3246809" y="1658819"/>
                <a:ext cx="139100" cy="157104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356" extrusionOk="0">
                    <a:moveTo>
                      <a:pt x="721" y="1"/>
                    </a:moveTo>
                    <a:cubicBezTo>
                      <a:pt x="628" y="1"/>
                      <a:pt x="540" y="21"/>
                      <a:pt x="460" y="63"/>
                    </a:cubicBezTo>
                    <a:cubicBezTo>
                      <a:pt x="66" y="274"/>
                      <a:pt x="0" y="944"/>
                      <a:pt x="331" y="1557"/>
                    </a:cubicBezTo>
                    <a:cubicBezTo>
                      <a:pt x="591" y="2048"/>
                      <a:pt x="1017" y="2356"/>
                      <a:pt x="1378" y="2356"/>
                    </a:cubicBezTo>
                    <a:cubicBezTo>
                      <a:pt x="1471" y="2356"/>
                      <a:pt x="1559" y="2336"/>
                      <a:pt x="1639" y="2293"/>
                    </a:cubicBezTo>
                    <a:cubicBezTo>
                      <a:pt x="2032" y="2083"/>
                      <a:pt x="2086" y="1416"/>
                      <a:pt x="1771" y="799"/>
                    </a:cubicBezTo>
                    <a:cubicBezTo>
                      <a:pt x="1511" y="308"/>
                      <a:pt x="1083" y="1"/>
                      <a:pt x="721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3268814" y="1674557"/>
                <a:ext cx="82086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888" extrusionOk="0">
                    <a:moveTo>
                      <a:pt x="1230" y="1872"/>
                    </a:moveTo>
                    <a:cubicBezTo>
                      <a:pt x="1230" y="1887"/>
                      <a:pt x="1164" y="1887"/>
                      <a:pt x="1073" y="1859"/>
                    </a:cubicBezTo>
                    <a:cubicBezTo>
                      <a:pt x="982" y="1834"/>
                      <a:pt x="850" y="1780"/>
                      <a:pt x="733" y="1664"/>
                    </a:cubicBezTo>
                    <a:cubicBezTo>
                      <a:pt x="680" y="1598"/>
                      <a:pt x="630" y="1532"/>
                      <a:pt x="589" y="1453"/>
                    </a:cubicBezTo>
                    <a:cubicBezTo>
                      <a:pt x="564" y="1416"/>
                      <a:pt x="551" y="1362"/>
                      <a:pt x="535" y="1309"/>
                    </a:cubicBezTo>
                    <a:cubicBezTo>
                      <a:pt x="535" y="1243"/>
                      <a:pt x="551" y="1192"/>
                      <a:pt x="564" y="1151"/>
                    </a:cubicBezTo>
                    <a:cubicBezTo>
                      <a:pt x="576" y="1114"/>
                      <a:pt x="589" y="1073"/>
                      <a:pt x="589" y="1035"/>
                    </a:cubicBezTo>
                    <a:cubicBezTo>
                      <a:pt x="601" y="1007"/>
                      <a:pt x="601" y="969"/>
                      <a:pt x="601" y="928"/>
                    </a:cubicBezTo>
                    <a:cubicBezTo>
                      <a:pt x="601" y="865"/>
                      <a:pt x="601" y="799"/>
                      <a:pt x="589" y="733"/>
                    </a:cubicBezTo>
                    <a:cubicBezTo>
                      <a:pt x="551" y="485"/>
                      <a:pt x="394" y="299"/>
                      <a:pt x="249" y="195"/>
                    </a:cubicBezTo>
                    <a:cubicBezTo>
                      <a:pt x="117" y="92"/>
                      <a:pt x="1" y="51"/>
                      <a:pt x="13" y="25"/>
                    </a:cubicBezTo>
                    <a:cubicBezTo>
                      <a:pt x="13" y="0"/>
                      <a:pt x="38" y="0"/>
                      <a:pt x="104" y="0"/>
                    </a:cubicBezTo>
                    <a:cubicBezTo>
                      <a:pt x="158" y="0"/>
                      <a:pt x="237" y="13"/>
                      <a:pt x="328" y="63"/>
                    </a:cubicBezTo>
                    <a:cubicBezTo>
                      <a:pt x="419" y="104"/>
                      <a:pt x="523" y="170"/>
                      <a:pt x="614" y="287"/>
                    </a:cubicBezTo>
                    <a:cubicBezTo>
                      <a:pt x="693" y="393"/>
                      <a:pt x="771" y="535"/>
                      <a:pt x="800" y="692"/>
                    </a:cubicBezTo>
                    <a:cubicBezTo>
                      <a:pt x="812" y="771"/>
                      <a:pt x="825" y="865"/>
                      <a:pt x="812" y="944"/>
                    </a:cubicBezTo>
                    <a:cubicBezTo>
                      <a:pt x="812" y="994"/>
                      <a:pt x="800" y="1035"/>
                      <a:pt x="787" y="1085"/>
                    </a:cubicBezTo>
                    <a:cubicBezTo>
                      <a:pt x="771" y="1126"/>
                      <a:pt x="759" y="1180"/>
                      <a:pt x="746" y="1205"/>
                    </a:cubicBezTo>
                    <a:cubicBezTo>
                      <a:pt x="733" y="1243"/>
                      <a:pt x="721" y="1271"/>
                      <a:pt x="721" y="1296"/>
                    </a:cubicBezTo>
                    <a:cubicBezTo>
                      <a:pt x="721" y="1321"/>
                      <a:pt x="721" y="1350"/>
                      <a:pt x="733" y="1387"/>
                    </a:cubicBezTo>
                    <a:cubicBezTo>
                      <a:pt x="759" y="1453"/>
                      <a:pt x="800" y="1519"/>
                      <a:pt x="837" y="1573"/>
                    </a:cubicBezTo>
                    <a:cubicBezTo>
                      <a:pt x="916" y="1677"/>
                      <a:pt x="1023" y="1755"/>
                      <a:pt x="1101" y="1793"/>
                    </a:cubicBezTo>
                    <a:cubicBezTo>
                      <a:pt x="1180" y="1847"/>
                      <a:pt x="1230" y="1859"/>
                      <a:pt x="1230" y="1872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3070431" y="1619809"/>
                <a:ext cx="140767" cy="100757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1511" extrusionOk="0">
                    <a:moveTo>
                      <a:pt x="1006" y="1"/>
                    </a:moveTo>
                    <a:cubicBezTo>
                      <a:pt x="502" y="1"/>
                      <a:pt x="87" y="263"/>
                      <a:pt x="38" y="648"/>
                    </a:cubicBezTo>
                    <a:cubicBezTo>
                      <a:pt x="0" y="1057"/>
                      <a:pt x="419" y="1435"/>
                      <a:pt x="969" y="1501"/>
                    </a:cubicBezTo>
                    <a:cubicBezTo>
                      <a:pt x="1023" y="1507"/>
                      <a:pt x="1076" y="1510"/>
                      <a:pt x="1129" y="1510"/>
                    </a:cubicBezTo>
                    <a:cubicBezTo>
                      <a:pt x="1621" y="1510"/>
                      <a:pt x="2021" y="1238"/>
                      <a:pt x="2070" y="872"/>
                    </a:cubicBezTo>
                    <a:cubicBezTo>
                      <a:pt x="2111" y="453"/>
                      <a:pt x="1702" y="73"/>
                      <a:pt x="1139" y="7"/>
                    </a:cubicBezTo>
                    <a:cubicBezTo>
                      <a:pt x="1094" y="3"/>
                      <a:pt x="1050" y="1"/>
                      <a:pt x="1006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3083434" y="1650817"/>
                <a:ext cx="113694" cy="39543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93" extrusionOk="0">
                    <a:moveTo>
                      <a:pt x="0" y="133"/>
                    </a:moveTo>
                    <a:cubicBezTo>
                      <a:pt x="13" y="133"/>
                      <a:pt x="54" y="158"/>
                      <a:pt x="107" y="212"/>
                    </a:cubicBezTo>
                    <a:cubicBezTo>
                      <a:pt x="158" y="249"/>
                      <a:pt x="236" y="315"/>
                      <a:pt x="343" y="356"/>
                    </a:cubicBezTo>
                    <a:cubicBezTo>
                      <a:pt x="434" y="394"/>
                      <a:pt x="551" y="407"/>
                      <a:pt x="642" y="369"/>
                    </a:cubicBezTo>
                    <a:cubicBezTo>
                      <a:pt x="695" y="341"/>
                      <a:pt x="721" y="315"/>
                      <a:pt x="761" y="278"/>
                    </a:cubicBezTo>
                    <a:cubicBezTo>
                      <a:pt x="799" y="224"/>
                      <a:pt x="853" y="171"/>
                      <a:pt x="906" y="146"/>
                    </a:cubicBezTo>
                    <a:cubicBezTo>
                      <a:pt x="1022" y="67"/>
                      <a:pt x="1142" y="26"/>
                      <a:pt x="1246" y="13"/>
                    </a:cubicBezTo>
                    <a:cubicBezTo>
                      <a:pt x="1312" y="1"/>
                      <a:pt x="1350" y="1"/>
                      <a:pt x="1403" y="13"/>
                    </a:cubicBezTo>
                    <a:cubicBezTo>
                      <a:pt x="1469" y="13"/>
                      <a:pt x="1507" y="26"/>
                      <a:pt x="1548" y="54"/>
                    </a:cubicBezTo>
                    <a:cubicBezTo>
                      <a:pt x="1626" y="92"/>
                      <a:pt x="1680" y="158"/>
                      <a:pt x="1692" y="212"/>
                    </a:cubicBezTo>
                    <a:cubicBezTo>
                      <a:pt x="1705" y="262"/>
                      <a:pt x="1692" y="290"/>
                      <a:pt x="1680" y="290"/>
                    </a:cubicBezTo>
                    <a:cubicBezTo>
                      <a:pt x="1652" y="290"/>
                      <a:pt x="1639" y="278"/>
                      <a:pt x="1614" y="249"/>
                    </a:cubicBezTo>
                    <a:cubicBezTo>
                      <a:pt x="1585" y="237"/>
                      <a:pt x="1560" y="212"/>
                      <a:pt x="1494" y="199"/>
                    </a:cubicBezTo>
                    <a:cubicBezTo>
                      <a:pt x="1444" y="183"/>
                      <a:pt x="1378" y="183"/>
                      <a:pt x="1287" y="212"/>
                    </a:cubicBezTo>
                    <a:cubicBezTo>
                      <a:pt x="1208" y="224"/>
                      <a:pt x="1114" y="262"/>
                      <a:pt x="1035" y="315"/>
                    </a:cubicBezTo>
                    <a:cubicBezTo>
                      <a:pt x="997" y="341"/>
                      <a:pt x="956" y="369"/>
                      <a:pt x="906" y="419"/>
                    </a:cubicBezTo>
                    <a:cubicBezTo>
                      <a:pt x="878" y="448"/>
                      <a:pt x="853" y="460"/>
                      <a:pt x="827" y="485"/>
                    </a:cubicBezTo>
                    <a:cubicBezTo>
                      <a:pt x="787" y="514"/>
                      <a:pt x="749" y="526"/>
                      <a:pt x="708" y="539"/>
                    </a:cubicBezTo>
                    <a:cubicBezTo>
                      <a:pt x="551" y="592"/>
                      <a:pt x="393" y="551"/>
                      <a:pt x="277" y="473"/>
                    </a:cubicBezTo>
                    <a:cubicBezTo>
                      <a:pt x="158" y="407"/>
                      <a:pt x="91" y="315"/>
                      <a:pt x="54" y="249"/>
                    </a:cubicBezTo>
                    <a:cubicBezTo>
                      <a:pt x="13" y="183"/>
                      <a:pt x="0" y="146"/>
                      <a:pt x="0" y="133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3800949" y="1426694"/>
                <a:ext cx="170574" cy="16583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487" extrusionOk="0">
                    <a:moveTo>
                      <a:pt x="1838" y="0"/>
                    </a:moveTo>
                    <a:cubicBezTo>
                      <a:pt x="1516" y="0"/>
                      <a:pt x="1187" y="363"/>
                      <a:pt x="827" y="833"/>
                    </a:cubicBezTo>
                    <a:cubicBezTo>
                      <a:pt x="340" y="1450"/>
                      <a:pt x="0" y="2013"/>
                      <a:pt x="418" y="2340"/>
                    </a:cubicBezTo>
                    <a:cubicBezTo>
                      <a:pt x="547" y="2439"/>
                      <a:pt x="703" y="2487"/>
                      <a:pt x="871" y="2487"/>
                    </a:cubicBezTo>
                    <a:cubicBezTo>
                      <a:pt x="1255" y="2487"/>
                      <a:pt x="1704" y="2239"/>
                      <a:pt x="2032" y="1802"/>
                    </a:cubicBezTo>
                    <a:cubicBezTo>
                      <a:pt x="2516" y="1185"/>
                      <a:pt x="2557" y="427"/>
                      <a:pt x="2136" y="113"/>
                    </a:cubicBezTo>
                    <a:cubicBezTo>
                      <a:pt x="2037" y="35"/>
                      <a:pt x="1937" y="0"/>
                      <a:pt x="1838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3825488" y="1441098"/>
                <a:ext cx="99690" cy="12069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10" extrusionOk="0">
                    <a:moveTo>
                      <a:pt x="0" y="1797"/>
                    </a:moveTo>
                    <a:cubicBezTo>
                      <a:pt x="0" y="1784"/>
                      <a:pt x="50" y="1771"/>
                      <a:pt x="116" y="1718"/>
                    </a:cubicBezTo>
                    <a:cubicBezTo>
                      <a:pt x="195" y="1665"/>
                      <a:pt x="274" y="1586"/>
                      <a:pt x="365" y="1482"/>
                    </a:cubicBezTo>
                    <a:cubicBezTo>
                      <a:pt x="550" y="1271"/>
                      <a:pt x="745" y="1010"/>
                      <a:pt x="890" y="800"/>
                    </a:cubicBezTo>
                    <a:cubicBezTo>
                      <a:pt x="1192" y="369"/>
                      <a:pt x="1403" y="1"/>
                      <a:pt x="1466" y="26"/>
                    </a:cubicBezTo>
                    <a:cubicBezTo>
                      <a:pt x="1494" y="42"/>
                      <a:pt x="1466" y="145"/>
                      <a:pt x="1403" y="303"/>
                    </a:cubicBezTo>
                    <a:cubicBezTo>
                      <a:pt x="1337" y="472"/>
                      <a:pt x="1230" y="683"/>
                      <a:pt x="1073" y="919"/>
                    </a:cubicBezTo>
                    <a:cubicBezTo>
                      <a:pt x="915" y="1142"/>
                      <a:pt x="679" y="1403"/>
                      <a:pt x="459" y="1573"/>
                    </a:cubicBezTo>
                    <a:cubicBezTo>
                      <a:pt x="352" y="1677"/>
                      <a:pt x="236" y="1743"/>
                      <a:pt x="157" y="1784"/>
                    </a:cubicBezTo>
                    <a:cubicBezTo>
                      <a:pt x="66" y="1809"/>
                      <a:pt x="0" y="1809"/>
                      <a:pt x="0" y="1797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835958" y="1666288"/>
                <a:ext cx="167840" cy="120095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801" extrusionOk="0">
                    <a:moveTo>
                      <a:pt x="1001" y="1"/>
                    </a:moveTo>
                    <a:cubicBezTo>
                      <a:pt x="625" y="1"/>
                      <a:pt x="305" y="162"/>
                      <a:pt x="183" y="451"/>
                    </a:cubicBezTo>
                    <a:cubicBezTo>
                      <a:pt x="0" y="870"/>
                      <a:pt x="340" y="1420"/>
                      <a:pt x="931" y="1669"/>
                    </a:cubicBezTo>
                    <a:cubicBezTo>
                      <a:pt x="1136" y="1758"/>
                      <a:pt x="1343" y="1801"/>
                      <a:pt x="1535" y="1801"/>
                    </a:cubicBezTo>
                    <a:cubicBezTo>
                      <a:pt x="1907" y="1801"/>
                      <a:pt x="2219" y="1641"/>
                      <a:pt x="2331" y="1354"/>
                    </a:cubicBezTo>
                    <a:cubicBezTo>
                      <a:pt x="2517" y="923"/>
                      <a:pt x="2174" y="373"/>
                      <a:pt x="1586" y="124"/>
                    </a:cubicBezTo>
                    <a:cubicBezTo>
                      <a:pt x="1389" y="41"/>
                      <a:pt x="1188" y="1"/>
                      <a:pt x="1001" y="1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3214534" y="1447633"/>
                <a:ext cx="171374" cy="165906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488" extrusionOk="0">
                    <a:moveTo>
                      <a:pt x="1851" y="1"/>
                    </a:moveTo>
                    <a:cubicBezTo>
                      <a:pt x="1528" y="1"/>
                      <a:pt x="1197" y="363"/>
                      <a:pt x="827" y="834"/>
                    </a:cubicBezTo>
                    <a:cubicBezTo>
                      <a:pt x="355" y="1463"/>
                      <a:pt x="0" y="2026"/>
                      <a:pt x="421" y="2340"/>
                    </a:cubicBezTo>
                    <a:cubicBezTo>
                      <a:pt x="553" y="2440"/>
                      <a:pt x="712" y="2488"/>
                      <a:pt x="882" y="2488"/>
                    </a:cubicBezTo>
                    <a:cubicBezTo>
                      <a:pt x="1269" y="2488"/>
                      <a:pt x="1717" y="2243"/>
                      <a:pt x="2044" y="1815"/>
                    </a:cubicBezTo>
                    <a:cubicBezTo>
                      <a:pt x="2529" y="1202"/>
                      <a:pt x="2570" y="441"/>
                      <a:pt x="2151" y="113"/>
                    </a:cubicBezTo>
                    <a:cubicBezTo>
                      <a:pt x="2051" y="36"/>
                      <a:pt x="1952" y="1"/>
                      <a:pt x="1851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3239874" y="1462103"/>
                <a:ext cx="99690" cy="12149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22" extrusionOk="0">
                    <a:moveTo>
                      <a:pt x="1" y="1809"/>
                    </a:moveTo>
                    <a:cubicBezTo>
                      <a:pt x="1" y="1796"/>
                      <a:pt x="54" y="1771"/>
                      <a:pt x="120" y="1730"/>
                    </a:cubicBezTo>
                    <a:cubicBezTo>
                      <a:pt x="183" y="1677"/>
                      <a:pt x="277" y="1598"/>
                      <a:pt x="369" y="1494"/>
                    </a:cubicBezTo>
                    <a:cubicBezTo>
                      <a:pt x="538" y="1283"/>
                      <a:pt x="749" y="1022"/>
                      <a:pt x="891" y="799"/>
                    </a:cubicBezTo>
                    <a:cubicBezTo>
                      <a:pt x="1193" y="368"/>
                      <a:pt x="1403" y="0"/>
                      <a:pt x="1457" y="25"/>
                    </a:cubicBezTo>
                    <a:cubicBezTo>
                      <a:pt x="1495" y="41"/>
                      <a:pt x="1469" y="157"/>
                      <a:pt x="1403" y="315"/>
                    </a:cubicBezTo>
                    <a:cubicBezTo>
                      <a:pt x="1337" y="472"/>
                      <a:pt x="1221" y="695"/>
                      <a:pt x="1064" y="919"/>
                    </a:cubicBezTo>
                    <a:cubicBezTo>
                      <a:pt x="919" y="1142"/>
                      <a:pt x="683" y="1403"/>
                      <a:pt x="460" y="1585"/>
                    </a:cubicBezTo>
                    <a:cubicBezTo>
                      <a:pt x="356" y="1677"/>
                      <a:pt x="236" y="1755"/>
                      <a:pt x="145" y="1784"/>
                    </a:cubicBezTo>
                    <a:cubicBezTo>
                      <a:pt x="67" y="1821"/>
                      <a:pt x="1" y="1809"/>
                      <a:pt x="1" y="1809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3552819" y="1668355"/>
                <a:ext cx="147702" cy="163439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451" extrusionOk="0">
                    <a:moveTo>
                      <a:pt x="929" y="0"/>
                    </a:moveTo>
                    <a:cubicBezTo>
                      <a:pt x="850" y="0"/>
                      <a:pt x="772" y="13"/>
                      <a:pt x="695" y="40"/>
                    </a:cubicBezTo>
                    <a:cubicBezTo>
                      <a:pt x="208" y="210"/>
                      <a:pt x="0" y="880"/>
                      <a:pt x="236" y="1534"/>
                    </a:cubicBezTo>
                    <a:cubicBezTo>
                      <a:pt x="424" y="2085"/>
                      <a:pt x="863" y="2451"/>
                      <a:pt x="1286" y="2451"/>
                    </a:cubicBezTo>
                    <a:cubicBezTo>
                      <a:pt x="1365" y="2451"/>
                      <a:pt x="1443" y="2438"/>
                      <a:pt x="1519" y="2411"/>
                    </a:cubicBezTo>
                    <a:cubicBezTo>
                      <a:pt x="2004" y="2254"/>
                      <a:pt x="2215" y="1572"/>
                      <a:pt x="1991" y="917"/>
                    </a:cubicBezTo>
                    <a:cubicBezTo>
                      <a:pt x="1792" y="366"/>
                      <a:pt x="1353" y="0"/>
                      <a:pt x="929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3598097" y="1690294"/>
                <a:ext cx="61348" cy="126697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900" extrusionOk="0">
                    <a:moveTo>
                      <a:pt x="787" y="1900"/>
                    </a:moveTo>
                    <a:cubicBezTo>
                      <a:pt x="774" y="1887"/>
                      <a:pt x="787" y="1846"/>
                      <a:pt x="787" y="1755"/>
                    </a:cubicBezTo>
                    <a:cubicBezTo>
                      <a:pt x="803" y="1677"/>
                      <a:pt x="803" y="1573"/>
                      <a:pt x="762" y="1441"/>
                    </a:cubicBezTo>
                    <a:cubicBezTo>
                      <a:pt x="737" y="1321"/>
                      <a:pt x="683" y="1205"/>
                      <a:pt x="592" y="1114"/>
                    </a:cubicBezTo>
                    <a:cubicBezTo>
                      <a:pt x="513" y="1007"/>
                      <a:pt x="394" y="928"/>
                      <a:pt x="290" y="849"/>
                    </a:cubicBezTo>
                    <a:cubicBezTo>
                      <a:pt x="186" y="758"/>
                      <a:pt x="95" y="654"/>
                      <a:pt x="42" y="535"/>
                    </a:cubicBezTo>
                    <a:cubicBezTo>
                      <a:pt x="16" y="472"/>
                      <a:pt x="1" y="419"/>
                      <a:pt x="1" y="352"/>
                    </a:cubicBezTo>
                    <a:cubicBezTo>
                      <a:pt x="1" y="286"/>
                      <a:pt x="16" y="236"/>
                      <a:pt x="29" y="183"/>
                    </a:cubicBezTo>
                    <a:cubicBezTo>
                      <a:pt x="67" y="91"/>
                      <a:pt x="145" y="38"/>
                      <a:pt x="199" y="25"/>
                    </a:cubicBezTo>
                    <a:cubicBezTo>
                      <a:pt x="252" y="0"/>
                      <a:pt x="277" y="13"/>
                      <a:pt x="290" y="25"/>
                    </a:cubicBezTo>
                    <a:cubicBezTo>
                      <a:pt x="290" y="63"/>
                      <a:pt x="211" y="104"/>
                      <a:pt x="186" y="236"/>
                    </a:cubicBezTo>
                    <a:cubicBezTo>
                      <a:pt x="174" y="299"/>
                      <a:pt x="174" y="365"/>
                      <a:pt x="224" y="444"/>
                    </a:cubicBezTo>
                    <a:cubicBezTo>
                      <a:pt x="265" y="522"/>
                      <a:pt x="331" y="601"/>
                      <a:pt x="422" y="680"/>
                    </a:cubicBezTo>
                    <a:cubicBezTo>
                      <a:pt x="513" y="758"/>
                      <a:pt x="645" y="849"/>
                      <a:pt x="737" y="982"/>
                    </a:cubicBezTo>
                    <a:cubicBezTo>
                      <a:pt x="840" y="1114"/>
                      <a:pt x="894" y="1283"/>
                      <a:pt x="906" y="1428"/>
                    </a:cubicBezTo>
                    <a:cubicBezTo>
                      <a:pt x="919" y="1573"/>
                      <a:pt x="894" y="1689"/>
                      <a:pt x="853" y="1780"/>
                    </a:cubicBezTo>
                    <a:cubicBezTo>
                      <a:pt x="828" y="1859"/>
                      <a:pt x="787" y="1900"/>
                      <a:pt x="787" y="1900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3488003" y="1378015"/>
                <a:ext cx="171441" cy="123763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856" extrusionOk="0">
                    <a:moveTo>
                      <a:pt x="1242" y="1"/>
                    </a:moveTo>
                    <a:cubicBezTo>
                      <a:pt x="592" y="1"/>
                      <a:pt x="53" y="366"/>
                      <a:pt x="29" y="855"/>
                    </a:cubicBezTo>
                    <a:cubicBezTo>
                      <a:pt x="0" y="1365"/>
                      <a:pt x="538" y="1812"/>
                      <a:pt x="1233" y="1853"/>
                    </a:cubicBezTo>
                    <a:cubicBezTo>
                      <a:pt x="1265" y="1854"/>
                      <a:pt x="1297" y="1855"/>
                      <a:pt x="1328" y="1855"/>
                    </a:cubicBezTo>
                    <a:cubicBezTo>
                      <a:pt x="1980" y="1855"/>
                      <a:pt x="2506" y="1486"/>
                      <a:pt x="2545" y="1000"/>
                    </a:cubicBezTo>
                    <a:cubicBezTo>
                      <a:pt x="2570" y="487"/>
                      <a:pt x="2032" y="44"/>
                      <a:pt x="1337" y="3"/>
                    </a:cubicBezTo>
                    <a:cubicBezTo>
                      <a:pt x="1305" y="1"/>
                      <a:pt x="1273" y="1"/>
                      <a:pt x="1242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3513343" y="1420159"/>
                <a:ext cx="131164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26" extrusionOk="0">
                    <a:moveTo>
                      <a:pt x="1954" y="356"/>
                    </a:moveTo>
                    <a:cubicBezTo>
                      <a:pt x="1954" y="368"/>
                      <a:pt x="1901" y="327"/>
                      <a:pt x="1838" y="290"/>
                    </a:cubicBezTo>
                    <a:cubicBezTo>
                      <a:pt x="1759" y="261"/>
                      <a:pt x="1665" y="211"/>
                      <a:pt x="1536" y="198"/>
                    </a:cubicBezTo>
                    <a:cubicBezTo>
                      <a:pt x="1416" y="170"/>
                      <a:pt x="1272" y="183"/>
                      <a:pt x="1155" y="223"/>
                    </a:cubicBezTo>
                    <a:cubicBezTo>
                      <a:pt x="1036" y="261"/>
                      <a:pt x="919" y="340"/>
                      <a:pt x="800" y="406"/>
                    </a:cubicBezTo>
                    <a:cubicBezTo>
                      <a:pt x="683" y="472"/>
                      <a:pt x="551" y="525"/>
                      <a:pt x="422" y="525"/>
                    </a:cubicBezTo>
                    <a:cubicBezTo>
                      <a:pt x="356" y="525"/>
                      <a:pt x="290" y="513"/>
                      <a:pt x="237" y="485"/>
                    </a:cubicBezTo>
                    <a:cubicBezTo>
                      <a:pt x="171" y="459"/>
                      <a:pt x="133" y="434"/>
                      <a:pt x="92" y="393"/>
                    </a:cubicBezTo>
                    <a:cubicBezTo>
                      <a:pt x="14" y="315"/>
                      <a:pt x="1" y="236"/>
                      <a:pt x="1" y="183"/>
                    </a:cubicBezTo>
                    <a:cubicBezTo>
                      <a:pt x="1" y="120"/>
                      <a:pt x="29" y="91"/>
                      <a:pt x="42" y="104"/>
                    </a:cubicBezTo>
                    <a:cubicBezTo>
                      <a:pt x="80" y="104"/>
                      <a:pt x="80" y="198"/>
                      <a:pt x="199" y="277"/>
                    </a:cubicBezTo>
                    <a:cubicBezTo>
                      <a:pt x="249" y="315"/>
                      <a:pt x="316" y="327"/>
                      <a:pt x="407" y="315"/>
                    </a:cubicBezTo>
                    <a:cubicBezTo>
                      <a:pt x="501" y="315"/>
                      <a:pt x="592" y="277"/>
                      <a:pt x="709" y="223"/>
                    </a:cubicBezTo>
                    <a:cubicBezTo>
                      <a:pt x="816" y="170"/>
                      <a:pt x="945" y="91"/>
                      <a:pt x="1102" y="54"/>
                    </a:cubicBezTo>
                    <a:cubicBezTo>
                      <a:pt x="1259" y="0"/>
                      <a:pt x="1429" y="13"/>
                      <a:pt x="1561" y="66"/>
                    </a:cubicBezTo>
                    <a:cubicBezTo>
                      <a:pt x="1706" y="104"/>
                      <a:pt x="1809" y="183"/>
                      <a:pt x="1876" y="236"/>
                    </a:cubicBezTo>
                    <a:cubicBezTo>
                      <a:pt x="1942" y="302"/>
                      <a:pt x="1967" y="340"/>
                      <a:pt x="1954" y="356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3715327" y="1656885"/>
                <a:ext cx="126763" cy="18551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782" extrusionOk="0">
                    <a:moveTo>
                      <a:pt x="1255" y="1"/>
                    </a:moveTo>
                    <a:cubicBezTo>
                      <a:pt x="775" y="1"/>
                      <a:pt x="302" y="499"/>
                      <a:pt x="158" y="1193"/>
                    </a:cubicBezTo>
                    <a:cubicBezTo>
                      <a:pt x="1" y="1954"/>
                      <a:pt x="287" y="2662"/>
                      <a:pt x="812" y="2766"/>
                    </a:cubicBezTo>
                    <a:cubicBezTo>
                      <a:pt x="858" y="2776"/>
                      <a:pt x="901" y="2782"/>
                      <a:pt x="942" y="2782"/>
                    </a:cubicBezTo>
                    <a:cubicBezTo>
                      <a:pt x="1359" y="2782"/>
                      <a:pt x="1534" y="2242"/>
                      <a:pt x="1677" y="1549"/>
                    </a:cubicBezTo>
                    <a:cubicBezTo>
                      <a:pt x="1834" y="787"/>
                      <a:pt x="1901" y="121"/>
                      <a:pt x="1388" y="14"/>
                    </a:cubicBezTo>
                    <a:cubicBezTo>
                      <a:pt x="1344" y="5"/>
                      <a:pt x="1299" y="1"/>
                      <a:pt x="1255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3778276" y="1675357"/>
                <a:ext cx="42010" cy="14943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241" extrusionOk="0">
                    <a:moveTo>
                      <a:pt x="617" y="13"/>
                    </a:moveTo>
                    <a:cubicBezTo>
                      <a:pt x="629" y="13"/>
                      <a:pt x="589" y="51"/>
                      <a:pt x="551" y="130"/>
                    </a:cubicBezTo>
                    <a:cubicBezTo>
                      <a:pt x="510" y="208"/>
                      <a:pt x="472" y="315"/>
                      <a:pt x="431" y="444"/>
                    </a:cubicBezTo>
                    <a:cubicBezTo>
                      <a:pt x="365" y="709"/>
                      <a:pt x="302" y="1048"/>
                      <a:pt x="261" y="1297"/>
                    </a:cubicBezTo>
                    <a:cubicBezTo>
                      <a:pt x="183" y="1822"/>
                      <a:pt x="158" y="2240"/>
                      <a:pt x="92" y="2240"/>
                    </a:cubicBezTo>
                    <a:cubicBezTo>
                      <a:pt x="51" y="2240"/>
                      <a:pt x="26" y="2136"/>
                      <a:pt x="13" y="1967"/>
                    </a:cubicBezTo>
                    <a:cubicBezTo>
                      <a:pt x="0" y="1781"/>
                      <a:pt x="13" y="1545"/>
                      <a:pt x="51" y="1272"/>
                    </a:cubicBezTo>
                    <a:cubicBezTo>
                      <a:pt x="92" y="995"/>
                      <a:pt x="195" y="668"/>
                      <a:pt x="315" y="407"/>
                    </a:cubicBezTo>
                    <a:cubicBezTo>
                      <a:pt x="365" y="275"/>
                      <a:pt x="431" y="158"/>
                      <a:pt x="497" y="92"/>
                    </a:cubicBezTo>
                    <a:cubicBezTo>
                      <a:pt x="563" y="26"/>
                      <a:pt x="617" y="1"/>
                      <a:pt x="617" y="13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3583427" y="1512649"/>
                <a:ext cx="159038" cy="112160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1682" extrusionOk="0">
                    <a:moveTo>
                      <a:pt x="1244" y="0"/>
                    </a:moveTo>
                    <a:cubicBezTo>
                      <a:pt x="1210" y="0"/>
                      <a:pt x="1175" y="1"/>
                      <a:pt x="1139" y="3"/>
                    </a:cubicBezTo>
                    <a:cubicBezTo>
                      <a:pt x="497" y="29"/>
                      <a:pt x="0" y="434"/>
                      <a:pt x="26" y="893"/>
                    </a:cubicBezTo>
                    <a:cubicBezTo>
                      <a:pt x="50" y="1349"/>
                      <a:pt x="552" y="1681"/>
                      <a:pt x="1164" y="1681"/>
                    </a:cubicBezTo>
                    <a:cubicBezTo>
                      <a:pt x="1186" y="1681"/>
                      <a:pt x="1208" y="1681"/>
                      <a:pt x="1230" y="1680"/>
                    </a:cubicBezTo>
                    <a:cubicBezTo>
                      <a:pt x="1888" y="1642"/>
                      <a:pt x="2385" y="1233"/>
                      <a:pt x="2359" y="777"/>
                    </a:cubicBezTo>
                    <a:cubicBezTo>
                      <a:pt x="2333" y="331"/>
                      <a:pt x="1850" y="0"/>
                      <a:pt x="1244" y="0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390245" y="1521585"/>
                <a:ext cx="127630" cy="186111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791" extrusionOk="0">
                    <a:moveTo>
                      <a:pt x="1251" y="0"/>
                    </a:moveTo>
                    <a:cubicBezTo>
                      <a:pt x="775" y="0"/>
                      <a:pt x="313" y="499"/>
                      <a:pt x="158" y="1193"/>
                    </a:cubicBezTo>
                    <a:cubicBezTo>
                      <a:pt x="1" y="1951"/>
                      <a:pt x="303" y="2659"/>
                      <a:pt x="812" y="2779"/>
                    </a:cubicBezTo>
                    <a:cubicBezTo>
                      <a:pt x="854" y="2787"/>
                      <a:pt x="893" y="2791"/>
                      <a:pt x="930" y="2791"/>
                    </a:cubicBezTo>
                    <a:cubicBezTo>
                      <a:pt x="1366" y="2791"/>
                      <a:pt x="1532" y="2247"/>
                      <a:pt x="1677" y="1546"/>
                    </a:cubicBezTo>
                    <a:cubicBezTo>
                      <a:pt x="1847" y="785"/>
                      <a:pt x="1913" y="118"/>
                      <a:pt x="1388" y="14"/>
                    </a:cubicBezTo>
                    <a:cubicBezTo>
                      <a:pt x="1342" y="5"/>
                      <a:pt x="1297" y="0"/>
                      <a:pt x="1251" y="0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453194" y="1539923"/>
                <a:ext cx="42010" cy="14936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240" extrusionOk="0">
                    <a:moveTo>
                      <a:pt x="629" y="13"/>
                    </a:moveTo>
                    <a:cubicBezTo>
                      <a:pt x="629" y="13"/>
                      <a:pt x="601" y="54"/>
                      <a:pt x="563" y="132"/>
                    </a:cubicBezTo>
                    <a:cubicBezTo>
                      <a:pt x="510" y="211"/>
                      <a:pt x="472" y="315"/>
                      <a:pt x="444" y="447"/>
                    </a:cubicBezTo>
                    <a:cubicBezTo>
                      <a:pt x="365" y="708"/>
                      <a:pt x="302" y="1047"/>
                      <a:pt x="261" y="1296"/>
                    </a:cubicBezTo>
                    <a:cubicBezTo>
                      <a:pt x="183" y="1821"/>
                      <a:pt x="158" y="2239"/>
                      <a:pt x="92" y="2239"/>
                    </a:cubicBezTo>
                    <a:cubicBezTo>
                      <a:pt x="51" y="2239"/>
                      <a:pt x="25" y="2136"/>
                      <a:pt x="13" y="1966"/>
                    </a:cubicBezTo>
                    <a:cubicBezTo>
                      <a:pt x="0" y="1783"/>
                      <a:pt x="13" y="1548"/>
                      <a:pt x="51" y="1271"/>
                    </a:cubicBezTo>
                    <a:cubicBezTo>
                      <a:pt x="92" y="997"/>
                      <a:pt x="195" y="667"/>
                      <a:pt x="315" y="406"/>
                    </a:cubicBezTo>
                    <a:cubicBezTo>
                      <a:pt x="365" y="274"/>
                      <a:pt x="431" y="157"/>
                      <a:pt x="497" y="91"/>
                    </a:cubicBezTo>
                    <a:cubicBezTo>
                      <a:pt x="563" y="25"/>
                      <a:pt x="617" y="0"/>
                      <a:pt x="629" y="13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6"/>
          <p:cNvGrpSpPr/>
          <p:nvPr/>
        </p:nvGrpSpPr>
        <p:grpSpPr>
          <a:xfrm>
            <a:off x="-330240" y="4288275"/>
            <a:ext cx="1675228" cy="1003099"/>
            <a:chOff x="6784369" y="2225096"/>
            <a:chExt cx="1144047" cy="685036"/>
          </a:xfrm>
        </p:grpSpPr>
        <p:sp>
          <p:nvSpPr>
            <p:cNvPr id="176" name="Google Shape;176;p6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subTitle" idx="1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815250" y="201615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3" name="Google Shape;213;p8"/>
          <p:cNvGrpSpPr/>
          <p:nvPr/>
        </p:nvGrpSpPr>
        <p:grpSpPr>
          <a:xfrm>
            <a:off x="-898758" y="53408"/>
            <a:ext cx="2289627" cy="1894430"/>
            <a:chOff x="4654765" y="2053719"/>
            <a:chExt cx="1574709" cy="1302909"/>
          </a:xfrm>
        </p:grpSpPr>
        <p:sp>
          <p:nvSpPr>
            <p:cNvPr id="214" name="Google Shape;214;p8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>
            <a:off x="7367555" y="214829"/>
            <a:ext cx="2144759" cy="1897687"/>
            <a:chOff x="3070431" y="1341472"/>
            <a:chExt cx="1183120" cy="104682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3705686" y="2058353"/>
              <a:ext cx="547865" cy="329946"/>
              <a:chOff x="3705686" y="2058353"/>
              <a:chExt cx="547865" cy="329946"/>
            </a:xfrm>
          </p:grpSpPr>
          <p:sp>
            <p:nvSpPr>
              <p:cNvPr id="224" name="Google Shape;224;p8"/>
              <p:cNvSpPr/>
              <p:nvPr/>
            </p:nvSpPr>
            <p:spPr>
              <a:xfrm>
                <a:off x="3804444" y="2058353"/>
                <a:ext cx="449107" cy="327678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914" extrusionOk="0">
                    <a:moveTo>
                      <a:pt x="4611" y="957"/>
                    </a:moveTo>
                    <a:cubicBezTo>
                      <a:pt x="2922" y="1"/>
                      <a:pt x="261" y="315"/>
                      <a:pt x="13" y="353"/>
                    </a:cubicBezTo>
                    <a:lnTo>
                      <a:pt x="0" y="353"/>
                    </a:lnTo>
                    <a:cubicBezTo>
                      <a:pt x="0" y="353"/>
                      <a:pt x="1114" y="3001"/>
                      <a:pt x="2881" y="3998"/>
                    </a:cubicBezTo>
                    <a:cubicBezTo>
                      <a:pt x="4482" y="4913"/>
                      <a:pt x="6357" y="4155"/>
                      <a:pt x="6684" y="4011"/>
                    </a:cubicBezTo>
                    <a:cubicBezTo>
                      <a:pt x="6722" y="3998"/>
                      <a:pt x="6734" y="3982"/>
                      <a:pt x="6734" y="3982"/>
                    </a:cubicBezTo>
                    <a:cubicBezTo>
                      <a:pt x="6734" y="3982"/>
                      <a:pt x="6382" y="1966"/>
                      <a:pt x="4611" y="957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3705686" y="2110433"/>
                <a:ext cx="449307" cy="277866"/>
              </a:xfrm>
              <a:custGeom>
                <a:avLst/>
                <a:gdLst/>
                <a:ahLst/>
                <a:cxnLst/>
                <a:rect l="l" t="t" r="r" b="b"/>
                <a:pathLst>
                  <a:path w="6738" h="4167" extrusionOk="0">
                    <a:moveTo>
                      <a:pt x="1311" y="0"/>
                    </a:moveTo>
                    <a:cubicBezTo>
                      <a:pt x="626" y="0"/>
                      <a:pt x="115" y="60"/>
                      <a:pt x="13" y="72"/>
                    </a:cubicBezTo>
                    <a:lnTo>
                      <a:pt x="0" y="72"/>
                    </a:lnTo>
                    <a:cubicBezTo>
                      <a:pt x="0" y="72"/>
                      <a:pt x="1113" y="2717"/>
                      <a:pt x="2884" y="3727"/>
                    </a:cubicBezTo>
                    <a:cubicBezTo>
                      <a:pt x="3465" y="4056"/>
                      <a:pt x="4080" y="4167"/>
                      <a:pt x="4645" y="4167"/>
                    </a:cubicBezTo>
                    <a:cubicBezTo>
                      <a:pt x="5634" y="4167"/>
                      <a:pt x="6467" y="3827"/>
                      <a:pt x="6684" y="3727"/>
                    </a:cubicBezTo>
                    <a:cubicBezTo>
                      <a:pt x="6721" y="3714"/>
                      <a:pt x="6737" y="3702"/>
                      <a:pt x="6737" y="3702"/>
                    </a:cubicBezTo>
                    <a:cubicBezTo>
                      <a:pt x="6737" y="3702"/>
                      <a:pt x="6369" y="1682"/>
                      <a:pt x="4614" y="685"/>
                    </a:cubicBezTo>
                    <a:cubicBezTo>
                      <a:pt x="3619" y="123"/>
                      <a:pt x="2288" y="0"/>
                      <a:pt x="1311" y="0"/>
                    </a:cubicBezTo>
                    <a:close/>
                  </a:path>
                </a:pathLst>
              </a:custGeom>
              <a:solidFill>
                <a:srgbClr val="0069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3706486" y="2110433"/>
                <a:ext cx="448506" cy="248526"/>
              </a:xfrm>
              <a:custGeom>
                <a:avLst/>
                <a:gdLst/>
                <a:ahLst/>
                <a:cxnLst/>
                <a:rect l="l" t="t" r="r" b="b"/>
                <a:pathLst>
                  <a:path w="6726" h="3727" extrusionOk="0">
                    <a:moveTo>
                      <a:pt x="1299" y="0"/>
                    </a:moveTo>
                    <a:cubicBezTo>
                      <a:pt x="614" y="0"/>
                      <a:pt x="103" y="60"/>
                      <a:pt x="1" y="72"/>
                    </a:cubicBezTo>
                    <a:lnTo>
                      <a:pt x="6672" y="3727"/>
                    </a:lnTo>
                    <a:cubicBezTo>
                      <a:pt x="6709" y="3714"/>
                      <a:pt x="6725" y="3702"/>
                      <a:pt x="6725" y="3702"/>
                    </a:cubicBezTo>
                    <a:cubicBezTo>
                      <a:pt x="6725" y="3702"/>
                      <a:pt x="6357" y="1682"/>
                      <a:pt x="4602" y="685"/>
                    </a:cubicBezTo>
                    <a:cubicBezTo>
                      <a:pt x="3607" y="123"/>
                      <a:pt x="2276" y="0"/>
                      <a:pt x="1299" y="0"/>
                    </a:cubicBezTo>
                    <a:close/>
                  </a:path>
                </a:pathLst>
              </a:custGeom>
              <a:solidFill>
                <a:srgbClr val="509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3070431" y="1341472"/>
              <a:ext cx="1032118" cy="637025"/>
              <a:chOff x="3070431" y="1341472"/>
              <a:chExt cx="1032118" cy="637025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3489870" y="1341472"/>
                <a:ext cx="612679" cy="611879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9176" extrusionOk="0">
                    <a:moveTo>
                      <a:pt x="6920" y="9005"/>
                    </a:moveTo>
                    <a:cubicBezTo>
                      <a:pt x="7364" y="8848"/>
                      <a:pt x="7521" y="8219"/>
                      <a:pt x="7301" y="7615"/>
                    </a:cubicBezTo>
                    <a:cubicBezTo>
                      <a:pt x="7077" y="7052"/>
                      <a:pt x="6606" y="6709"/>
                      <a:pt x="6184" y="6788"/>
                    </a:cubicBezTo>
                    <a:cubicBezTo>
                      <a:pt x="6357" y="6568"/>
                      <a:pt x="6448" y="6200"/>
                      <a:pt x="6540" y="5766"/>
                    </a:cubicBezTo>
                    <a:cubicBezTo>
                      <a:pt x="6697" y="5008"/>
                      <a:pt x="6763" y="4351"/>
                      <a:pt x="6250" y="4234"/>
                    </a:cubicBezTo>
                    <a:cubicBezTo>
                      <a:pt x="6027" y="4193"/>
                      <a:pt x="5791" y="4259"/>
                      <a:pt x="5596" y="4417"/>
                    </a:cubicBezTo>
                    <a:cubicBezTo>
                      <a:pt x="5766" y="3973"/>
                      <a:pt x="5700" y="3526"/>
                      <a:pt x="5385" y="3316"/>
                    </a:cubicBezTo>
                    <a:cubicBezTo>
                      <a:pt x="5319" y="3265"/>
                      <a:pt x="5228" y="3237"/>
                      <a:pt x="5137" y="3225"/>
                    </a:cubicBezTo>
                    <a:cubicBezTo>
                      <a:pt x="5215" y="3108"/>
                      <a:pt x="5256" y="2976"/>
                      <a:pt x="5241" y="2831"/>
                    </a:cubicBezTo>
                    <a:cubicBezTo>
                      <a:pt x="5241" y="2753"/>
                      <a:pt x="5215" y="2687"/>
                      <a:pt x="5190" y="2621"/>
                    </a:cubicBezTo>
                    <a:cubicBezTo>
                      <a:pt x="5451" y="3080"/>
                      <a:pt x="5911" y="3328"/>
                      <a:pt x="6291" y="3199"/>
                    </a:cubicBezTo>
                    <a:cubicBezTo>
                      <a:pt x="6370" y="3159"/>
                      <a:pt x="6436" y="3121"/>
                      <a:pt x="6499" y="3055"/>
                    </a:cubicBezTo>
                    <a:cubicBezTo>
                      <a:pt x="6514" y="3080"/>
                      <a:pt x="6540" y="3092"/>
                      <a:pt x="6565" y="3121"/>
                    </a:cubicBezTo>
                    <a:cubicBezTo>
                      <a:pt x="6697" y="3212"/>
                      <a:pt x="6867" y="3265"/>
                      <a:pt x="7037" y="3265"/>
                    </a:cubicBezTo>
                    <a:cubicBezTo>
                      <a:pt x="7049" y="3382"/>
                      <a:pt x="7090" y="3514"/>
                      <a:pt x="7128" y="3643"/>
                    </a:cubicBezTo>
                    <a:cubicBezTo>
                      <a:pt x="7260" y="3986"/>
                      <a:pt x="7483" y="4234"/>
                      <a:pt x="7732" y="4379"/>
                    </a:cubicBezTo>
                    <a:cubicBezTo>
                      <a:pt x="7339" y="4351"/>
                      <a:pt x="6986" y="4508"/>
                      <a:pt x="6854" y="4810"/>
                    </a:cubicBezTo>
                    <a:cubicBezTo>
                      <a:pt x="6672" y="5244"/>
                      <a:pt x="7011" y="5794"/>
                      <a:pt x="7600" y="6043"/>
                    </a:cubicBezTo>
                    <a:cubicBezTo>
                      <a:pt x="8203" y="6291"/>
                      <a:pt x="8833" y="6146"/>
                      <a:pt x="9015" y="5728"/>
                    </a:cubicBezTo>
                    <a:cubicBezTo>
                      <a:pt x="9188" y="5294"/>
                      <a:pt x="8858" y="4744"/>
                      <a:pt x="8257" y="4495"/>
                    </a:cubicBezTo>
                    <a:cubicBezTo>
                      <a:pt x="8244" y="4483"/>
                      <a:pt x="8216" y="4483"/>
                      <a:pt x="8191" y="4470"/>
                    </a:cubicBezTo>
                    <a:cubicBezTo>
                      <a:pt x="8244" y="4470"/>
                      <a:pt x="8295" y="4457"/>
                      <a:pt x="8336" y="4429"/>
                    </a:cubicBezTo>
                    <a:cubicBezTo>
                      <a:pt x="8766" y="4272"/>
                      <a:pt x="8936" y="3643"/>
                      <a:pt x="8700" y="3042"/>
                    </a:cubicBezTo>
                    <a:cubicBezTo>
                      <a:pt x="8609" y="2794"/>
                      <a:pt x="8465" y="2583"/>
                      <a:pt x="8282" y="2438"/>
                    </a:cubicBezTo>
                    <a:cubicBezTo>
                      <a:pt x="8663" y="1850"/>
                      <a:pt x="8675" y="1180"/>
                      <a:pt x="8282" y="878"/>
                    </a:cubicBezTo>
                    <a:cubicBezTo>
                      <a:pt x="7864" y="551"/>
                      <a:pt x="7442" y="998"/>
                      <a:pt x="6971" y="1614"/>
                    </a:cubicBezTo>
                    <a:cubicBezTo>
                      <a:pt x="6879" y="1731"/>
                      <a:pt x="6788" y="1850"/>
                      <a:pt x="6709" y="1966"/>
                    </a:cubicBezTo>
                    <a:cubicBezTo>
                      <a:pt x="6697" y="1900"/>
                      <a:pt x="6684" y="1850"/>
                      <a:pt x="6656" y="1797"/>
                    </a:cubicBezTo>
                    <a:cubicBezTo>
                      <a:pt x="6436" y="1193"/>
                      <a:pt x="5898" y="840"/>
                      <a:pt x="5464" y="1010"/>
                    </a:cubicBezTo>
                    <a:cubicBezTo>
                      <a:pt x="5020" y="1168"/>
                      <a:pt x="4863" y="1797"/>
                      <a:pt x="5083" y="2401"/>
                    </a:cubicBezTo>
                    <a:cubicBezTo>
                      <a:pt x="5112" y="2451"/>
                      <a:pt x="5124" y="2492"/>
                      <a:pt x="5149" y="2542"/>
                    </a:cubicBezTo>
                    <a:cubicBezTo>
                      <a:pt x="4967" y="2228"/>
                      <a:pt x="4533" y="2033"/>
                      <a:pt x="4036" y="2058"/>
                    </a:cubicBezTo>
                    <a:cubicBezTo>
                      <a:pt x="3800" y="2070"/>
                      <a:pt x="3577" y="2136"/>
                      <a:pt x="3394" y="2228"/>
                    </a:cubicBezTo>
                    <a:cubicBezTo>
                      <a:pt x="3394" y="2086"/>
                      <a:pt x="3369" y="1941"/>
                      <a:pt x="3316" y="1809"/>
                    </a:cubicBezTo>
                    <a:cubicBezTo>
                      <a:pt x="3709" y="1677"/>
                      <a:pt x="3970" y="1391"/>
                      <a:pt x="3998" y="1048"/>
                    </a:cubicBezTo>
                    <a:cubicBezTo>
                      <a:pt x="4023" y="539"/>
                      <a:pt x="3486" y="79"/>
                      <a:pt x="2791" y="42"/>
                    </a:cubicBezTo>
                    <a:cubicBezTo>
                      <a:pt x="2095" y="1"/>
                      <a:pt x="1507" y="394"/>
                      <a:pt x="1482" y="907"/>
                    </a:cubicBezTo>
                    <a:cubicBezTo>
                      <a:pt x="1466" y="1180"/>
                      <a:pt x="1611" y="1429"/>
                      <a:pt x="1860" y="1614"/>
                    </a:cubicBezTo>
                    <a:cubicBezTo>
                      <a:pt x="1768" y="1822"/>
                      <a:pt x="1718" y="2058"/>
                      <a:pt x="1718" y="2322"/>
                    </a:cubicBezTo>
                    <a:cubicBezTo>
                      <a:pt x="1731" y="2401"/>
                      <a:pt x="1731" y="2479"/>
                      <a:pt x="1743" y="2558"/>
                    </a:cubicBezTo>
                    <a:cubicBezTo>
                      <a:pt x="1690" y="2372"/>
                      <a:pt x="1586" y="2256"/>
                      <a:pt x="1375" y="2202"/>
                    </a:cubicBezTo>
                    <a:cubicBezTo>
                      <a:pt x="866" y="2099"/>
                      <a:pt x="315" y="2636"/>
                      <a:pt x="158" y="3394"/>
                    </a:cubicBezTo>
                    <a:cubicBezTo>
                      <a:pt x="1" y="4156"/>
                      <a:pt x="287" y="4863"/>
                      <a:pt x="800" y="4967"/>
                    </a:cubicBezTo>
                    <a:cubicBezTo>
                      <a:pt x="903" y="4995"/>
                      <a:pt x="982" y="4980"/>
                      <a:pt x="1061" y="4967"/>
                    </a:cubicBezTo>
                    <a:cubicBezTo>
                      <a:pt x="1010" y="5203"/>
                      <a:pt x="1035" y="5492"/>
                      <a:pt x="1139" y="5766"/>
                    </a:cubicBezTo>
                    <a:cubicBezTo>
                      <a:pt x="1363" y="6370"/>
                      <a:pt x="1900" y="6725"/>
                      <a:pt x="2331" y="6568"/>
                    </a:cubicBezTo>
                    <a:cubicBezTo>
                      <a:pt x="2529" y="6489"/>
                      <a:pt x="2662" y="6332"/>
                      <a:pt x="2740" y="6121"/>
                    </a:cubicBezTo>
                    <a:cubicBezTo>
                      <a:pt x="3001" y="6659"/>
                      <a:pt x="3511" y="6974"/>
                      <a:pt x="3957" y="6816"/>
                    </a:cubicBezTo>
                    <a:cubicBezTo>
                      <a:pt x="4429" y="6647"/>
                      <a:pt x="4640" y="6002"/>
                      <a:pt x="4429" y="5360"/>
                    </a:cubicBezTo>
                    <a:cubicBezTo>
                      <a:pt x="4653" y="5360"/>
                      <a:pt x="4901" y="5269"/>
                      <a:pt x="5124" y="5087"/>
                    </a:cubicBezTo>
                    <a:cubicBezTo>
                      <a:pt x="5083" y="5190"/>
                      <a:pt x="5046" y="5310"/>
                      <a:pt x="5020" y="5426"/>
                    </a:cubicBezTo>
                    <a:cubicBezTo>
                      <a:pt x="4863" y="6187"/>
                      <a:pt x="5149" y="6895"/>
                      <a:pt x="5675" y="6999"/>
                    </a:cubicBezTo>
                    <a:cubicBezTo>
                      <a:pt x="5728" y="7011"/>
                      <a:pt x="5778" y="7011"/>
                      <a:pt x="5832" y="7011"/>
                    </a:cubicBezTo>
                    <a:cubicBezTo>
                      <a:pt x="5609" y="7288"/>
                      <a:pt x="5555" y="7760"/>
                      <a:pt x="5728" y="8219"/>
                    </a:cubicBezTo>
                    <a:cubicBezTo>
                      <a:pt x="5948" y="8820"/>
                      <a:pt x="6486" y="9175"/>
                      <a:pt x="6920" y="9005"/>
                    </a:cubicBezTo>
                    <a:close/>
                    <a:moveTo>
                      <a:pt x="2633" y="4995"/>
                    </a:moveTo>
                    <a:cubicBezTo>
                      <a:pt x="2372" y="4495"/>
                      <a:pt x="1900" y="4234"/>
                      <a:pt x="1507" y="4379"/>
                    </a:cubicBezTo>
                    <a:cubicBezTo>
                      <a:pt x="1573" y="4193"/>
                      <a:pt x="1624" y="3973"/>
                      <a:pt x="1677" y="3737"/>
                    </a:cubicBezTo>
                    <a:cubicBezTo>
                      <a:pt x="1756" y="3328"/>
                      <a:pt x="1822" y="2951"/>
                      <a:pt x="1768" y="2674"/>
                    </a:cubicBezTo>
                    <a:cubicBezTo>
                      <a:pt x="1900" y="3133"/>
                      <a:pt x="2228" y="3473"/>
                      <a:pt x="2608" y="3460"/>
                    </a:cubicBezTo>
                    <a:cubicBezTo>
                      <a:pt x="2753" y="3448"/>
                      <a:pt x="2897" y="3394"/>
                      <a:pt x="3014" y="3291"/>
                    </a:cubicBezTo>
                    <a:cubicBezTo>
                      <a:pt x="3212" y="3564"/>
                      <a:pt x="3618" y="3750"/>
                      <a:pt x="4090" y="3737"/>
                    </a:cubicBezTo>
                    <a:cubicBezTo>
                      <a:pt x="4077" y="3762"/>
                      <a:pt x="4049" y="3788"/>
                      <a:pt x="4036" y="3800"/>
                    </a:cubicBezTo>
                    <a:cubicBezTo>
                      <a:pt x="3879" y="4036"/>
                      <a:pt x="3800" y="4288"/>
                      <a:pt x="3775" y="4508"/>
                    </a:cubicBezTo>
                    <a:cubicBezTo>
                      <a:pt x="3564" y="4391"/>
                      <a:pt x="3341" y="4366"/>
                      <a:pt x="3118" y="4429"/>
                    </a:cubicBezTo>
                    <a:cubicBezTo>
                      <a:pt x="2882" y="4524"/>
                      <a:pt x="2712" y="4731"/>
                      <a:pt x="2633" y="4995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120004" y="1394137"/>
                <a:ext cx="138300" cy="165906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2488" extrusionOk="0">
                    <a:moveTo>
                      <a:pt x="1680" y="2252"/>
                    </a:moveTo>
                    <a:cubicBezTo>
                      <a:pt x="2058" y="2016"/>
                      <a:pt x="2073" y="1362"/>
                      <a:pt x="1718" y="811"/>
                    </a:cubicBezTo>
                    <a:cubicBezTo>
                      <a:pt x="1366" y="248"/>
                      <a:pt x="774" y="0"/>
                      <a:pt x="394" y="236"/>
                    </a:cubicBezTo>
                    <a:cubicBezTo>
                      <a:pt x="29" y="472"/>
                      <a:pt x="1" y="1113"/>
                      <a:pt x="356" y="1676"/>
                    </a:cubicBezTo>
                    <a:cubicBezTo>
                      <a:pt x="708" y="2227"/>
                      <a:pt x="1300" y="2488"/>
                      <a:pt x="1680" y="2252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912802" y="1778567"/>
                <a:ext cx="133632" cy="174775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621" extrusionOk="0">
                    <a:moveTo>
                      <a:pt x="79" y="1205"/>
                    </a:moveTo>
                    <a:cubicBezTo>
                      <a:pt x="0" y="1900"/>
                      <a:pt x="353" y="2504"/>
                      <a:pt x="853" y="2570"/>
                    </a:cubicBezTo>
                    <a:cubicBezTo>
                      <a:pt x="1362" y="2620"/>
                      <a:pt x="1847" y="2111"/>
                      <a:pt x="1925" y="1428"/>
                    </a:cubicBezTo>
                    <a:cubicBezTo>
                      <a:pt x="2004" y="733"/>
                      <a:pt x="1664" y="117"/>
                      <a:pt x="1151" y="66"/>
                    </a:cubicBezTo>
                    <a:cubicBezTo>
                      <a:pt x="642" y="0"/>
                      <a:pt x="170" y="510"/>
                      <a:pt x="79" y="1205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288646" y="1628996"/>
                <a:ext cx="139100" cy="17664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649" extrusionOk="0">
                    <a:moveTo>
                      <a:pt x="1626" y="2438"/>
                    </a:moveTo>
                    <a:cubicBezTo>
                      <a:pt x="2020" y="2231"/>
                      <a:pt x="2086" y="1561"/>
                      <a:pt x="1759" y="944"/>
                    </a:cubicBezTo>
                    <a:cubicBezTo>
                      <a:pt x="1431" y="331"/>
                      <a:pt x="840" y="1"/>
                      <a:pt x="447" y="211"/>
                    </a:cubicBezTo>
                    <a:cubicBezTo>
                      <a:pt x="54" y="422"/>
                      <a:pt x="0" y="1089"/>
                      <a:pt x="331" y="1705"/>
                    </a:cubicBezTo>
                    <a:cubicBezTo>
                      <a:pt x="658" y="2322"/>
                      <a:pt x="1233" y="2649"/>
                      <a:pt x="1626" y="2438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3111402" y="1595854"/>
                <a:ext cx="141634" cy="1076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615" extrusionOk="0">
                    <a:moveTo>
                      <a:pt x="969" y="1561"/>
                    </a:moveTo>
                    <a:cubicBezTo>
                      <a:pt x="1532" y="1614"/>
                      <a:pt x="2029" y="1337"/>
                      <a:pt x="2070" y="919"/>
                    </a:cubicBezTo>
                    <a:cubicBezTo>
                      <a:pt x="2124" y="513"/>
                      <a:pt x="1702" y="133"/>
                      <a:pt x="1139" y="67"/>
                    </a:cubicBezTo>
                    <a:cubicBezTo>
                      <a:pt x="576" y="1"/>
                      <a:pt x="92" y="290"/>
                      <a:pt x="38" y="696"/>
                    </a:cubicBezTo>
                    <a:cubicBezTo>
                      <a:pt x="1" y="1114"/>
                      <a:pt x="419" y="1495"/>
                      <a:pt x="969" y="1561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3256372" y="1413208"/>
                <a:ext cx="170574" cy="19237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885" extrusionOk="0">
                    <a:moveTo>
                      <a:pt x="2136" y="327"/>
                    </a:moveTo>
                    <a:cubicBezTo>
                      <a:pt x="1717" y="0"/>
                      <a:pt x="1299" y="434"/>
                      <a:pt x="827" y="1051"/>
                    </a:cubicBezTo>
                    <a:cubicBezTo>
                      <a:pt x="343" y="1664"/>
                      <a:pt x="0" y="2230"/>
                      <a:pt x="421" y="2557"/>
                    </a:cubicBezTo>
                    <a:cubicBezTo>
                      <a:pt x="840" y="2884"/>
                      <a:pt x="1560" y="2648"/>
                      <a:pt x="2032" y="2032"/>
                    </a:cubicBezTo>
                    <a:cubicBezTo>
                      <a:pt x="2516" y="1416"/>
                      <a:pt x="2557" y="642"/>
                      <a:pt x="2136" y="327"/>
                    </a:cubicBezTo>
                    <a:close/>
                  </a:path>
                </a:pathLst>
              </a:custGeom>
              <a:solidFill>
                <a:srgbClr val="31140C">
                  <a:alpha val="29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3635840" y="1588802"/>
                <a:ext cx="140633" cy="143767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56" extrusionOk="0">
                    <a:moveTo>
                      <a:pt x="1337" y="0"/>
                    </a:moveTo>
                    <a:cubicBezTo>
                      <a:pt x="1004" y="0"/>
                      <a:pt x="626" y="223"/>
                      <a:pt x="366" y="604"/>
                    </a:cubicBezTo>
                    <a:cubicBezTo>
                      <a:pt x="1" y="1129"/>
                      <a:pt x="13" y="1783"/>
                      <a:pt x="394" y="2044"/>
                    </a:cubicBezTo>
                    <a:cubicBezTo>
                      <a:pt x="502" y="2120"/>
                      <a:pt x="629" y="2155"/>
                      <a:pt x="764" y="2155"/>
                    </a:cubicBezTo>
                    <a:cubicBezTo>
                      <a:pt x="1102" y="2155"/>
                      <a:pt x="1489" y="1932"/>
                      <a:pt x="1743" y="1547"/>
                    </a:cubicBezTo>
                    <a:cubicBezTo>
                      <a:pt x="2108" y="1022"/>
                      <a:pt x="2096" y="380"/>
                      <a:pt x="1715" y="119"/>
                    </a:cubicBezTo>
                    <a:cubicBezTo>
                      <a:pt x="1604" y="38"/>
                      <a:pt x="1475" y="0"/>
                      <a:pt x="1337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3503740" y="1449900"/>
                <a:ext cx="115427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333" extrusionOk="0">
                    <a:moveTo>
                      <a:pt x="845" y="1"/>
                    </a:moveTo>
                    <a:cubicBezTo>
                      <a:pt x="839" y="1"/>
                      <a:pt x="833" y="1"/>
                      <a:pt x="827" y="1"/>
                    </a:cubicBezTo>
                    <a:cubicBezTo>
                      <a:pt x="368" y="13"/>
                      <a:pt x="0" y="551"/>
                      <a:pt x="29" y="1193"/>
                    </a:cubicBezTo>
                    <a:cubicBezTo>
                      <a:pt x="53" y="1830"/>
                      <a:pt x="426" y="2333"/>
                      <a:pt x="870" y="2333"/>
                    </a:cubicBezTo>
                    <a:cubicBezTo>
                      <a:pt x="882" y="2333"/>
                      <a:pt x="894" y="2332"/>
                      <a:pt x="906" y="2331"/>
                    </a:cubicBezTo>
                    <a:cubicBezTo>
                      <a:pt x="1378" y="2319"/>
                      <a:pt x="1730" y="1781"/>
                      <a:pt x="1705" y="1139"/>
                    </a:cubicBezTo>
                    <a:cubicBezTo>
                      <a:pt x="1680" y="493"/>
                      <a:pt x="1296" y="1"/>
                      <a:pt x="845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3451260" y="1664087"/>
                <a:ext cx="135566" cy="151303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269" extrusionOk="0">
                    <a:moveTo>
                      <a:pt x="819" y="1"/>
                    </a:moveTo>
                    <a:cubicBezTo>
                      <a:pt x="746" y="1"/>
                      <a:pt x="674" y="13"/>
                      <a:pt x="605" y="38"/>
                    </a:cubicBezTo>
                    <a:cubicBezTo>
                      <a:pt x="174" y="208"/>
                      <a:pt x="1" y="824"/>
                      <a:pt x="237" y="1428"/>
                    </a:cubicBezTo>
                    <a:cubicBezTo>
                      <a:pt x="423" y="1929"/>
                      <a:pt x="828" y="2268"/>
                      <a:pt x="1210" y="2268"/>
                    </a:cubicBezTo>
                    <a:cubicBezTo>
                      <a:pt x="1285" y="2268"/>
                      <a:pt x="1360" y="2255"/>
                      <a:pt x="1432" y="2227"/>
                    </a:cubicBezTo>
                    <a:cubicBezTo>
                      <a:pt x="1863" y="2057"/>
                      <a:pt x="2033" y="1441"/>
                      <a:pt x="1797" y="837"/>
                    </a:cubicBezTo>
                    <a:cubicBezTo>
                      <a:pt x="1609" y="332"/>
                      <a:pt x="1202" y="1"/>
                      <a:pt x="819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851695" y="1522251"/>
                <a:ext cx="135566" cy="151303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269" extrusionOk="0">
                    <a:moveTo>
                      <a:pt x="823" y="0"/>
                    </a:moveTo>
                    <a:cubicBezTo>
                      <a:pt x="748" y="0"/>
                      <a:pt x="673" y="14"/>
                      <a:pt x="601" y="42"/>
                    </a:cubicBezTo>
                    <a:cubicBezTo>
                      <a:pt x="157" y="199"/>
                      <a:pt x="0" y="828"/>
                      <a:pt x="224" y="1432"/>
                    </a:cubicBezTo>
                    <a:cubicBezTo>
                      <a:pt x="422" y="1937"/>
                      <a:pt x="831" y="2268"/>
                      <a:pt x="1214" y="2268"/>
                    </a:cubicBezTo>
                    <a:cubicBezTo>
                      <a:pt x="1287" y="2268"/>
                      <a:pt x="1359" y="2256"/>
                      <a:pt x="1428" y="2231"/>
                    </a:cubicBezTo>
                    <a:cubicBezTo>
                      <a:pt x="1859" y="2061"/>
                      <a:pt x="2032" y="1445"/>
                      <a:pt x="1796" y="841"/>
                    </a:cubicBezTo>
                    <a:cubicBezTo>
                      <a:pt x="1610" y="339"/>
                      <a:pt x="1205" y="0"/>
                      <a:pt x="823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3715327" y="1439164"/>
                <a:ext cx="134499" cy="151303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269" extrusionOk="0">
                    <a:moveTo>
                      <a:pt x="811" y="1"/>
                    </a:moveTo>
                    <a:cubicBezTo>
                      <a:pt x="736" y="1"/>
                      <a:pt x="661" y="14"/>
                      <a:pt x="589" y="42"/>
                    </a:cubicBezTo>
                    <a:cubicBezTo>
                      <a:pt x="158" y="212"/>
                      <a:pt x="1" y="829"/>
                      <a:pt x="224" y="1432"/>
                    </a:cubicBezTo>
                    <a:cubicBezTo>
                      <a:pt x="422" y="1939"/>
                      <a:pt x="830" y="2269"/>
                      <a:pt x="1213" y="2269"/>
                    </a:cubicBezTo>
                    <a:cubicBezTo>
                      <a:pt x="1287" y="2269"/>
                      <a:pt x="1359" y="2257"/>
                      <a:pt x="1429" y="2231"/>
                    </a:cubicBezTo>
                    <a:cubicBezTo>
                      <a:pt x="1860" y="2061"/>
                      <a:pt x="2017" y="1445"/>
                      <a:pt x="1797" y="841"/>
                    </a:cubicBezTo>
                    <a:cubicBezTo>
                      <a:pt x="1600" y="340"/>
                      <a:pt x="1193" y="1"/>
                      <a:pt x="811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3757271" y="1827128"/>
                <a:ext cx="135566" cy="151369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270" extrusionOk="0">
                    <a:moveTo>
                      <a:pt x="828" y="1"/>
                    </a:moveTo>
                    <a:cubicBezTo>
                      <a:pt x="751" y="1"/>
                      <a:pt x="675" y="14"/>
                      <a:pt x="602" y="43"/>
                    </a:cubicBezTo>
                    <a:cubicBezTo>
                      <a:pt x="171" y="200"/>
                      <a:pt x="1" y="829"/>
                      <a:pt x="237" y="1433"/>
                    </a:cubicBezTo>
                    <a:cubicBezTo>
                      <a:pt x="424" y="1940"/>
                      <a:pt x="831" y="2269"/>
                      <a:pt x="1213" y="2269"/>
                    </a:cubicBezTo>
                    <a:cubicBezTo>
                      <a:pt x="1287" y="2269"/>
                      <a:pt x="1359" y="2257"/>
                      <a:pt x="1429" y="2232"/>
                    </a:cubicBezTo>
                    <a:cubicBezTo>
                      <a:pt x="1860" y="2062"/>
                      <a:pt x="2033" y="1446"/>
                      <a:pt x="1797" y="842"/>
                    </a:cubicBezTo>
                    <a:cubicBezTo>
                      <a:pt x="1611" y="332"/>
                      <a:pt x="1208" y="1"/>
                      <a:pt x="828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3079033" y="1423960"/>
                <a:ext cx="138233" cy="14643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196" extrusionOk="0">
                    <a:moveTo>
                      <a:pt x="712" y="1"/>
                    </a:moveTo>
                    <a:cubicBezTo>
                      <a:pt x="597" y="1"/>
                      <a:pt x="489" y="29"/>
                      <a:pt x="393" y="88"/>
                    </a:cubicBezTo>
                    <a:cubicBezTo>
                      <a:pt x="16" y="336"/>
                      <a:pt x="0" y="978"/>
                      <a:pt x="356" y="1528"/>
                    </a:cubicBezTo>
                    <a:cubicBezTo>
                      <a:pt x="619" y="1949"/>
                      <a:pt x="1015" y="2195"/>
                      <a:pt x="1357" y="2195"/>
                    </a:cubicBezTo>
                    <a:cubicBezTo>
                      <a:pt x="1473" y="2195"/>
                      <a:pt x="1583" y="2167"/>
                      <a:pt x="1680" y="2107"/>
                    </a:cubicBezTo>
                    <a:cubicBezTo>
                      <a:pt x="2045" y="1871"/>
                      <a:pt x="2073" y="1226"/>
                      <a:pt x="1718" y="663"/>
                    </a:cubicBezTo>
                    <a:cubicBezTo>
                      <a:pt x="1453" y="251"/>
                      <a:pt x="1055" y="1"/>
                      <a:pt x="712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3109641" y="1441098"/>
                <a:ext cx="73484" cy="10849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627" extrusionOk="0">
                    <a:moveTo>
                      <a:pt x="41" y="1"/>
                    </a:moveTo>
                    <a:cubicBezTo>
                      <a:pt x="54" y="1"/>
                      <a:pt x="54" y="54"/>
                      <a:pt x="66" y="120"/>
                    </a:cubicBezTo>
                    <a:cubicBezTo>
                      <a:pt x="79" y="199"/>
                      <a:pt x="107" y="303"/>
                      <a:pt x="158" y="406"/>
                    </a:cubicBezTo>
                    <a:cubicBezTo>
                      <a:pt x="211" y="513"/>
                      <a:pt x="290" y="605"/>
                      <a:pt x="394" y="683"/>
                    </a:cubicBezTo>
                    <a:cubicBezTo>
                      <a:pt x="485" y="762"/>
                      <a:pt x="604" y="800"/>
                      <a:pt x="708" y="866"/>
                    </a:cubicBezTo>
                    <a:cubicBezTo>
                      <a:pt x="815" y="919"/>
                      <a:pt x="919" y="998"/>
                      <a:pt x="997" y="1102"/>
                    </a:cubicBezTo>
                    <a:cubicBezTo>
                      <a:pt x="1035" y="1155"/>
                      <a:pt x="1064" y="1205"/>
                      <a:pt x="1076" y="1259"/>
                    </a:cubicBezTo>
                    <a:cubicBezTo>
                      <a:pt x="1089" y="1325"/>
                      <a:pt x="1101" y="1378"/>
                      <a:pt x="1089" y="1416"/>
                    </a:cubicBezTo>
                    <a:cubicBezTo>
                      <a:pt x="1076" y="1507"/>
                      <a:pt x="1023" y="1573"/>
                      <a:pt x="985" y="1598"/>
                    </a:cubicBezTo>
                    <a:cubicBezTo>
                      <a:pt x="944" y="1627"/>
                      <a:pt x="919" y="1614"/>
                      <a:pt x="906" y="1598"/>
                    </a:cubicBezTo>
                    <a:cubicBezTo>
                      <a:pt x="894" y="1573"/>
                      <a:pt x="957" y="1520"/>
                      <a:pt x="944" y="1403"/>
                    </a:cubicBezTo>
                    <a:cubicBezTo>
                      <a:pt x="944" y="1337"/>
                      <a:pt x="919" y="1284"/>
                      <a:pt x="865" y="1221"/>
                    </a:cubicBezTo>
                    <a:cubicBezTo>
                      <a:pt x="815" y="1155"/>
                      <a:pt x="736" y="1089"/>
                      <a:pt x="629" y="1035"/>
                    </a:cubicBezTo>
                    <a:cubicBezTo>
                      <a:pt x="538" y="985"/>
                      <a:pt x="406" y="919"/>
                      <a:pt x="290" y="812"/>
                    </a:cubicBezTo>
                    <a:cubicBezTo>
                      <a:pt x="170" y="708"/>
                      <a:pt x="92" y="576"/>
                      <a:pt x="54" y="447"/>
                    </a:cubicBezTo>
                    <a:cubicBezTo>
                      <a:pt x="0" y="315"/>
                      <a:pt x="0" y="199"/>
                      <a:pt x="0" y="120"/>
                    </a:cubicBezTo>
                    <a:cubicBezTo>
                      <a:pt x="13" y="42"/>
                      <a:pt x="29" y="1"/>
                      <a:pt x="41" y="1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3894439" y="1802656"/>
                <a:ext cx="133698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514" extrusionOk="0">
                    <a:moveTo>
                      <a:pt x="1082" y="0"/>
                    </a:moveTo>
                    <a:cubicBezTo>
                      <a:pt x="597" y="0"/>
                      <a:pt x="154" y="496"/>
                      <a:pt x="79" y="1146"/>
                    </a:cubicBezTo>
                    <a:cubicBezTo>
                      <a:pt x="1" y="1838"/>
                      <a:pt x="341" y="2454"/>
                      <a:pt x="853" y="2508"/>
                    </a:cubicBezTo>
                    <a:cubicBezTo>
                      <a:pt x="883" y="2512"/>
                      <a:pt x="912" y="2513"/>
                      <a:pt x="942" y="2513"/>
                    </a:cubicBezTo>
                    <a:cubicBezTo>
                      <a:pt x="1418" y="2513"/>
                      <a:pt x="1852" y="2021"/>
                      <a:pt x="1926" y="1366"/>
                    </a:cubicBezTo>
                    <a:cubicBezTo>
                      <a:pt x="2004" y="674"/>
                      <a:pt x="1665" y="70"/>
                      <a:pt x="1155" y="4"/>
                    </a:cubicBezTo>
                    <a:cubicBezTo>
                      <a:pt x="1131" y="2"/>
                      <a:pt x="1106" y="0"/>
                      <a:pt x="1082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3943318" y="1816126"/>
                <a:ext cx="31541" cy="1300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951" extrusionOk="0">
                    <a:moveTo>
                      <a:pt x="394" y="0"/>
                    </a:moveTo>
                    <a:cubicBezTo>
                      <a:pt x="394" y="13"/>
                      <a:pt x="369" y="51"/>
                      <a:pt x="328" y="129"/>
                    </a:cubicBezTo>
                    <a:cubicBezTo>
                      <a:pt x="290" y="195"/>
                      <a:pt x="237" y="299"/>
                      <a:pt x="211" y="419"/>
                    </a:cubicBezTo>
                    <a:cubicBezTo>
                      <a:pt x="186" y="535"/>
                      <a:pt x="186" y="680"/>
                      <a:pt x="211" y="799"/>
                    </a:cubicBezTo>
                    <a:cubicBezTo>
                      <a:pt x="249" y="916"/>
                      <a:pt x="328" y="1048"/>
                      <a:pt x="381" y="1164"/>
                    </a:cubicBezTo>
                    <a:cubicBezTo>
                      <a:pt x="435" y="1284"/>
                      <a:pt x="472" y="1416"/>
                      <a:pt x="460" y="1545"/>
                    </a:cubicBezTo>
                    <a:cubicBezTo>
                      <a:pt x="460" y="1623"/>
                      <a:pt x="447" y="1677"/>
                      <a:pt x="422" y="1743"/>
                    </a:cubicBezTo>
                    <a:cubicBezTo>
                      <a:pt x="394" y="1793"/>
                      <a:pt x="356" y="1834"/>
                      <a:pt x="315" y="1872"/>
                    </a:cubicBezTo>
                    <a:cubicBezTo>
                      <a:pt x="237" y="1938"/>
                      <a:pt x="158" y="1950"/>
                      <a:pt x="92" y="1950"/>
                    </a:cubicBezTo>
                    <a:cubicBezTo>
                      <a:pt x="42" y="1938"/>
                      <a:pt x="13" y="1913"/>
                      <a:pt x="29" y="1900"/>
                    </a:cubicBezTo>
                    <a:cubicBezTo>
                      <a:pt x="29" y="1872"/>
                      <a:pt x="120" y="1872"/>
                      <a:pt x="199" y="1768"/>
                    </a:cubicBezTo>
                    <a:cubicBezTo>
                      <a:pt x="237" y="1714"/>
                      <a:pt x="265" y="1652"/>
                      <a:pt x="265" y="1557"/>
                    </a:cubicBezTo>
                    <a:cubicBezTo>
                      <a:pt x="265" y="1466"/>
                      <a:pt x="237" y="1362"/>
                      <a:pt x="186" y="1258"/>
                    </a:cubicBezTo>
                    <a:cubicBezTo>
                      <a:pt x="133" y="1139"/>
                      <a:pt x="67" y="1007"/>
                      <a:pt x="29" y="837"/>
                    </a:cubicBezTo>
                    <a:cubicBezTo>
                      <a:pt x="1" y="680"/>
                      <a:pt x="29" y="510"/>
                      <a:pt x="79" y="378"/>
                    </a:cubicBezTo>
                    <a:cubicBezTo>
                      <a:pt x="133" y="249"/>
                      <a:pt x="211" y="142"/>
                      <a:pt x="277" y="79"/>
                    </a:cubicBezTo>
                    <a:cubicBezTo>
                      <a:pt x="344" y="25"/>
                      <a:pt x="381" y="0"/>
                      <a:pt x="394" y="0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3246809" y="1658819"/>
                <a:ext cx="139100" cy="157104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356" extrusionOk="0">
                    <a:moveTo>
                      <a:pt x="721" y="1"/>
                    </a:moveTo>
                    <a:cubicBezTo>
                      <a:pt x="628" y="1"/>
                      <a:pt x="540" y="21"/>
                      <a:pt x="460" y="63"/>
                    </a:cubicBezTo>
                    <a:cubicBezTo>
                      <a:pt x="66" y="274"/>
                      <a:pt x="0" y="944"/>
                      <a:pt x="331" y="1557"/>
                    </a:cubicBezTo>
                    <a:cubicBezTo>
                      <a:pt x="591" y="2048"/>
                      <a:pt x="1017" y="2356"/>
                      <a:pt x="1378" y="2356"/>
                    </a:cubicBezTo>
                    <a:cubicBezTo>
                      <a:pt x="1471" y="2356"/>
                      <a:pt x="1559" y="2336"/>
                      <a:pt x="1639" y="2293"/>
                    </a:cubicBezTo>
                    <a:cubicBezTo>
                      <a:pt x="2032" y="2083"/>
                      <a:pt x="2086" y="1416"/>
                      <a:pt x="1771" y="799"/>
                    </a:cubicBezTo>
                    <a:cubicBezTo>
                      <a:pt x="1511" y="308"/>
                      <a:pt x="1083" y="1"/>
                      <a:pt x="721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3268814" y="1674557"/>
                <a:ext cx="82086" cy="12589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888" extrusionOk="0">
                    <a:moveTo>
                      <a:pt x="1230" y="1872"/>
                    </a:moveTo>
                    <a:cubicBezTo>
                      <a:pt x="1230" y="1887"/>
                      <a:pt x="1164" y="1887"/>
                      <a:pt x="1073" y="1859"/>
                    </a:cubicBezTo>
                    <a:cubicBezTo>
                      <a:pt x="982" y="1834"/>
                      <a:pt x="850" y="1780"/>
                      <a:pt x="733" y="1664"/>
                    </a:cubicBezTo>
                    <a:cubicBezTo>
                      <a:pt x="680" y="1598"/>
                      <a:pt x="630" y="1532"/>
                      <a:pt x="589" y="1453"/>
                    </a:cubicBezTo>
                    <a:cubicBezTo>
                      <a:pt x="564" y="1416"/>
                      <a:pt x="551" y="1362"/>
                      <a:pt x="535" y="1309"/>
                    </a:cubicBezTo>
                    <a:cubicBezTo>
                      <a:pt x="535" y="1243"/>
                      <a:pt x="551" y="1192"/>
                      <a:pt x="564" y="1151"/>
                    </a:cubicBezTo>
                    <a:cubicBezTo>
                      <a:pt x="576" y="1114"/>
                      <a:pt x="589" y="1073"/>
                      <a:pt x="589" y="1035"/>
                    </a:cubicBezTo>
                    <a:cubicBezTo>
                      <a:pt x="601" y="1007"/>
                      <a:pt x="601" y="969"/>
                      <a:pt x="601" y="928"/>
                    </a:cubicBezTo>
                    <a:cubicBezTo>
                      <a:pt x="601" y="865"/>
                      <a:pt x="601" y="799"/>
                      <a:pt x="589" y="733"/>
                    </a:cubicBezTo>
                    <a:cubicBezTo>
                      <a:pt x="551" y="485"/>
                      <a:pt x="394" y="299"/>
                      <a:pt x="249" y="195"/>
                    </a:cubicBezTo>
                    <a:cubicBezTo>
                      <a:pt x="117" y="92"/>
                      <a:pt x="1" y="51"/>
                      <a:pt x="13" y="25"/>
                    </a:cubicBezTo>
                    <a:cubicBezTo>
                      <a:pt x="13" y="0"/>
                      <a:pt x="38" y="0"/>
                      <a:pt x="104" y="0"/>
                    </a:cubicBezTo>
                    <a:cubicBezTo>
                      <a:pt x="158" y="0"/>
                      <a:pt x="237" y="13"/>
                      <a:pt x="328" y="63"/>
                    </a:cubicBezTo>
                    <a:cubicBezTo>
                      <a:pt x="419" y="104"/>
                      <a:pt x="523" y="170"/>
                      <a:pt x="614" y="287"/>
                    </a:cubicBezTo>
                    <a:cubicBezTo>
                      <a:pt x="693" y="393"/>
                      <a:pt x="771" y="535"/>
                      <a:pt x="800" y="692"/>
                    </a:cubicBezTo>
                    <a:cubicBezTo>
                      <a:pt x="812" y="771"/>
                      <a:pt x="825" y="865"/>
                      <a:pt x="812" y="944"/>
                    </a:cubicBezTo>
                    <a:cubicBezTo>
                      <a:pt x="812" y="994"/>
                      <a:pt x="800" y="1035"/>
                      <a:pt x="787" y="1085"/>
                    </a:cubicBezTo>
                    <a:cubicBezTo>
                      <a:pt x="771" y="1126"/>
                      <a:pt x="759" y="1180"/>
                      <a:pt x="746" y="1205"/>
                    </a:cubicBezTo>
                    <a:cubicBezTo>
                      <a:pt x="733" y="1243"/>
                      <a:pt x="721" y="1271"/>
                      <a:pt x="721" y="1296"/>
                    </a:cubicBezTo>
                    <a:cubicBezTo>
                      <a:pt x="721" y="1321"/>
                      <a:pt x="721" y="1350"/>
                      <a:pt x="733" y="1387"/>
                    </a:cubicBezTo>
                    <a:cubicBezTo>
                      <a:pt x="759" y="1453"/>
                      <a:pt x="800" y="1519"/>
                      <a:pt x="837" y="1573"/>
                    </a:cubicBezTo>
                    <a:cubicBezTo>
                      <a:pt x="916" y="1677"/>
                      <a:pt x="1023" y="1755"/>
                      <a:pt x="1101" y="1793"/>
                    </a:cubicBezTo>
                    <a:cubicBezTo>
                      <a:pt x="1180" y="1847"/>
                      <a:pt x="1230" y="1859"/>
                      <a:pt x="1230" y="1872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3070431" y="1619809"/>
                <a:ext cx="140767" cy="100757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1511" extrusionOk="0">
                    <a:moveTo>
                      <a:pt x="1006" y="1"/>
                    </a:moveTo>
                    <a:cubicBezTo>
                      <a:pt x="502" y="1"/>
                      <a:pt x="87" y="263"/>
                      <a:pt x="38" y="648"/>
                    </a:cubicBezTo>
                    <a:cubicBezTo>
                      <a:pt x="0" y="1057"/>
                      <a:pt x="419" y="1435"/>
                      <a:pt x="969" y="1501"/>
                    </a:cubicBezTo>
                    <a:cubicBezTo>
                      <a:pt x="1023" y="1507"/>
                      <a:pt x="1076" y="1510"/>
                      <a:pt x="1129" y="1510"/>
                    </a:cubicBezTo>
                    <a:cubicBezTo>
                      <a:pt x="1621" y="1510"/>
                      <a:pt x="2021" y="1238"/>
                      <a:pt x="2070" y="872"/>
                    </a:cubicBezTo>
                    <a:cubicBezTo>
                      <a:pt x="2111" y="453"/>
                      <a:pt x="1702" y="73"/>
                      <a:pt x="1139" y="7"/>
                    </a:cubicBezTo>
                    <a:cubicBezTo>
                      <a:pt x="1094" y="3"/>
                      <a:pt x="1050" y="1"/>
                      <a:pt x="1006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3083434" y="1650817"/>
                <a:ext cx="113694" cy="39543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93" extrusionOk="0">
                    <a:moveTo>
                      <a:pt x="0" y="133"/>
                    </a:moveTo>
                    <a:cubicBezTo>
                      <a:pt x="13" y="133"/>
                      <a:pt x="54" y="158"/>
                      <a:pt x="107" y="212"/>
                    </a:cubicBezTo>
                    <a:cubicBezTo>
                      <a:pt x="158" y="249"/>
                      <a:pt x="236" y="315"/>
                      <a:pt x="343" y="356"/>
                    </a:cubicBezTo>
                    <a:cubicBezTo>
                      <a:pt x="434" y="394"/>
                      <a:pt x="551" y="407"/>
                      <a:pt x="642" y="369"/>
                    </a:cubicBezTo>
                    <a:cubicBezTo>
                      <a:pt x="695" y="341"/>
                      <a:pt x="721" y="315"/>
                      <a:pt x="761" y="278"/>
                    </a:cubicBezTo>
                    <a:cubicBezTo>
                      <a:pt x="799" y="224"/>
                      <a:pt x="853" y="171"/>
                      <a:pt x="906" y="146"/>
                    </a:cubicBezTo>
                    <a:cubicBezTo>
                      <a:pt x="1022" y="67"/>
                      <a:pt x="1142" y="26"/>
                      <a:pt x="1246" y="13"/>
                    </a:cubicBezTo>
                    <a:cubicBezTo>
                      <a:pt x="1312" y="1"/>
                      <a:pt x="1350" y="1"/>
                      <a:pt x="1403" y="13"/>
                    </a:cubicBezTo>
                    <a:cubicBezTo>
                      <a:pt x="1469" y="13"/>
                      <a:pt x="1507" y="26"/>
                      <a:pt x="1548" y="54"/>
                    </a:cubicBezTo>
                    <a:cubicBezTo>
                      <a:pt x="1626" y="92"/>
                      <a:pt x="1680" y="158"/>
                      <a:pt x="1692" y="212"/>
                    </a:cubicBezTo>
                    <a:cubicBezTo>
                      <a:pt x="1705" y="262"/>
                      <a:pt x="1692" y="290"/>
                      <a:pt x="1680" y="290"/>
                    </a:cubicBezTo>
                    <a:cubicBezTo>
                      <a:pt x="1652" y="290"/>
                      <a:pt x="1639" y="278"/>
                      <a:pt x="1614" y="249"/>
                    </a:cubicBezTo>
                    <a:cubicBezTo>
                      <a:pt x="1585" y="237"/>
                      <a:pt x="1560" y="212"/>
                      <a:pt x="1494" y="199"/>
                    </a:cubicBezTo>
                    <a:cubicBezTo>
                      <a:pt x="1444" y="183"/>
                      <a:pt x="1378" y="183"/>
                      <a:pt x="1287" y="212"/>
                    </a:cubicBezTo>
                    <a:cubicBezTo>
                      <a:pt x="1208" y="224"/>
                      <a:pt x="1114" y="262"/>
                      <a:pt x="1035" y="315"/>
                    </a:cubicBezTo>
                    <a:cubicBezTo>
                      <a:pt x="997" y="341"/>
                      <a:pt x="956" y="369"/>
                      <a:pt x="906" y="419"/>
                    </a:cubicBezTo>
                    <a:cubicBezTo>
                      <a:pt x="878" y="448"/>
                      <a:pt x="853" y="460"/>
                      <a:pt x="827" y="485"/>
                    </a:cubicBezTo>
                    <a:cubicBezTo>
                      <a:pt x="787" y="514"/>
                      <a:pt x="749" y="526"/>
                      <a:pt x="708" y="539"/>
                    </a:cubicBezTo>
                    <a:cubicBezTo>
                      <a:pt x="551" y="592"/>
                      <a:pt x="393" y="551"/>
                      <a:pt x="277" y="473"/>
                    </a:cubicBezTo>
                    <a:cubicBezTo>
                      <a:pt x="158" y="407"/>
                      <a:pt x="91" y="315"/>
                      <a:pt x="54" y="249"/>
                    </a:cubicBezTo>
                    <a:cubicBezTo>
                      <a:pt x="13" y="183"/>
                      <a:pt x="0" y="146"/>
                      <a:pt x="0" y="133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3800949" y="1426694"/>
                <a:ext cx="170574" cy="165839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487" extrusionOk="0">
                    <a:moveTo>
                      <a:pt x="1838" y="0"/>
                    </a:moveTo>
                    <a:cubicBezTo>
                      <a:pt x="1516" y="0"/>
                      <a:pt x="1187" y="363"/>
                      <a:pt x="827" y="833"/>
                    </a:cubicBezTo>
                    <a:cubicBezTo>
                      <a:pt x="340" y="1450"/>
                      <a:pt x="0" y="2013"/>
                      <a:pt x="418" y="2340"/>
                    </a:cubicBezTo>
                    <a:cubicBezTo>
                      <a:pt x="547" y="2439"/>
                      <a:pt x="703" y="2487"/>
                      <a:pt x="871" y="2487"/>
                    </a:cubicBezTo>
                    <a:cubicBezTo>
                      <a:pt x="1255" y="2487"/>
                      <a:pt x="1704" y="2239"/>
                      <a:pt x="2032" y="1802"/>
                    </a:cubicBezTo>
                    <a:cubicBezTo>
                      <a:pt x="2516" y="1185"/>
                      <a:pt x="2557" y="427"/>
                      <a:pt x="2136" y="113"/>
                    </a:cubicBezTo>
                    <a:cubicBezTo>
                      <a:pt x="2037" y="35"/>
                      <a:pt x="1937" y="0"/>
                      <a:pt x="1838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3825488" y="1441098"/>
                <a:ext cx="99690" cy="12069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10" extrusionOk="0">
                    <a:moveTo>
                      <a:pt x="0" y="1797"/>
                    </a:moveTo>
                    <a:cubicBezTo>
                      <a:pt x="0" y="1784"/>
                      <a:pt x="50" y="1771"/>
                      <a:pt x="116" y="1718"/>
                    </a:cubicBezTo>
                    <a:cubicBezTo>
                      <a:pt x="195" y="1665"/>
                      <a:pt x="274" y="1586"/>
                      <a:pt x="365" y="1482"/>
                    </a:cubicBezTo>
                    <a:cubicBezTo>
                      <a:pt x="550" y="1271"/>
                      <a:pt x="745" y="1010"/>
                      <a:pt x="890" y="800"/>
                    </a:cubicBezTo>
                    <a:cubicBezTo>
                      <a:pt x="1192" y="369"/>
                      <a:pt x="1403" y="1"/>
                      <a:pt x="1466" y="26"/>
                    </a:cubicBezTo>
                    <a:cubicBezTo>
                      <a:pt x="1494" y="42"/>
                      <a:pt x="1466" y="145"/>
                      <a:pt x="1403" y="303"/>
                    </a:cubicBezTo>
                    <a:cubicBezTo>
                      <a:pt x="1337" y="472"/>
                      <a:pt x="1230" y="683"/>
                      <a:pt x="1073" y="919"/>
                    </a:cubicBezTo>
                    <a:cubicBezTo>
                      <a:pt x="915" y="1142"/>
                      <a:pt x="679" y="1403"/>
                      <a:pt x="459" y="1573"/>
                    </a:cubicBezTo>
                    <a:cubicBezTo>
                      <a:pt x="352" y="1677"/>
                      <a:pt x="236" y="1743"/>
                      <a:pt x="157" y="1784"/>
                    </a:cubicBezTo>
                    <a:cubicBezTo>
                      <a:pt x="66" y="1809"/>
                      <a:pt x="0" y="1809"/>
                      <a:pt x="0" y="1797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835958" y="1666288"/>
                <a:ext cx="167840" cy="120095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801" extrusionOk="0">
                    <a:moveTo>
                      <a:pt x="1001" y="1"/>
                    </a:moveTo>
                    <a:cubicBezTo>
                      <a:pt x="625" y="1"/>
                      <a:pt x="305" y="162"/>
                      <a:pt x="183" y="451"/>
                    </a:cubicBezTo>
                    <a:cubicBezTo>
                      <a:pt x="0" y="870"/>
                      <a:pt x="340" y="1420"/>
                      <a:pt x="931" y="1669"/>
                    </a:cubicBezTo>
                    <a:cubicBezTo>
                      <a:pt x="1136" y="1758"/>
                      <a:pt x="1343" y="1801"/>
                      <a:pt x="1535" y="1801"/>
                    </a:cubicBezTo>
                    <a:cubicBezTo>
                      <a:pt x="1907" y="1801"/>
                      <a:pt x="2219" y="1641"/>
                      <a:pt x="2331" y="1354"/>
                    </a:cubicBezTo>
                    <a:cubicBezTo>
                      <a:pt x="2517" y="923"/>
                      <a:pt x="2174" y="373"/>
                      <a:pt x="1586" y="124"/>
                    </a:cubicBezTo>
                    <a:cubicBezTo>
                      <a:pt x="1389" y="41"/>
                      <a:pt x="1188" y="1"/>
                      <a:pt x="1001" y="1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3214534" y="1447633"/>
                <a:ext cx="171374" cy="165906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488" extrusionOk="0">
                    <a:moveTo>
                      <a:pt x="1851" y="1"/>
                    </a:moveTo>
                    <a:cubicBezTo>
                      <a:pt x="1528" y="1"/>
                      <a:pt x="1197" y="363"/>
                      <a:pt x="827" y="834"/>
                    </a:cubicBezTo>
                    <a:cubicBezTo>
                      <a:pt x="355" y="1463"/>
                      <a:pt x="0" y="2026"/>
                      <a:pt x="421" y="2340"/>
                    </a:cubicBezTo>
                    <a:cubicBezTo>
                      <a:pt x="553" y="2440"/>
                      <a:pt x="712" y="2488"/>
                      <a:pt x="882" y="2488"/>
                    </a:cubicBezTo>
                    <a:cubicBezTo>
                      <a:pt x="1269" y="2488"/>
                      <a:pt x="1717" y="2243"/>
                      <a:pt x="2044" y="1815"/>
                    </a:cubicBezTo>
                    <a:cubicBezTo>
                      <a:pt x="2529" y="1202"/>
                      <a:pt x="2570" y="441"/>
                      <a:pt x="2151" y="113"/>
                    </a:cubicBezTo>
                    <a:cubicBezTo>
                      <a:pt x="2051" y="36"/>
                      <a:pt x="1952" y="1"/>
                      <a:pt x="1851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3239874" y="1462103"/>
                <a:ext cx="99690" cy="12149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822" extrusionOk="0">
                    <a:moveTo>
                      <a:pt x="1" y="1809"/>
                    </a:moveTo>
                    <a:cubicBezTo>
                      <a:pt x="1" y="1796"/>
                      <a:pt x="54" y="1771"/>
                      <a:pt x="120" y="1730"/>
                    </a:cubicBezTo>
                    <a:cubicBezTo>
                      <a:pt x="183" y="1677"/>
                      <a:pt x="277" y="1598"/>
                      <a:pt x="369" y="1494"/>
                    </a:cubicBezTo>
                    <a:cubicBezTo>
                      <a:pt x="538" y="1283"/>
                      <a:pt x="749" y="1022"/>
                      <a:pt x="891" y="799"/>
                    </a:cubicBezTo>
                    <a:cubicBezTo>
                      <a:pt x="1193" y="368"/>
                      <a:pt x="1403" y="0"/>
                      <a:pt x="1457" y="25"/>
                    </a:cubicBezTo>
                    <a:cubicBezTo>
                      <a:pt x="1495" y="41"/>
                      <a:pt x="1469" y="157"/>
                      <a:pt x="1403" y="315"/>
                    </a:cubicBezTo>
                    <a:cubicBezTo>
                      <a:pt x="1337" y="472"/>
                      <a:pt x="1221" y="695"/>
                      <a:pt x="1064" y="919"/>
                    </a:cubicBezTo>
                    <a:cubicBezTo>
                      <a:pt x="919" y="1142"/>
                      <a:pt x="683" y="1403"/>
                      <a:pt x="460" y="1585"/>
                    </a:cubicBezTo>
                    <a:cubicBezTo>
                      <a:pt x="356" y="1677"/>
                      <a:pt x="236" y="1755"/>
                      <a:pt x="145" y="1784"/>
                    </a:cubicBezTo>
                    <a:cubicBezTo>
                      <a:pt x="67" y="1821"/>
                      <a:pt x="1" y="1809"/>
                      <a:pt x="1" y="1809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3552819" y="1668355"/>
                <a:ext cx="147702" cy="163439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451" extrusionOk="0">
                    <a:moveTo>
                      <a:pt x="929" y="0"/>
                    </a:moveTo>
                    <a:cubicBezTo>
                      <a:pt x="850" y="0"/>
                      <a:pt x="772" y="13"/>
                      <a:pt x="695" y="40"/>
                    </a:cubicBezTo>
                    <a:cubicBezTo>
                      <a:pt x="208" y="210"/>
                      <a:pt x="0" y="880"/>
                      <a:pt x="236" y="1534"/>
                    </a:cubicBezTo>
                    <a:cubicBezTo>
                      <a:pt x="424" y="2085"/>
                      <a:pt x="863" y="2451"/>
                      <a:pt x="1286" y="2451"/>
                    </a:cubicBezTo>
                    <a:cubicBezTo>
                      <a:pt x="1365" y="2451"/>
                      <a:pt x="1443" y="2438"/>
                      <a:pt x="1519" y="2411"/>
                    </a:cubicBezTo>
                    <a:cubicBezTo>
                      <a:pt x="2004" y="2254"/>
                      <a:pt x="2215" y="1572"/>
                      <a:pt x="1991" y="917"/>
                    </a:cubicBezTo>
                    <a:cubicBezTo>
                      <a:pt x="1792" y="366"/>
                      <a:pt x="1353" y="0"/>
                      <a:pt x="929" y="0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3598097" y="1690294"/>
                <a:ext cx="61348" cy="126697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900" extrusionOk="0">
                    <a:moveTo>
                      <a:pt x="787" y="1900"/>
                    </a:moveTo>
                    <a:cubicBezTo>
                      <a:pt x="774" y="1887"/>
                      <a:pt x="787" y="1846"/>
                      <a:pt x="787" y="1755"/>
                    </a:cubicBezTo>
                    <a:cubicBezTo>
                      <a:pt x="803" y="1677"/>
                      <a:pt x="803" y="1573"/>
                      <a:pt x="762" y="1441"/>
                    </a:cubicBezTo>
                    <a:cubicBezTo>
                      <a:pt x="737" y="1321"/>
                      <a:pt x="683" y="1205"/>
                      <a:pt x="592" y="1114"/>
                    </a:cubicBezTo>
                    <a:cubicBezTo>
                      <a:pt x="513" y="1007"/>
                      <a:pt x="394" y="928"/>
                      <a:pt x="290" y="849"/>
                    </a:cubicBezTo>
                    <a:cubicBezTo>
                      <a:pt x="186" y="758"/>
                      <a:pt x="95" y="654"/>
                      <a:pt x="42" y="535"/>
                    </a:cubicBezTo>
                    <a:cubicBezTo>
                      <a:pt x="16" y="472"/>
                      <a:pt x="1" y="419"/>
                      <a:pt x="1" y="352"/>
                    </a:cubicBezTo>
                    <a:cubicBezTo>
                      <a:pt x="1" y="286"/>
                      <a:pt x="16" y="236"/>
                      <a:pt x="29" y="183"/>
                    </a:cubicBezTo>
                    <a:cubicBezTo>
                      <a:pt x="67" y="91"/>
                      <a:pt x="145" y="38"/>
                      <a:pt x="199" y="25"/>
                    </a:cubicBezTo>
                    <a:cubicBezTo>
                      <a:pt x="252" y="0"/>
                      <a:pt x="277" y="13"/>
                      <a:pt x="290" y="25"/>
                    </a:cubicBezTo>
                    <a:cubicBezTo>
                      <a:pt x="290" y="63"/>
                      <a:pt x="211" y="104"/>
                      <a:pt x="186" y="236"/>
                    </a:cubicBezTo>
                    <a:cubicBezTo>
                      <a:pt x="174" y="299"/>
                      <a:pt x="174" y="365"/>
                      <a:pt x="224" y="444"/>
                    </a:cubicBezTo>
                    <a:cubicBezTo>
                      <a:pt x="265" y="522"/>
                      <a:pt x="331" y="601"/>
                      <a:pt x="422" y="680"/>
                    </a:cubicBezTo>
                    <a:cubicBezTo>
                      <a:pt x="513" y="758"/>
                      <a:pt x="645" y="849"/>
                      <a:pt x="737" y="982"/>
                    </a:cubicBezTo>
                    <a:cubicBezTo>
                      <a:pt x="840" y="1114"/>
                      <a:pt x="894" y="1283"/>
                      <a:pt x="906" y="1428"/>
                    </a:cubicBezTo>
                    <a:cubicBezTo>
                      <a:pt x="919" y="1573"/>
                      <a:pt x="894" y="1689"/>
                      <a:pt x="853" y="1780"/>
                    </a:cubicBezTo>
                    <a:cubicBezTo>
                      <a:pt x="828" y="1859"/>
                      <a:pt x="787" y="1900"/>
                      <a:pt x="787" y="1900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3488003" y="1378015"/>
                <a:ext cx="171441" cy="123763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856" extrusionOk="0">
                    <a:moveTo>
                      <a:pt x="1242" y="1"/>
                    </a:moveTo>
                    <a:cubicBezTo>
                      <a:pt x="592" y="1"/>
                      <a:pt x="53" y="366"/>
                      <a:pt x="29" y="855"/>
                    </a:cubicBezTo>
                    <a:cubicBezTo>
                      <a:pt x="0" y="1365"/>
                      <a:pt x="538" y="1812"/>
                      <a:pt x="1233" y="1853"/>
                    </a:cubicBezTo>
                    <a:cubicBezTo>
                      <a:pt x="1265" y="1854"/>
                      <a:pt x="1297" y="1855"/>
                      <a:pt x="1328" y="1855"/>
                    </a:cubicBezTo>
                    <a:cubicBezTo>
                      <a:pt x="1980" y="1855"/>
                      <a:pt x="2506" y="1486"/>
                      <a:pt x="2545" y="1000"/>
                    </a:cubicBezTo>
                    <a:cubicBezTo>
                      <a:pt x="2570" y="487"/>
                      <a:pt x="2032" y="44"/>
                      <a:pt x="1337" y="3"/>
                    </a:cubicBezTo>
                    <a:cubicBezTo>
                      <a:pt x="1305" y="1"/>
                      <a:pt x="1273" y="1"/>
                      <a:pt x="1242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3513343" y="1420159"/>
                <a:ext cx="131164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26" extrusionOk="0">
                    <a:moveTo>
                      <a:pt x="1954" y="356"/>
                    </a:moveTo>
                    <a:cubicBezTo>
                      <a:pt x="1954" y="368"/>
                      <a:pt x="1901" y="327"/>
                      <a:pt x="1838" y="290"/>
                    </a:cubicBezTo>
                    <a:cubicBezTo>
                      <a:pt x="1759" y="261"/>
                      <a:pt x="1665" y="211"/>
                      <a:pt x="1536" y="198"/>
                    </a:cubicBezTo>
                    <a:cubicBezTo>
                      <a:pt x="1416" y="170"/>
                      <a:pt x="1272" y="183"/>
                      <a:pt x="1155" y="223"/>
                    </a:cubicBezTo>
                    <a:cubicBezTo>
                      <a:pt x="1036" y="261"/>
                      <a:pt x="919" y="340"/>
                      <a:pt x="800" y="406"/>
                    </a:cubicBezTo>
                    <a:cubicBezTo>
                      <a:pt x="683" y="472"/>
                      <a:pt x="551" y="525"/>
                      <a:pt x="422" y="525"/>
                    </a:cubicBezTo>
                    <a:cubicBezTo>
                      <a:pt x="356" y="525"/>
                      <a:pt x="290" y="513"/>
                      <a:pt x="237" y="485"/>
                    </a:cubicBezTo>
                    <a:cubicBezTo>
                      <a:pt x="171" y="459"/>
                      <a:pt x="133" y="434"/>
                      <a:pt x="92" y="393"/>
                    </a:cubicBezTo>
                    <a:cubicBezTo>
                      <a:pt x="14" y="315"/>
                      <a:pt x="1" y="236"/>
                      <a:pt x="1" y="183"/>
                    </a:cubicBezTo>
                    <a:cubicBezTo>
                      <a:pt x="1" y="120"/>
                      <a:pt x="29" y="91"/>
                      <a:pt x="42" y="104"/>
                    </a:cubicBezTo>
                    <a:cubicBezTo>
                      <a:pt x="80" y="104"/>
                      <a:pt x="80" y="198"/>
                      <a:pt x="199" y="277"/>
                    </a:cubicBezTo>
                    <a:cubicBezTo>
                      <a:pt x="249" y="315"/>
                      <a:pt x="316" y="327"/>
                      <a:pt x="407" y="315"/>
                    </a:cubicBezTo>
                    <a:cubicBezTo>
                      <a:pt x="501" y="315"/>
                      <a:pt x="592" y="277"/>
                      <a:pt x="709" y="223"/>
                    </a:cubicBezTo>
                    <a:cubicBezTo>
                      <a:pt x="816" y="170"/>
                      <a:pt x="945" y="91"/>
                      <a:pt x="1102" y="54"/>
                    </a:cubicBezTo>
                    <a:cubicBezTo>
                      <a:pt x="1259" y="0"/>
                      <a:pt x="1429" y="13"/>
                      <a:pt x="1561" y="66"/>
                    </a:cubicBezTo>
                    <a:cubicBezTo>
                      <a:pt x="1706" y="104"/>
                      <a:pt x="1809" y="183"/>
                      <a:pt x="1876" y="236"/>
                    </a:cubicBezTo>
                    <a:cubicBezTo>
                      <a:pt x="1942" y="302"/>
                      <a:pt x="1967" y="340"/>
                      <a:pt x="1954" y="356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3715327" y="1656885"/>
                <a:ext cx="126763" cy="18551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2782" extrusionOk="0">
                    <a:moveTo>
                      <a:pt x="1255" y="1"/>
                    </a:moveTo>
                    <a:cubicBezTo>
                      <a:pt x="775" y="1"/>
                      <a:pt x="302" y="499"/>
                      <a:pt x="158" y="1193"/>
                    </a:cubicBezTo>
                    <a:cubicBezTo>
                      <a:pt x="1" y="1954"/>
                      <a:pt x="287" y="2662"/>
                      <a:pt x="812" y="2766"/>
                    </a:cubicBezTo>
                    <a:cubicBezTo>
                      <a:pt x="858" y="2776"/>
                      <a:pt x="901" y="2782"/>
                      <a:pt x="942" y="2782"/>
                    </a:cubicBezTo>
                    <a:cubicBezTo>
                      <a:pt x="1359" y="2782"/>
                      <a:pt x="1534" y="2242"/>
                      <a:pt x="1677" y="1549"/>
                    </a:cubicBezTo>
                    <a:cubicBezTo>
                      <a:pt x="1834" y="787"/>
                      <a:pt x="1901" y="121"/>
                      <a:pt x="1388" y="14"/>
                    </a:cubicBezTo>
                    <a:cubicBezTo>
                      <a:pt x="1344" y="5"/>
                      <a:pt x="1299" y="1"/>
                      <a:pt x="1255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3778276" y="1675357"/>
                <a:ext cx="42010" cy="14943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241" extrusionOk="0">
                    <a:moveTo>
                      <a:pt x="617" y="13"/>
                    </a:moveTo>
                    <a:cubicBezTo>
                      <a:pt x="629" y="13"/>
                      <a:pt x="589" y="51"/>
                      <a:pt x="551" y="130"/>
                    </a:cubicBezTo>
                    <a:cubicBezTo>
                      <a:pt x="510" y="208"/>
                      <a:pt x="472" y="315"/>
                      <a:pt x="431" y="444"/>
                    </a:cubicBezTo>
                    <a:cubicBezTo>
                      <a:pt x="365" y="709"/>
                      <a:pt x="302" y="1048"/>
                      <a:pt x="261" y="1297"/>
                    </a:cubicBezTo>
                    <a:cubicBezTo>
                      <a:pt x="183" y="1822"/>
                      <a:pt x="158" y="2240"/>
                      <a:pt x="92" y="2240"/>
                    </a:cubicBezTo>
                    <a:cubicBezTo>
                      <a:pt x="51" y="2240"/>
                      <a:pt x="26" y="2136"/>
                      <a:pt x="13" y="1967"/>
                    </a:cubicBezTo>
                    <a:cubicBezTo>
                      <a:pt x="0" y="1781"/>
                      <a:pt x="13" y="1545"/>
                      <a:pt x="51" y="1272"/>
                    </a:cubicBezTo>
                    <a:cubicBezTo>
                      <a:pt x="92" y="995"/>
                      <a:pt x="195" y="668"/>
                      <a:pt x="315" y="407"/>
                    </a:cubicBezTo>
                    <a:cubicBezTo>
                      <a:pt x="365" y="275"/>
                      <a:pt x="431" y="158"/>
                      <a:pt x="497" y="92"/>
                    </a:cubicBezTo>
                    <a:cubicBezTo>
                      <a:pt x="563" y="26"/>
                      <a:pt x="617" y="1"/>
                      <a:pt x="617" y="13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3583427" y="1512649"/>
                <a:ext cx="159038" cy="112160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1682" extrusionOk="0">
                    <a:moveTo>
                      <a:pt x="1244" y="0"/>
                    </a:moveTo>
                    <a:cubicBezTo>
                      <a:pt x="1210" y="0"/>
                      <a:pt x="1175" y="1"/>
                      <a:pt x="1139" y="3"/>
                    </a:cubicBezTo>
                    <a:cubicBezTo>
                      <a:pt x="497" y="29"/>
                      <a:pt x="0" y="434"/>
                      <a:pt x="26" y="893"/>
                    </a:cubicBezTo>
                    <a:cubicBezTo>
                      <a:pt x="50" y="1349"/>
                      <a:pt x="552" y="1681"/>
                      <a:pt x="1164" y="1681"/>
                    </a:cubicBezTo>
                    <a:cubicBezTo>
                      <a:pt x="1186" y="1681"/>
                      <a:pt x="1208" y="1681"/>
                      <a:pt x="1230" y="1680"/>
                    </a:cubicBezTo>
                    <a:cubicBezTo>
                      <a:pt x="1888" y="1642"/>
                      <a:pt x="2385" y="1233"/>
                      <a:pt x="2359" y="777"/>
                    </a:cubicBezTo>
                    <a:cubicBezTo>
                      <a:pt x="2333" y="331"/>
                      <a:pt x="1850" y="0"/>
                      <a:pt x="1244" y="0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3390245" y="1521585"/>
                <a:ext cx="127630" cy="186111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791" extrusionOk="0">
                    <a:moveTo>
                      <a:pt x="1251" y="0"/>
                    </a:moveTo>
                    <a:cubicBezTo>
                      <a:pt x="775" y="0"/>
                      <a:pt x="313" y="499"/>
                      <a:pt x="158" y="1193"/>
                    </a:cubicBezTo>
                    <a:cubicBezTo>
                      <a:pt x="1" y="1951"/>
                      <a:pt x="303" y="2659"/>
                      <a:pt x="812" y="2779"/>
                    </a:cubicBezTo>
                    <a:cubicBezTo>
                      <a:pt x="854" y="2787"/>
                      <a:pt x="893" y="2791"/>
                      <a:pt x="930" y="2791"/>
                    </a:cubicBezTo>
                    <a:cubicBezTo>
                      <a:pt x="1366" y="2791"/>
                      <a:pt x="1532" y="2247"/>
                      <a:pt x="1677" y="1546"/>
                    </a:cubicBezTo>
                    <a:cubicBezTo>
                      <a:pt x="1847" y="785"/>
                      <a:pt x="1913" y="118"/>
                      <a:pt x="1388" y="14"/>
                    </a:cubicBezTo>
                    <a:cubicBezTo>
                      <a:pt x="1342" y="5"/>
                      <a:pt x="1297" y="0"/>
                      <a:pt x="1251" y="0"/>
                    </a:cubicBezTo>
                    <a:close/>
                  </a:path>
                </a:pathLst>
              </a:custGeom>
              <a:solidFill>
                <a:srgbClr val="C26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3453194" y="1539923"/>
                <a:ext cx="42010" cy="14936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240" extrusionOk="0">
                    <a:moveTo>
                      <a:pt x="629" y="13"/>
                    </a:moveTo>
                    <a:cubicBezTo>
                      <a:pt x="629" y="13"/>
                      <a:pt x="601" y="54"/>
                      <a:pt x="563" y="132"/>
                    </a:cubicBezTo>
                    <a:cubicBezTo>
                      <a:pt x="510" y="211"/>
                      <a:pt x="472" y="315"/>
                      <a:pt x="444" y="447"/>
                    </a:cubicBezTo>
                    <a:cubicBezTo>
                      <a:pt x="365" y="708"/>
                      <a:pt x="302" y="1047"/>
                      <a:pt x="261" y="1296"/>
                    </a:cubicBezTo>
                    <a:cubicBezTo>
                      <a:pt x="183" y="1821"/>
                      <a:pt x="158" y="2239"/>
                      <a:pt x="92" y="2239"/>
                    </a:cubicBezTo>
                    <a:cubicBezTo>
                      <a:pt x="51" y="2239"/>
                      <a:pt x="25" y="2136"/>
                      <a:pt x="13" y="1966"/>
                    </a:cubicBezTo>
                    <a:cubicBezTo>
                      <a:pt x="0" y="1783"/>
                      <a:pt x="13" y="1548"/>
                      <a:pt x="51" y="1271"/>
                    </a:cubicBezTo>
                    <a:cubicBezTo>
                      <a:pt x="92" y="997"/>
                      <a:pt x="195" y="667"/>
                      <a:pt x="315" y="406"/>
                    </a:cubicBezTo>
                    <a:cubicBezTo>
                      <a:pt x="365" y="274"/>
                      <a:pt x="431" y="157"/>
                      <a:pt x="497" y="91"/>
                    </a:cubicBezTo>
                    <a:cubicBezTo>
                      <a:pt x="563" y="25"/>
                      <a:pt x="617" y="0"/>
                      <a:pt x="629" y="13"/>
                    </a:cubicBezTo>
                    <a:close/>
                  </a:path>
                </a:pathLst>
              </a:custGeom>
              <a:solidFill>
                <a:srgbClr val="7F3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720106" y="2395700"/>
            <a:ext cx="40758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4" name="Google Shape;264;p9"/>
          <p:cNvSpPr txBox="1">
            <a:spLocks noGrp="1"/>
          </p:cNvSpPr>
          <p:nvPr>
            <p:ph type="subTitle" idx="1"/>
          </p:nvPr>
        </p:nvSpPr>
        <p:spPr>
          <a:xfrm>
            <a:off x="720000" y="3505063"/>
            <a:ext cx="40758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265" name="Google Shape;265;p9"/>
          <p:cNvSpPr>
            <a:spLocks noGrp="1"/>
          </p:cNvSpPr>
          <p:nvPr>
            <p:ph type="pic" idx="2"/>
          </p:nvPr>
        </p:nvSpPr>
        <p:spPr>
          <a:xfrm>
            <a:off x="5422600" y="937050"/>
            <a:ext cx="2618400" cy="3269400"/>
          </a:xfrm>
          <a:prstGeom prst="roundRect">
            <a:avLst>
              <a:gd name="adj" fmla="val 6598"/>
            </a:avLst>
          </a:prstGeom>
          <a:noFill/>
          <a:ln>
            <a:noFill/>
          </a:ln>
        </p:spPr>
      </p:sp>
      <p:grpSp>
        <p:nvGrpSpPr>
          <p:cNvPr id="266" name="Google Shape;266;p9"/>
          <p:cNvGrpSpPr/>
          <p:nvPr/>
        </p:nvGrpSpPr>
        <p:grpSpPr>
          <a:xfrm>
            <a:off x="-309332" y="-269356"/>
            <a:ext cx="2044846" cy="1882876"/>
            <a:chOff x="4354222" y="153972"/>
            <a:chExt cx="1400867" cy="1289906"/>
          </a:xfrm>
        </p:grpSpPr>
        <p:sp>
          <p:nvSpPr>
            <p:cNvPr id="267" name="Google Shape;267;p9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9"/>
          <p:cNvGrpSpPr/>
          <p:nvPr/>
        </p:nvGrpSpPr>
        <p:grpSpPr>
          <a:xfrm>
            <a:off x="7900007" y="-431834"/>
            <a:ext cx="1847234" cy="2045363"/>
            <a:chOff x="1180196" y="1611644"/>
            <a:chExt cx="1265489" cy="1401221"/>
          </a:xfrm>
        </p:grpSpPr>
        <p:sp>
          <p:nvSpPr>
            <p:cNvPr id="292" name="Google Shape;292;p9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>
            <a:spLocks noGrp="1"/>
          </p:cNvSpPr>
          <p:nvPr>
            <p:ph type="title"/>
          </p:nvPr>
        </p:nvSpPr>
        <p:spPr>
          <a:xfrm>
            <a:off x="5164783" y="543883"/>
            <a:ext cx="32712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 txBox="1">
            <a:spLocks noGrp="1"/>
          </p:cNvSpPr>
          <p:nvPr>
            <p:ph type="title" hasCustomPrompt="1"/>
          </p:nvPr>
        </p:nvSpPr>
        <p:spPr>
          <a:xfrm>
            <a:off x="2129923" y="1717875"/>
            <a:ext cx="48840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1"/>
          <p:cNvSpPr txBox="1">
            <a:spLocks noGrp="1"/>
          </p:cNvSpPr>
          <p:nvPr>
            <p:ph type="body" idx="1"/>
          </p:nvPr>
        </p:nvSpPr>
        <p:spPr>
          <a:xfrm>
            <a:off x="2129971" y="2704725"/>
            <a:ext cx="48840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7" r:id="rId11"/>
    <p:sldLayoutId id="2147483668" r:id="rId12"/>
    <p:sldLayoutId id="2147483674" r:id="rId13"/>
    <p:sldLayoutId id="2147483676" r:id="rId14"/>
    <p:sldLayoutId id="2147483679" r:id="rId15"/>
    <p:sldLayoutId id="214748368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38"/>
          <p:cNvSpPr txBox="1">
            <a:spLocks noGrp="1"/>
          </p:cNvSpPr>
          <p:nvPr>
            <p:ph type="ctrTitle"/>
          </p:nvPr>
        </p:nvSpPr>
        <p:spPr>
          <a:xfrm>
            <a:off x="1107700" y="955850"/>
            <a:ext cx="6928500" cy="20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ook Antiqua" panose="02040602050305030304" pitchFamily="18" charset="0"/>
              </a:rPr>
              <a:t>Website quản lý </a:t>
            </a:r>
            <a:r>
              <a:rPr lang="en" b="1" dirty="0">
                <a:solidFill>
                  <a:schemeClr val="lt1"/>
                </a:solidFill>
                <a:latin typeface="Book Antiqua" panose="02040602050305030304" pitchFamily="18" charset="0"/>
              </a:rPr>
              <a:t>quán cà phê</a:t>
            </a:r>
            <a:endParaRPr b="1"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sp>
        <p:nvSpPr>
          <p:cNvPr id="1966" name="Google Shape;1966;p38"/>
          <p:cNvSpPr txBox="1">
            <a:spLocks noGrp="1"/>
          </p:cNvSpPr>
          <p:nvPr>
            <p:ph type="subTitle" idx="1"/>
          </p:nvPr>
        </p:nvSpPr>
        <p:spPr>
          <a:xfrm>
            <a:off x="2436450" y="2933475"/>
            <a:ext cx="4271100" cy="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05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67" name="Google Shape;1967;p38"/>
          <p:cNvGrpSpPr/>
          <p:nvPr/>
        </p:nvGrpSpPr>
        <p:grpSpPr>
          <a:xfrm>
            <a:off x="-859968" y="1706517"/>
            <a:ext cx="2286076" cy="2104869"/>
            <a:chOff x="4354222" y="153972"/>
            <a:chExt cx="1400867" cy="1289906"/>
          </a:xfrm>
        </p:grpSpPr>
        <p:sp>
          <p:nvSpPr>
            <p:cNvPr id="1968" name="Google Shape;1968;p38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8"/>
          <p:cNvGrpSpPr/>
          <p:nvPr/>
        </p:nvGrpSpPr>
        <p:grpSpPr>
          <a:xfrm>
            <a:off x="210904" y="87963"/>
            <a:ext cx="1540389" cy="1167719"/>
            <a:chOff x="475775" y="3784023"/>
            <a:chExt cx="1050384" cy="796263"/>
          </a:xfrm>
        </p:grpSpPr>
        <p:sp>
          <p:nvSpPr>
            <p:cNvPr id="1993" name="Google Shape;1993;p38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38"/>
          <p:cNvGrpSpPr/>
          <p:nvPr/>
        </p:nvGrpSpPr>
        <p:grpSpPr>
          <a:xfrm>
            <a:off x="1635293" y="3605902"/>
            <a:ext cx="2286011" cy="1977986"/>
            <a:chOff x="6222494" y="3474678"/>
            <a:chExt cx="1406949" cy="1217372"/>
          </a:xfrm>
        </p:grpSpPr>
        <p:sp>
          <p:nvSpPr>
            <p:cNvPr id="2017" name="Google Shape;2017;p38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38"/>
          <p:cNvGrpSpPr/>
          <p:nvPr/>
        </p:nvGrpSpPr>
        <p:grpSpPr>
          <a:xfrm>
            <a:off x="3760263" y="3555149"/>
            <a:ext cx="3466030" cy="3105911"/>
            <a:chOff x="1259573" y="3375920"/>
            <a:chExt cx="1882382" cy="1686803"/>
          </a:xfrm>
        </p:grpSpPr>
        <p:sp>
          <p:nvSpPr>
            <p:cNvPr id="2055" name="Google Shape;2055;p38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38"/>
          <p:cNvGrpSpPr/>
          <p:nvPr/>
        </p:nvGrpSpPr>
        <p:grpSpPr>
          <a:xfrm>
            <a:off x="6022866" y="3924397"/>
            <a:ext cx="1689143" cy="2074199"/>
            <a:chOff x="4376828" y="3926459"/>
            <a:chExt cx="991107" cy="1217038"/>
          </a:xfrm>
        </p:grpSpPr>
        <p:sp>
          <p:nvSpPr>
            <p:cNvPr id="2112" name="Google Shape;2112;p38"/>
            <p:cNvSpPr/>
            <p:nvPr/>
          </p:nvSpPr>
          <p:spPr>
            <a:xfrm>
              <a:off x="4630225" y="3926459"/>
              <a:ext cx="148769" cy="195713"/>
            </a:xfrm>
            <a:custGeom>
              <a:avLst/>
              <a:gdLst/>
              <a:ahLst/>
              <a:cxnLst/>
              <a:rect l="l" t="t" r="r" b="b"/>
              <a:pathLst>
                <a:path w="2231" h="2935" extrusionOk="0">
                  <a:moveTo>
                    <a:pt x="224" y="1205"/>
                  </a:moveTo>
                  <a:cubicBezTo>
                    <a:pt x="0" y="1941"/>
                    <a:pt x="224" y="2649"/>
                    <a:pt x="721" y="2793"/>
                  </a:cubicBez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997"/>
                    <a:pt x="2007" y="290"/>
                    <a:pt x="1507" y="145"/>
                  </a:cubicBezTo>
                  <a:cubicBezTo>
                    <a:pt x="1010" y="0"/>
                    <a:pt x="434" y="472"/>
                    <a:pt x="224" y="120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4881889" y="493924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2" y="460"/>
                  </a:moveTo>
                  <a:cubicBezTo>
                    <a:pt x="277" y="919"/>
                    <a:pt x="1" y="1680"/>
                    <a:pt x="343" y="2177"/>
                  </a:cubicBezTo>
                  <a:cubicBezTo>
                    <a:pt x="683" y="2662"/>
                    <a:pt x="1482" y="2687"/>
                    <a:pt x="2152" y="2243"/>
                  </a:cubicBezTo>
                  <a:cubicBezTo>
                    <a:pt x="2819" y="1784"/>
                    <a:pt x="3080" y="1010"/>
                    <a:pt x="2740" y="526"/>
                  </a:cubicBezTo>
                  <a:cubicBezTo>
                    <a:pt x="2413" y="42"/>
                    <a:pt x="1601" y="1"/>
                    <a:pt x="932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4546337" y="4251541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63" y="460"/>
                    <a:pt x="290" y="1205"/>
                  </a:cubicBezTo>
                  <a:cubicBezTo>
                    <a:pt x="0" y="1966"/>
                    <a:pt x="157" y="2715"/>
                    <a:pt x="642" y="2910"/>
                  </a:cubicBezTo>
                  <a:cubicBezTo>
                    <a:pt x="1129" y="3092"/>
                    <a:pt x="1743" y="2620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4475653" y="4067161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03"/>
                  </a:moveTo>
                  <a:cubicBezTo>
                    <a:pt x="2161" y="1941"/>
                    <a:pt x="2174" y="1284"/>
                    <a:pt x="1796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39"/>
                    <a:pt x="0" y="1193"/>
                    <a:pt x="381" y="1731"/>
                  </a:cubicBezTo>
                  <a:cubicBezTo>
                    <a:pt x="746" y="2269"/>
                    <a:pt x="1375" y="2476"/>
                    <a:pt x="1768" y="220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4695842" y="4249874"/>
              <a:ext cx="672093" cy="768916"/>
            </a:xfrm>
            <a:custGeom>
              <a:avLst/>
              <a:gdLst/>
              <a:ahLst/>
              <a:cxnLst/>
              <a:rect l="l" t="t" r="r" b="b"/>
              <a:pathLst>
                <a:path w="10079" h="11531" extrusionOk="0">
                  <a:moveTo>
                    <a:pt x="8414" y="5687"/>
                  </a:moveTo>
                  <a:cubicBezTo>
                    <a:pt x="8229" y="5699"/>
                    <a:pt x="8059" y="5712"/>
                    <a:pt x="7902" y="5728"/>
                  </a:cubicBezTo>
                  <a:cubicBezTo>
                    <a:pt x="7942" y="5674"/>
                    <a:pt x="7968" y="5621"/>
                    <a:pt x="8009" y="5571"/>
                  </a:cubicBezTo>
                  <a:cubicBezTo>
                    <a:pt x="8361" y="4901"/>
                    <a:pt x="8257" y="4168"/>
                    <a:pt x="7785" y="3919"/>
                  </a:cubicBezTo>
                  <a:cubicBezTo>
                    <a:pt x="7313" y="3655"/>
                    <a:pt x="6643" y="3998"/>
                    <a:pt x="6291" y="4652"/>
                  </a:cubicBezTo>
                  <a:cubicBezTo>
                    <a:pt x="6250" y="4718"/>
                    <a:pt x="6225" y="4784"/>
                    <a:pt x="6200" y="4847"/>
                  </a:cubicBezTo>
                  <a:cubicBezTo>
                    <a:pt x="6342" y="4454"/>
                    <a:pt x="6184" y="3904"/>
                    <a:pt x="5779" y="3473"/>
                  </a:cubicBezTo>
                  <a:cubicBezTo>
                    <a:pt x="5584" y="3275"/>
                    <a:pt x="5360" y="3133"/>
                    <a:pt x="5149" y="3054"/>
                  </a:cubicBezTo>
                  <a:cubicBezTo>
                    <a:pt x="5269" y="2935"/>
                    <a:pt x="5373" y="2803"/>
                    <a:pt x="5451" y="2674"/>
                  </a:cubicBezTo>
                  <a:cubicBezTo>
                    <a:pt x="5857" y="2897"/>
                    <a:pt x="6316" y="2910"/>
                    <a:pt x="6631" y="2674"/>
                  </a:cubicBezTo>
                  <a:cubicBezTo>
                    <a:pt x="7103" y="2306"/>
                    <a:pt x="7078" y="1494"/>
                    <a:pt x="6593" y="865"/>
                  </a:cubicBezTo>
                  <a:cubicBezTo>
                    <a:pt x="6093" y="224"/>
                    <a:pt x="5307" y="0"/>
                    <a:pt x="4848" y="365"/>
                  </a:cubicBezTo>
                  <a:cubicBezTo>
                    <a:pt x="4586" y="563"/>
                    <a:pt x="4483" y="890"/>
                    <a:pt x="4508" y="1246"/>
                  </a:cubicBezTo>
                  <a:cubicBezTo>
                    <a:pt x="4259" y="1309"/>
                    <a:pt x="4011" y="1453"/>
                    <a:pt x="3788" y="1664"/>
                  </a:cubicBezTo>
                  <a:cubicBezTo>
                    <a:pt x="3722" y="1730"/>
                    <a:pt x="3656" y="1796"/>
                    <a:pt x="3605" y="1859"/>
                  </a:cubicBezTo>
                  <a:cubicBezTo>
                    <a:pt x="3722" y="1677"/>
                    <a:pt x="3747" y="1482"/>
                    <a:pt x="3630" y="1271"/>
                  </a:cubicBezTo>
                  <a:cubicBezTo>
                    <a:pt x="3328" y="746"/>
                    <a:pt x="2451" y="667"/>
                    <a:pt x="1665" y="1114"/>
                  </a:cubicBezTo>
                  <a:cubicBezTo>
                    <a:pt x="878" y="1560"/>
                    <a:pt x="485" y="2347"/>
                    <a:pt x="787" y="2881"/>
                  </a:cubicBezTo>
                  <a:cubicBezTo>
                    <a:pt x="837" y="2976"/>
                    <a:pt x="903" y="3054"/>
                    <a:pt x="982" y="3092"/>
                  </a:cubicBezTo>
                  <a:cubicBezTo>
                    <a:pt x="734" y="3237"/>
                    <a:pt x="510" y="3473"/>
                    <a:pt x="340" y="3775"/>
                  </a:cubicBezTo>
                  <a:cubicBezTo>
                    <a:pt x="1" y="4441"/>
                    <a:pt x="92" y="5177"/>
                    <a:pt x="564" y="5426"/>
                  </a:cubicBezTo>
                  <a:cubicBezTo>
                    <a:pt x="774" y="5542"/>
                    <a:pt x="1010" y="5542"/>
                    <a:pt x="1259" y="5451"/>
                  </a:cubicBezTo>
                  <a:cubicBezTo>
                    <a:pt x="982" y="6093"/>
                    <a:pt x="1114" y="6763"/>
                    <a:pt x="1573" y="7024"/>
                  </a:cubicBezTo>
                  <a:cubicBezTo>
                    <a:pt x="2083" y="7313"/>
                    <a:pt x="2803" y="6998"/>
                    <a:pt x="3212" y="6329"/>
                  </a:cubicBezTo>
                  <a:cubicBezTo>
                    <a:pt x="3382" y="6527"/>
                    <a:pt x="3656" y="6671"/>
                    <a:pt x="3970" y="6722"/>
                  </a:cubicBezTo>
                  <a:cubicBezTo>
                    <a:pt x="3854" y="6775"/>
                    <a:pt x="3722" y="6829"/>
                    <a:pt x="3605" y="6892"/>
                  </a:cubicBezTo>
                  <a:cubicBezTo>
                    <a:pt x="2819" y="7338"/>
                    <a:pt x="2426" y="8137"/>
                    <a:pt x="2725" y="8662"/>
                  </a:cubicBezTo>
                  <a:cubicBezTo>
                    <a:pt x="2753" y="8728"/>
                    <a:pt x="2791" y="8766"/>
                    <a:pt x="2831" y="8807"/>
                  </a:cubicBezTo>
                  <a:cubicBezTo>
                    <a:pt x="2426" y="8820"/>
                    <a:pt x="1979" y="9134"/>
                    <a:pt x="1702" y="9631"/>
                  </a:cubicBezTo>
                  <a:cubicBezTo>
                    <a:pt x="1350" y="10301"/>
                    <a:pt x="1454" y="11034"/>
                    <a:pt x="1926" y="11282"/>
                  </a:cubicBezTo>
                  <a:cubicBezTo>
                    <a:pt x="2397" y="11531"/>
                    <a:pt x="3067" y="11204"/>
                    <a:pt x="3420" y="10549"/>
                  </a:cubicBezTo>
                  <a:cubicBezTo>
                    <a:pt x="3747" y="9933"/>
                    <a:pt x="3684" y="9250"/>
                    <a:pt x="3303" y="8964"/>
                  </a:cubicBezTo>
                  <a:cubicBezTo>
                    <a:pt x="3618" y="8936"/>
                    <a:pt x="4011" y="8741"/>
                    <a:pt x="4454" y="8492"/>
                  </a:cubicBezTo>
                  <a:cubicBezTo>
                    <a:pt x="5241" y="8046"/>
                    <a:pt x="5870" y="7599"/>
                    <a:pt x="5571" y="7065"/>
                  </a:cubicBezTo>
                  <a:cubicBezTo>
                    <a:pt x="5439" y="6841"/>
                    <a:pt x="5203" y="6697"/>
                    <a:pt x="4914" y="6630"/>
                  </a:cubicBezTo>
                  <a:cubicBezTo>
                    <a:pt x="5426" y="6448"/>
                    <a:pt x="5766" y="6042"/>
                    <a:pt x="5712" y="5621"/>
                  </a:cubicBezTo>
                  <a:cubicBezTo>
                    <a:pt x="5700" y="5517"/>
                    <a:pt x="5675" y="5413"/>
                    <a:pt x="5609" y="5319"/>
                  </a:cubicBezTo>
                  <a:cubicBezTo>
                    <a:pt x="5766" y="5294"/>
                    <a:pt x="5911" y="5228"/>
                    <a:pt x="6027" y="5124"/>
                  </a:cubicBezTo>
                  <a:cubicBezTo>
                    <a:pt x="6093" y="5058"/>
                    <a:pt x="6147" y="4979"/>
                    <a:pt x="6184" y="4901"/>
                  </a:cubicBezTo>
                  <a:cubicBezTo>
                    <a:pt x="5964" y="5492"/>
                    <a:pt x="6093" y="6080"/>
                    <a:pt x="6515" y="6303"/>
                  </a:cubicBezTo>
                  <a:cubicBezTo>
                    <a:pt x="6593" y="6341"/>
                    <a:pt x="6697" y="6369"/>
                    <a:pt x="6788" y="6382"/>
                  </a:cubicBezTo>
                  <a:lnTo>
                    <a:pt x="6788" y="6486"/>
                  </a:lnTo>
                  <a:cubicBezTo>
                    <a:pt x="6801" y="6684"/>
                    <a:pt x="6879" y="6854"/>
                    <a:pt x="7024" y="7011"/>
                  </a:cubicBezTo>
                  <a:cubicBezTo>
                    <a:pt x="6933" y="7115"/>
                    <a:pt x="6842" y="7247"/>
                    <a:pt x="6763" y="7379"/>
                  </a:cubicBezTo>
                  <a:cubicBezTo>
                    <a:pt x="6565" y="7744"/>
                    <a:pt x="6515" y="8137"/>
                    <a:pt x="6577" y="8464"/>
                  </a:cubicBezTo>
                  <a:cubicBezTo>
                    <a:pt x="6291" y="8099"/>
                    <a:pt x="5885" y="7914"/>
                    <a:pt x="5530" y="8033"/>
                  </a:cubicBezTo>
                  <a:cubicBezTo>
                    <a:pt x="5021" y="8203"/>
                    <a:pt x="4797" y="8911"/>
                    <a:pt x="5033" y="9618"/>
                  </a:cubicBezTo>
                  <a:cubicBezTo>
                    <a:pt x="5269" y="10326"/>
                    <a:pt x="5870" y="10773"/>
                    <a:pt x="6382" y="10603"/>
                  </a:cubicBezTo>
                  <a:cubicBezTo>
                    <a:pt x="6892" y="10430"/>
                    <a:pt x="7115" y="9722"/>
                    <a:pt x="6879" y="9002"/>
                  </a:cubicBezTo>
                  <a:cubicBezTo>
                    <a:pt x="6867" y="8989"/>
                    <a:pt x="6854" y="8964"/>
                    <a:pt x="6854" y="8936"/>
                  </a:cubicBezTo>
                  <a:cubicBezTo>
                    <a:pt x="6892" y="8977"/>
                    <a:pt x="6933" y="9002"/>
                    <a:pt x="6986" y="9030"/>
                  </a:cubicBezTo>
                  <a:cubicBezTo>
                    <a:pt x="7458" y="9279"/>
                    <a:pt x="8125" y="8952"/>
                    <a:pt x="8480" y="8294"/>
                  </a:cubicBezTo>
                  <a:cubicBezTo>
                    <a:pt x="8622" y="8021"/>
                    <a:pt x="8688" y="7731"/>
                    <a:pt x="8688" y="7470"/>
                  </a:cubicBezTo>
                  <a:cubicBezTo>
                    <a:pt x="9487" y="7351"/>
                    <a:pt x="10078" y="6841"/>
                    <a:pt x="10037" y="6278"/>
                  </a:cubicBezTo>
                  <a:cubicBezTo>
                    <a:pt x="10012" y="5674"/>
                    <a:pt x="9304" y="5633"/>
                    <a:pt x="8414" y="5687"/>
                  </a:cubicBezTo>
                  <a:close/>
                  <a:moveTo>
                    <a:pt x="2149" y="4482"/>
                  </a:moveTo>
                  <a:cubicBezTo>
                    <a:pt x="2385" y="3878"/>
                    <a:pt x="2268" y="3262"/>
                    <a:pt x="1834" y="3039"/>
                  </a:cubicBezTo>
                  <a:cubicBezTo>
                    <a:pt x="2045" y="2947"/>
                    <a:pt x="2281" y="2831"/>
                    <a:pt x="2517" y="2699"/>
                  </a:cubicBezTo>
                  <a:cubicBezTo>
                    <a:pt x="2935" y="2463"/>
                    <a:pt x="3316" y="2227"/>
                    <a:pt x="3527" y="1966"/>
                  </a:cubicBezTo>
                  <a:cubicBezTo>
                    <a:pt x="3212" y="2438"/>
                    <a:pt x="3171" y="2976"/>
                    <a:pt x="3473" y="3290"/>
                  </a:cubicBezTo>
                  <a:cubicBezTo>
                    <a:pt x="3589" y="3419"/>
                    <a:pt x="3762" y="3498"/>
                    <a:pt x="3945" y="3526"/>
                  </a:cubicBezTo>
                  <a:cubicBezTo>
                    <a:pt x="3841" y="3904"/>
                    <a:pt x="3983" y="4404"/>
                    <a:pt x="4351" y="4797"/>
                  </a:cubicBezTo>
                  <a:cubicBezTo>
                    <a:pt x="4325" y="4797"/>
                    <a:pt x="4297" y="4809"/>
                    <a:pt x="4259" y="4809"/>
                  </a:cubicBezTo>
                  <a:cubicBezTo>
                    <a:pt x="3945" y="4847"/>
                    <a:pt x="3656" y="4954"/>
                    <a:pt x="3448" y="5124"/>
                  </a:cubicBezTo>
                  <a:cubicBezTo>
                    <a:pt x="3382" y="4847"/>
                    <a:pt x="3237" y="4627"/>
                    <a:pt x="3014" y="4495"/>
                  </a:cubicBezTo>
                  <a:cubicBezTo>
                    <a:pt x="2765" y="4350"/>
                    <a:pt x="2451" y="4350"/>
                    <a:pt x="2149" y="4482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4680971" y="4131778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1"/>
                    <a:pt x="2554" y="1"/>
                    <a:pt x="1664" y="54"/>
                  </a:cubicBezTo>
                  <a:cubicBezTo>
                    <a:pt x="762" y="108"/>
                    <a:pt x="0" y="236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4794667" y="460296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498" y="0"/>
                  </a:moveTo>
                  <a:cubicBezTo>
                    <a:pt x="1432" y="0"/>
                    <a:pt x="1364" y="4"/>
                    <a:pt x="1296" y="11"/>
                  </a:cubicBezTo>
                  <a:cubicBezTo>
                    <a:pt x="551" y="103"/>
                    <a:pt x="0" y="603"/>
                    <a:pt x="63" y="1140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46" y="0"/>
                    <a:pt x="149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4804069" y="4363169"/>
              <a:ext cx="180243" cy="156037"/>
            </a:xfrm>
            <a:custGeom>
              <a:avLst/>
              <a:gdLst/>
              <a:ahLst/>
              <a:cxnLst/>
              <a:rect l="l" t="t" r="r" b="b"/>
              <a:pathLst>
                <a:path w="2703" h="2340" extrusionOk="0">
                  <a:moveTo>
                    <a:pt x="1737" y="1"/>
                  </a:moveTo>
                  <a:cubicBezTo>
                    <a:pt x="1397" y="1"/>
                    <a:pt x="1008" y="161"/>
                    <a:pt x="683" y="462"/>
                  </a:cubicBezTo>
                  <a:cubicBezTo>
                    <a:pt x="145" y="975"/>
                    <a:pt x="1" y="1708"/>
                    <a:pt x="369" y="2101"/>
                  </a:cubicBezTo>
                  <a:cubicBezTo>
                    <a:pt x="520" y="2262"/>
                    <a:pt x="732" y="2340"/>
                    <a:pt x="968" y="2340"/>
                  </a:cubicBezTo>
                  <a:cubicBezTo>
                    <a:pt x="1308" y="2340"/>
                    <a:pt x="1695" y="2180"/>
                    <a:pt x="2020" y="1877"/>
                  </a:cubicBezTo>
                  <a:cubicBezTo>
                    <a:pt x="2558" y="1368"/>
                    <a:pt x="2702" y="632"/>
                    <a:pt x="2334" y="239"/>
                  </a:cubicBezTo>
                  <a:cubicBezTo>
                    <a:pt x="2184" y="78"/>
                    <a:pt x="1972" y="1"/>
                    <a:pt x="173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4596216" y="4480266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3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6"/>
                    <a:pt x="105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7"/>
                    <a:pt x="1623" y="1"/>
                    <a:pt x="1503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5024325" y="472052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4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50" y="85"/>
                  </a:cubicBezTo>
                  <a:cubicBezTo>
                    <a:pt x="1742" y="28"/>
                    <a:pt x="1625" y="1"/>
                    <a:pt x="150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4992850" y="4538814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95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4"/>
                  </a:cubicBezTo>
                  <a:cubicBezTo>
                    <a:pt x="2413" y="1080"/>
                    <a:pt x="2322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4687039" y="4870831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4531400" y="3967469"/>
              <a:ext cx="148769" cy="180443"/>
            </a:xfrm>
            <a:custGeom>
              <a:avLst/>
              <a:gdLst/>
              <a:ahLst/>
              <a:cxnLst/>
              <a:rect l="l" t="t" r="r" b="b"/>
              <a:pathLst>
                <a:path w="2231" h="2706" extrusionOk="0">
                  <a:moveTo>
                    <a:pt x="1326" y="1"/>
                  </a:moveTo>
                  <a:cubicBezTo>
                    <a:pt x="876" y="1"/>
                    <a:pt x="408" y="444"/>
                    <a:pt x="212" y="1090"/>
                  </a:cubicBezTo>
                  <a:cubicBezTo>
                    <a:pt x="1" y="1823"/>
                    <a:pt x="224" y="2531"/>
                    <a:pt x="724" y="2675"/>
                  </a:cubicBezTo>
                  <a:cubicBezTo>
                    <a:pt x="788" y="2695"/>
                    <a:pt x="853" y="2705"/>
                    <a:pt x="918" y="2705"/>
                  </a:cubicBezTo>
                  <a:cubicBezTo>
                    <a:pt x="1362" y="2705"/>
                    <a:pt x="1824" y="2256"/>
                    <a:pt x="2008" y="1628"/>
                  </a:cubicBezTo>
                  <a:cubicBezTo>
                    <a:pt x="2231" y="892"/>
                    <a:pt x="1995" y="184"/>
                    <a:pt x="1511" y="27"/>
                  </a:cubicBezTo>
                  <a:cubicBezTo>
                    <a:pt x="1450" y="9"/>
                    <a:pt x="1388" y="1"/>
                    <a:pt x="132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4577745" y="398327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37" y="1"/>
                  </a:moveTo>
                  <a:cubicBezTo>
                    <a:pt x="750" y="13"/>
                    <a:pt x="709" y="54"/>
                    <a:pt x="658" y="117"/>
                  </a:cubicBezTo>
                  <a:cubicBezTo>
                    <a:pt x="592" y="196"/>
                    <a:pt x="526" y="290"/>
                    <a:pt x="485" y="419"/>
                  </a:cubicBezTo>
                  <a:cubicBezTo>
                    <a:pt x="435" y="551"/>
                    <a:pt x="407" y="696"/>
                    <a:pt x="407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77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26"/>
                    <a:pt x="356" y="1979"/>
                    <a:pt x="303" y="2004"/>
                  </a:cubicBezTo>
                  <a:cubicBezTo>
                    <a:pt x="212" y="2058"/>
                    <a:pt x="121" y="2070"/>
                    <a:pt x="67" y="2058"/>
                  </a:cubicBezTo>
                  <a:cubicBezTo>
                    <a:pt x="14" y="2033"/>
                    <a:pt x="1" y="2004"/>
                    <a:pt x="1" y="1992"/>
                  </a:cubicBezTo>
                  <a:cubicBezTo>
                    <a:pt x="14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6" y="1652"/>
                  </a:cubicBezTo>
                  <a:cubicBezTo>
                    <a:pt x="328" y="1561"/>
                    <a:pt x="316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17"/>
                    <a:pt x="605" y="67"/>
                  </a:cubicBezTo>
                  <a:cubicBezTo>
                    <a:pt x="684" y="13"/>
                    <a:pt x="737" y="1"/>
                    <a:pt x="73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4783130" y="4981993"/>
              <a:ext cx="205582" cy="161505"/>
            </a:xfrm>
            <a:custGeom>
              <a:avLst/>
              <a:gdLst/>
              <a:ahLst/>
              <a:cxnLst/>
              <a:rect l="l" t="t" r="r" b="b"/>
              <a:pathLst>
                <a:path w="3083" h="2422" extrusionOk="0">
                  <a:moveTo>
                    <a:pt x="1915" y="0"/>
                  </a:moveTo>
                  <a:cubicBezTo>
                    <a:pt x="1600" y="0"/>
                    <a:pt x="1250" y="105"/>
                    <a:pt x="931" y="316"/>
                  </a:cubicBezTo>
                  <a:cubicBezTo>
                    <a:pt x="264" y="775"/>
                    <a:pt x="0" y="1549"/>
                    <a:pt x="343" y="2033"/>
                  </a:cubicBezTo>
                  <a:cubicBezTo>
                    <a:pt x="516" y="2289"/>
                    <a:pt x="824" y="2421"/>
                    <a:pt x="1175" y="2421"/>
                  </a:cubicBezTo>
                  <a:cubicBezTo>
                    <a:pt x="1488" y="2421"/>
                    <a:pt x="1835" y="2316"/>
                    <a:pt x="2152" y="2099"/>
                  </a:cubicBezTo>
                  <a:cubicBezTo>
                    <a:pt x="2818" y="1640"/>
                    <a:pt x="3082" y="882"/>
                    <a:pt x="2740" y="382"/>
                  </a:cubicBezTo>
                  <a:cubicBezTo>
                    <a:pt x="2568" y="128"/>
                    <a:pt x="2263" y="0"/>
                    <a:pt x="191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4823407" y="5012667"/>
              <a:ext cx="129431" cy="94422"/>
            </a:xfrm>
            <a:custGeom>
              <a:avLst/>
              <a:gdLst/>
              <a:ahLst/>
              <a:cxnLst/>
              <a:rect l="l" t="t" r="r" b="b"/>
              <a:pathLst>
                <a:path w="1941" h="1416" extrusionOk="0">
                  <a:moveTo>
                    <a:pt x="1941" y="54"/>
                  </a:moveTo>
                  <a:cubicBezTo>
                    <a:pt x="1941" y="67"/>
                    <a:pt x="1887" y="67"/>
                    <a:pt x="1796" y="92"/>
                  </a:cubicBezTo>
                  <a:cubicBezTo>
                    <a:pt x="1705" y="107"/>
                    <a:pt x="1573" y="145"/>
                    <a:pt x="1441" y="211"/>
                  </a:cubicBezTo>
                  <a:cubicBezTo>
                    <a:pt x="1324" y="277"/>
                    <a:pt x="1205" y="381"/>
                    <a:pt x="1126" y="513"/>
                  </a:cubicBezTo>
                  <a:cubicBezTo>
                    <a:pt x="1035" y="630"/>
                    <a:pt x="985" y="787"/>
                    <a:pt x="931" y="919"/>
                  </a:cubicBezTo>
                  <a:cubicBezTo>
                    <a:pt x="865" y="1064"/>
                    <a:pt x="774" y="1208"/>
                    <a:pt x="654" y="1299"/>
                  </a:cubicBezTo>
                  <a:cubicBezTo>
                    <a:pt x="591" y="1350"/>
                    <a:pt x="525" y="1378"/>
                    <a:pt x="459" y="1403"/>
                  </a:cubicBezTo>
                  <a:cubicBezTo>
                    <a:pt x="393" y="1416"/>
                    <a:pt x="327" y="1416"/>
                    <a:pt x="261" y="1416"/>
                  </a:cubicBezTo>
                  <a:cubicBezTo>
                    <a:pt x="145" y="1391"/>
                    <a:pt x="66" y="1337"/>
                    <a:pt x="25" y="1287"/>
                  </a:cubicBezTo>
                  <a:cubicBezTo>
                    <a:pt x="0" y="1221"/>
                    <a:pt x="0" y="1180"/>
                    <a:pt x="13" y="1180"/>
                  </a:cubicBezTo>
                  <a:cubicBezTo>
                    <a:pt x="54" y="1155"/>
                    <a:pt x="120" y="1246"/>
                    <a:pt x="277" y="1233"/>
                  </a:cubicBezTo>
                  <a:cubicBezTo>
                    <a:pt x="340" y="1221"/>
                    <a:pt x="418" y="1193"/>
                    <a:pt x="497" y="1130"/>
                  </a:cubicBezTo>
                  <a:cubicBezTo>
                    <a:pt x="576" y="1051"/>
                    <a:pt x="642" y="944"/>
                    <a:pt x="695" y="828"/>
                  </a:cubicBezTo>
                  <a:cubicBezTo>
                    <a:pt x="761" y="696"/>
                    <a:pt x="827" y="538"/>
                    <a:pt x="944" y="381"/>
                  </a:cubicBezTo>
                  <a:cubicBezTo>
                    <a:pt x="1063" y="224"/>
                    <a:pt x="1220" y="120"/>
                    <a:pt x="1378" y="67"/>
                  </a:cubicBezTo>
                  <a:cubicBezTo>
                    <a:pt x="1535" y="0"/>
                    <a:pt x="1692" y="0"/>
                    <a:pt x="1783" y="13"/>
                  </a:cubicBezTo>
                  <a:cubicBezTo>
                    <a:pt x="1887" y="13"/>
                    <a:pt x="1941" y="41"/>
                    <a:pt x="1941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4447512" y="4294285"/>
              <a:ext cx="154837" cy="187178"/>
            </a:xfrm>
            <a:custGeom>
              <a:avLst/>
              <a:gdLst/>
              <a:ahLst/>
              <a:cxnLst/>
              <a:rect l="l" t="t" r="r" b="b"/>
              <a:pathLst>
                <a:path w="2322" h="2807" extrusionOk="0">
                  <a:moveTo>
                    <a:pt x="1454" y="1"/>
                  </a:moveTo>
                  <a:cubicBezTo>
                    <a:pt x="1015" y="1"/>
                    <a:pt x="524" y="428"/>
                    <a:pt x="278" y="1064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4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4483388" y="4298753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86" y="2504"/>
                    <a:pt x="145" y="2450"/>
                    <a:pt x="92" y="2347"/>
                  </a:cubicBezTo>
                  <a:cubicBezTo>
                    <a:pt x="42" y="2243"/>
                    <a:pt x="1" y="2085"/>
                    <a:pt x="13" y="1900"/>
                  </a:cubicBezTo>
                  <a:cubicBezTo>
                    <a:pt x="13" y="1796"/>
                    <a:pt x="42" y="1705"/>
                    <a:pt x="79" y="1598"/>
                  </a:cubicBezTo>
                  <a:cubicBezTo>
                    <a:pt x="92" y="1560"/>
                    <a:pt x="120" y="1507"/>
                    <a:pt x="170" y="1456"/>
                  </a:cubicBezTo>
                  <a:cubicBezTo>
                    <a:pt x="224" y="1403"/>
                    <a:pt x="277" y="1378"/>
                    <a:pt x="315" y="1349"/>
                  </a:cubicBezTo>
                  <a:cubicBezTo>
                    <a:pt x="369" y="1337"/>
                    <a:pt x="406" y="1324"/>
                    <a:pt x="435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5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7"/>
                    <a:pt x="853" y="41"/>
                    <a:pt x="878" y="13"/>
                  </a:cubicBezTo>
                  <a:cubicBezTo>
                    <a:pt x="906" y="0"/>
                    <a:pt x="932" y="25"/>
                    <a:pt x="973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3"/>
                    <a:pt x="774" y="1349"/>
                    <a:pt x="683" y="1416"/>
                  </a:cubicBezTo>
                  <a:cubicBezTo>
                    <a:pt x="642" y="1441"/>
                    <a:pt x="605" y="1469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28" y="1585"/>
                    <a:pt x="315" y="1598"/>
                  </a:cubicBezTo>
                  <a:cubicBezTo>
                    <a:pt x="290" y="1626"/>
                    <a:pt x="265" y="1651"/>
                    <a:pt x="249" y="1677"/>
                  </a:cubicBezTo>
                  <a:cubicBezTo>
                    <a:pt x="211" y="1755"/>
                    <a:pt x="186" y="1834"/>
                    <a:pt x="170" y="1912"/>
                  </a:cubicBezTo>
                  <a:cubicBezTo>
                    <a:pt x="133" y="2070"/>
                    <a:pt x="145" y="2214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4376828" y="4110639"/>
              <a:ext cx="145234" cy="145368"/>
            </a:xfrm>
            <a:custGeom>
              <a:avLst/>
              <a:gdLst/>
              <a:ahLst/>
              <a:cxnLst/>
              <a:rect l="l" t="t" r="r" b="b"/>
              <a:pathLst>
                <a:path w="2178" h="2180" extrusionOk="0">
                  <a:moveTo>
                    <a:pt x="818" y="1"/>
                  </a:moveTo>
                  <a:cubicBezTo>
                    <a:pt x="674" y="1"/>
                    <a:pt x="537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9" y="1959"/>
                    <a:pt x="1022" y="2180"/>
                    <a:pt x="1364" y="2180"/>
                  </a:cubicBezTo>
                  <a:cubicBezTo>
                    <a:pt x="1506" y="2180"/>
                    <a:pt x="1640" y="2141"/>
                    <a:pt x="1756" y="2060"/>
                  </a:cubicBezTo>
                  <a:cubicBezTo>
                    <a:pt x="2149" y="1786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4407502" y="4125709"/>
              <a:ext cx="92555" cy="105758"/>
            </a:xfrm>
            <a:custGeom>
              <a:avLst/>
              <a:gdLst/>
              <a:ahLst/>
              <a:cxnLst/>
              <a:rect l="l" t="t" r="r" b="b"/>
              <a:pathLst>
                <a:path w="1388" h="1586" extrusionOk="0">
                  <a:moveTo>
                    <a:pt x="116" y="0"/>
                  </a:moveTo>
                  <a:cubicBezTo>
                    <a:pt x="129" y="0"/>
                    <a:pt x="129" y="54"/>
                    <a:pt x="129" y="145"/>
                  </a:cubicBezTo>
                  <a:cubicBezTo>
                    <a:pt x="129" y="224"/>
                    <a:pt x="129" y="340"/>
                    <a:pt x="170" y="460"/>
                  </a:cubicBezTo>
                  <a:cubicBezTo>
                    <a:pt x="208" y="576"/>
                    <a:pt x="302" y="683"/>
                    <a:pt x="406" y="733"/>
                  </a:cubicBezTo>
                  <a:cubicBezTo>
                    <a:pt x="444" y="762"/>
                    <a:pt x="497" y="762"/>
                    <a:pt x="576" y="762"/>
                  </a:cubicBezTo>
                  <a:cubicBezTo>
                    <a:pt x="642" y="774"/>
                    <a:pt x="720" y="774"/>
                    <a:pt x="799" y="787"/>
                  </a:cubicBezTo>
                  <a:cubicBezTo>
                    <a:pt x="944" y="828"/>
                    <a:pt x="1073" y="906"/>
                    <a:pt x="1167" y="985"/>
                  </a:cubicBezTo>
                  <a:cubicBezTo>
                    <a:pt x="1217" y="1035"/>
                    <a:pt x="1258" y="1076"/>
                    <a:pt x="1296" y="1126"/>
                  </a:cubicBezTo>
                  <a:cubicBezTo>
                    <a:pt x="1324" y="1180"/>
                    <a:pt x="1349" y="1233"/>
                    <a:pt x="1362" y="1284"/>
                  </a:cubicBezTo>
                  <a:cubicBezTo>
                    <a:pt x="1387" y="1378"/>
                    <a:pt x="1375" y="1482"/>
                    <a:pt x="1337" y="1535"/>
                  </a:cubicBezTo>
                  <a:cubicBezTo>
                    <a:pt x="1296" y="1573"/>
                    <a:pt x="1258" y="1586"/>
                    <a:pt x="1246" y="1573"/>
                  </a:cubicBezTo>
                  <a:cubicBezTo>
                    <a:pt x="1230" y="1560"/>
                    <a:pt x="1230" y="1535"/>
                    <a:pt x="1230" y="1494"/>
                  </a:cubicBezTo>
                  <a:cubicBezTo>
                    <a:pt x="1230" y="1457"/>
                    <a:pt x="1230" y="1416"/>
                    <a:pt x="1192" y="1350"/>
                  </a:cubicBezTo>
                  <a:cubicBezTo>
                    <a:pt x="1167" y="1284"/>
                    <a:pt x="1101" y="1233"/>
                    <a:pt x="1022" y="1167"/>
                  </a:cubicBezTo>
                  <a:cubicBezTo>
                    <a:pt x="944" y="1114"/>
                    <a:pt x="852" y="1063"/>
                    <a:pt x="733" y="1035"/>
                  </a:cubicBezTo>
                  <a:cubicBezTo>
                    <a:pt x="679" y="1023"/>
                    <a:pt x="629" y="1010"/>
                    <a:pt x="550" y="997"/>
                  </a:cubicBezTo>
                  <a:cubicBezTo>
                    <a:pt x="510" y="997"/>
                    <a:pt x="472" y="997"/>
                    <a:pt x="431" y="985"/>
                  </a:cubicBezTo>
                  <a:cubicBezTo>
                    <a:pt x="381" y="969"/>
                    <a:pt x="340" y="957"/>
                    <a:pt x="302" y="931"/>
                  </a:cubicBezTo>
                  <a:cubicBezTo>
                    <a:pt x="129" y="828"/>
                    <a:pt x="38" y="655"/>
                    <a:pt x="25" y="497"/>
                  </a:cubicBezTo>
                  <a:cubicBezTo>
                    <a:pt x="0" y="340"/>
                    <a:pt x="25" y="211"/>
                    <a:pt x="50" y="132"/>
                  </a:cubicBezTo>
                  <a:cubicBezTo>
                    <a:pt x="79" y="41"/>
                    <a:pt x="104" y="0"/>
                    <a:pt x="116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5047197" y="4661178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35" y="0"/>
                  </a:moveTo>
                  <a:cubicBezTo>
                    <a:pt x="1983" y="0"/>
                    <a:pt x="1821" y="6"/>
                    <a:pt x="1651" y="16"/>
                  </a:cubicBezTo>
                  <a:cubicBezTo>
                    <a:pt x="758" y="82"/>
                    <a:pt x="0" y="201"/>
                    <a:pt x="38" y="818"/>
                  </a:cubicBezTo>
                  <a:cubicBezTo>
                    <a:pt x="76" y="1398"/>
                    <a:pt x="756" y="1829"/>
                    <a:pt x="1585" y="1829"/>
                  </a:cubicBezTo>
                  <a:cubicBezTo>
                    <a:pt x="1633" y="1829"/>
                    <a:pt x="1681" y="1827"/>
                    <a:pt x="1730" y="1824"/>
                  </a:cubicBezTo>
                  <a:cubicBezTo>
                    <a:pt x="2633" y="1774"/>
                    <a:pt x="3328" y="1224"/>
                    <a:pt x="3290" y="620"/>
                  </a:cubicBezTo>
                  <a:cubicBezTo>
                    <a:pt x="3257" y="119"/>
                    <a:pt x="2792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5065402" y="4685918"/>
              <a:ext cx="178376" cy="29807"/>
            </a:xfrm>
            <a:custGeom>
              <a:avLst/>
              <a:gdLst/>
              <a:ahLst/>
              <a:cxnLst/>
              <a:rect l="l" t="t" r="r" b="b"/>
              <a:pathLst>
                <a:path w="2675" h="447" extrusionOk="0">
                  <a:moveTo>
                    <a:pt x="13" y="158"/>
                  </a:moveTo>
                  <a:cubicBezTo>
                    <a:pt x="13" y="145"/>
                    <a:pt x="79" y="183"/>
                    <a:pt x="170" y="195"/>
                  </a:cubicBezTo>
                  <a:cubicBezTo>
                    <a:pt x="265" y="224"/>
                    <a:pt x="394" y="236"/>
                    <a:pt x="564" y="236"/>
                  </a:cubicBezTo>
                  <a:cubicBezTo>
                    <a:pt x="878" y="236"/>
                    <a:pt x="1259" y="211"/>
                    <a:pt x="1561" y="170"/>
                  </a:cubicBezTo>
                  <a:cubicBezTo>
                    <a:pt x="2165" y="104"/>
                    <a:pt x="2636" y="0"/>
                    <a:pt x="2662" y="79"/>
                  </a:cubicBezTo>
                  <a:cubicBezTo>
                    <a:pt x="2674" y="117"/>
                    <a:pt x="2570" y="183"/>
                    <a:pt x="2372" y="249"/>
                  </a:cubicBezTo>
                  <a:cubicBezTo>
                    <a:pt x="2190" y="315"/>
                    <a:pt x="1916" y="381"/>
                    <a:pt x="1586" y="419"/>
                  </a:cubicBezTo>
                  <a:cubicBezTo>
                    <a:pt x="1287" y="447"/>
                    <a:pt x="878" y="447"/>
                    <a:pt x="551" y="393"/>
                  </a:cubicBezTo>
                  <a:cubicBezTo>
                    <a:pt x="381" y="368"/>
                    <a:pt x="237" y="327"/>
                    <a:pt x="145" y="274"/>
                  </a:cubicBezTo>
                  <a:cubicBezTo>
                    <a:pt x="42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4916897" y="4816284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5" y="0"/>
                  </a:moveTo>
                  <a:cubicBezTo>
                    <a:pt x="880" y="0"/>
                    <a:pt x="806" y="12"/>
                    <a:pt x="734" y="36"/>
                  </a:cubicBezTo>
                  <a:cubicBezTo>
                    <a:pt x="224" y="206"/>
                    <a:pt x="1" y="914"/>
                    <a:pt x="237" y="1621"/>
                  </a:cubicBezTo>
                  <a:cubicBezTo>
                    <a:pt x="438" y="2238"/>
                    <a:pt x="907" y="2643"/>
                    <a:pt x="1357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70" y="1021"/>
                  </a:cubicBezTo>
                  <a:cubicBezTo>
                    <a:pt x="1879" y="415"/>
                    <a:pt x="1402" y="0"/>
                    <a:pt x="955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4582213" y="4167453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44" y="0"/>
                  </a:moveTo>
                  <a:cubicBezTo>
                    <a:pt x="1993" y="0"/>
                    <a:pt x="1831" y="7"/>
                    <a:pt x="1664" y="16"/>
                  </a:cubicBezTo>
                  <a:cubicBezTo>
                    <a:pt x="761" y="82"/>
                    <a:pt x="0" y="202"/>
                    <a:pt x="41" y="815"/>
                  </a:cubicBezTo>
                  <a:cubicBezTo>
                    <a:pt x="77" y="1398"/>
                    <a:pt x="759" y="1829"/>
                    <a:pt x="1586" y="1829"/>
                  </a:cubicBezTo>
                  <a:cubicBezTo>
                    <a:pt x="1633" y="1829"/>
                    <a:pt x="1681" y="1827"/>
                    <a:pt x="1730" y="1825"/>
                  </a:cubicBezTo>
                  <a:cubicBezTo>
                    <a:pt x="2636" y="1774"/>
                    <a:pt x="3328" y="1224"/>
                    <a:pt x="3290" y="620"/>
                  </a:cubicBezTo>
                  <a:cubicBezTo>
                    <a:pt x="3270" y="119"/>
                    <a:pt x="2799" y="0"/>
                    <a:pt x="214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4600618" y="4192193"/>
              <a:ext cx="178376" cy="29607"/>
            </a:xfrm>
            <a:custGeom>
              <a:avLst/>
              <a:gdLst/>
              <a:ahLst/>
              <a:cxnLst/>
              <a:rect l="l" t="t" r="r" b="b"/>
              <a:pathLst>
                <a:path w="2675" h="444" extrusionOk="0">
                  <a:moveTo>
                    <a:pt x="13" y="158"/>
                  </a:moveTo>
                  <a:cubicBezTo>
                    <a:pt x="26" y="145"/>
                    <a:pt x="79" y="183"/>
                    <a:pt x="171" y="195"/>
                  </a:cubicBezTo>
                  <a:cubicBezTo>
                    <a:pt x="262" y="224"/>
                    <a:pt x="407" y="236"/>
                    <a:pt x="564" y="236"/>
                  </a:cubicBezTo>
                  <a:cubicBezTo>
                    <a:pt x="878" y="236"/>
                    <a:pt x="1271" y="208"/>
                    <a:pt x="1558" y="170"/>
                  </a:cubicBezTo>
                  <a:cubicBezTo>
                    <a:pt x="2162" y="104"/>
                    <a:pt x="2646" y="0"/>
                    <a:pt x="2674" y="79"/>
                  </a:cubicBezTo>
                  <a:cubicBezTo>
                    <a:pt x="2674" y="117"/>
                    <a:pt x="2567" y="183"/>
                    <a:pt x="2385" y="249"/>
                  </a:cubicBezTo>
                  <a:cubicBezTo>
                    <a:pt x="2187" y="315"/>
                    <a:pt x="1913" y="381"/>
                    <a:pt x="1599" y="419"/>
                  </a:cubicBezTo>
                  <a:cubicBezTo>
                    <a:pt x="1284" y="444"/>
                    <a:pt x="878" y="444"/>
                    <a:pt x="551" y="394"/>
                  </a:cubicBezTo>
                  <a:cubicBezTo>
                    <a:pt x="394" y="365"/>
                    <a:pt x="237" y="328"/>
                    <a:pt x="142" y="274"/>
                  </a:cubicBezTo>
                  <a:cubicBezTo>
                    <a:pt x="51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4660833" y="4575823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1" y="1547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2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4709712" y="4605564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60" y="1520"/>
                    <a:pt x="526" y="1375"/>
                    <a:pt x="538" y="1230"/>
                  </a:cubicBezTo>
                  <a:cubicBezTo>
                    <a:pt x="566" y="1073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6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21" y="170"/>
                    <a:pt x="1129" y="130"/>
                    <a:pt x="997" y="208"/>
                  </a:cubicBezTo>
                  <a:cubicBezTo>
                    <a:pt x="931" y="249"/>
                    <a:pt x="865" y="299"/>
                    <a:pt x="840" y="406"/>
                  </a:cubicBezTo>
                  <a:cubicBezTo>
                    <a:pt x="802" y="498"/>
                    <a:pt x="787" y="614"/>
                    <a:pt x="787" y="759"/>
                  </a:cubicBezTo>
                  <a:cubicBezTo>
                    <a:pt x="787" y="903"/>
                    <a:pt x="802" y="1073"/>
                    <a:pt x="761" y="1259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59"/>
                    <a:pt x="265" y="1926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4889024" y="4296353"/>
              <a:ext cx="181710" cy="176842"/>
            </a:xfrm>
            <a:custGeom>
              <a:avLst/>
              <a:gdLst/>
              <a:ahLst/>
              <a:cxnLst/>
              <a:rect l="l" t="t" r="r" b="b"/>
              <a:pathLst>
                <a:path w="2725" h="2652" extrusionOk="0">
                  <a:moveTo>
                    <a:pt x="1008" y="0"/>
                  </a:moveTo>
                  <a:cubicBezTo>
                    <a:pt x="805" y="0"/>
                    <a:pt x="613" y="59"/>
                    <a:pt x="457" y="181"/>
                  </a:cubicBezTo>
                  <a:cubicBezTo>
                    <a:pt x="1" y="533"/>
                    <a:pt x="13" y="1348"/>
                    <a:pt x="510" y="1989"/>
                  </a:cubicBezTo>
                  <a:cubicBezTo>
                    <a:pt x="844" y="2412"/>
                    <a:pt x="1303" y="2652"/>
                    <a:pt x="1711" y="2652"/>
                  </a:cubicBezTo>
                  <a:cubicBezTo>
                    <a:pt x="1910" y="2652"/>
                    <a:pt x="2098" y="2594"/>
                    <a:pt x="2252" y="2474"/>
                  </a:cubicBezTo>
                  <a:cubicBezTo>
                    <a:pt x="2724" y="2106"/>
                    <a:pt x="2699" y="1294"/>
                    <a:pt x="2202" y="665"/>
                  </a:cubicBezTo>
                  <a:cubicBezTo>
                    <a:pt x="1877" y="237"/>
                    <a:pt x="1418" y="0"/>
                    <a:pt x="10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4932635" y="4324093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193" y="1271"/>
                    <a:pt x="1089" y="1155"/>
                    <a:pt x="957" y="1076"/>
                  </a:cubicBezTo>
                  <a:cubicBezTo>
                    <a:pt x="825" y="1010"/>
                    <a:pt x="668" y="957"/>
                    <a:pt x="526" y="903"/>
                  </a:cubicBezTo>
                  <a:cubicBezTo>
                    <a:pt x="381" y="853"/>
                    <a:pt x="249" y="774"/>
                    <a:pt x="145" y="655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6"/>
                    <a:pt x="1" y="340"/>
                    <a:pt x="1" y="274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1" y="1"/>
                    <a:pt x="211" y="1"/>
                    <a:pt x="224" y="13"/>
                  </a:cubicBezTo>
                  <a:cubicBezTo>
                    <a:pt x="249" y="39"/>
                    <a:pt x="158" y="117"/>
                    <a:pt x="183" y="274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998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09"/>
                    <a:pt x="1470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4758791" y="4724261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2" y="0"/>
                  </a:moveTo>
                  <a:cubicBezTo>
                    <a:pt x="1879" y="0"/>
                    <a:pt x="1518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6" y="460"/>
                  </a:cubicBezTo>
                  <a:cubicBezTo>
                    <a:pt x="2976" y="157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4803269" y="4775007"/>
              <a:ext cx="158171" cy="90088"/>
            </a:xfrm>
            <a:custGeom>
              <a:avLst/>
              <a:gdLst/>
              <a:ahLst/>
              <a:cxnLst/>
              <a:rect l="l" t="t" r="r" b="b"/>
              <a:pathLst>
                <a:path w="2372" h="1351" extrusionOk="0">
                  <a:moveTo>
                    <a:pt x="2372" y="54"/>
                  </a:moveTo>
                  <a:cubicBezTo>
                    <a:pt x="2372" y="67"/>
                    <a:pt x="2309" y="67"/>
                    <a:pt x="2214" y="92"/>
                  </a:cubicBezTo>
                  <a:cubicBezTo>
                    <a:pt x="2123" y="105"/>
                    <a:pt x="1994" y="158"/>
                    <a:pt x="1850" y="237"/>
                  </a:cubicBezTo>
                  <a:cubicBezTo>
                    <a:pt x="1560" y="369"/>
                    <a:pt x="1220" y="564"/>
                    <a:pt x="972" y="721"/>
                  </a:cubicBezTo>
                  <a:cubicBezTo>
                    <a:pt x="459" y="1048"/>
                    <a:pt x="79" y="1350"/>
                    <a:pt x="28" y="1284"/>
                  </a:cubicBezTo>
                  <a:cubicBezTo>
                    <a:pt x="0" y="1259"/>
                    <a:pt x="66" y="1155"/>
                    <a:pt x="211" y="1011"/>
                  </a:cubicBezTo>
                  <a:cubicBezTo>
                    <a:pt x="356" y="866"/>
                    <a:pt x="563" y="696"/>
                    <a:pt x="840" y="526"/>
                  </a:cubicBezTo>
                  <a:cubicBezTo>
                    <a:pt x="1101" y="353"/>
                    <a:pt x="1482" y="183"/>
                    <a:pt x="1783" y="92"/>
                  </a:cubicBezTo>
                  <a:cubicBezTo>
                    <a:pt x="1941" y="39"/>
                    <a:pt x="2098" y="1"/>
                    <a:pt x="2202" y="14"/>
                  </a:cubicBezTo>
                  <a:cubicBezTo>
                    <a:pt x="2321" y="14"/>
                    <a:pt x="2372" y="54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4847080" y="448159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8"/>
                  </a:cubicBezTo>
                  <a:cubicBezTo>
                    <a:pt x="0" y="586"/>
                    <a:pt x="117" y="1322"/>
                    <a:pt x="630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9" y="2293"/>
                    <a:pt x="2281" y="2146"/>
                  </a:cubicBezTo>
                  <a:cubicBezTo>
                    <a:pt x="2658" y="1781"/>
                    <a:pt x="2542" y="1032"/>
                    <a:pt x="2029" y="507"/>
                  </a:cubicBezTo>
                  <a:cubicBezTo>
                    <a:pt x="1707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4629358" y="4338030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1"/>
                  </a:moveTo>
                  <a:cubicBezTo>
                    <a:pt x="1878" y="1"/>
                    <a:pt x="1518" y="95"/>
                    <a:pt x="1180" y="289"/>
                  </a:cubicBezTo>
                  <a:cubicBezTo>
                    <a:pt x="394" y="735"/>
                    <a:pt x="1" y="1522"/>
                    <a:pt x="303" y="2059"/>
                  </a:cubicBezTo>
                  <a:cubicBezTo>
                    <a:pt x="421" y="2269"/>
                    <a:pt x="590" y="2355"/>
                    <a:pt x="800" y="2355"/>
                  </a:cubicBezTo>
                  <a:cubicBezTo>
                    <a:pt x="1128" y="2355"/>
                    <a:pt x="1553" y="2146"/>
                    <a:pt x="2033" y="1874"/>
                  </a:cubicBezTo>
                  <a:cubicBezTo>
                    <a:pt x="2819" y="1443"/>
                    <a:pt x="3448" y="996"/>
                    <a:pt x="3146" y="459"/>
                  </a:cubicBezTo>
                  <a:cubicBezTo>
                    <a:pt x="2976" y="157"/>
                    <a:pt x="2619" y="1"/>
                    <a:pt x="220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4672969" y="4389576"/>
              <a:ext cx="159304" cy="89155"/>
            </a:xfrm>
            <a:custGeom>
              <a:avLst/>
              <a:gdLst/>
              <a:ahLst/>
              <a:cxnLst/>
              <a:rect l="l" t="t" r="r" b="b"/>
              <a:pathLst>
                <a:path w="2389" h="1337" extrusionOk="0">
                  <a:moveTo>
                    <a:pt x="2388" y="54"/>
                  </a:moveTo>
                  <a:cubicBezTo>
                    <a:pt x="2388" y="66"/>
                    <a:pt x="2322" y="66"/>
                    <a:pt x="2231" y="79"/>
                  </a:cubicBezTo>
                  <a:cubicBezTo>
                    <a:pt x="2124" y="107"/>
                    <a:pt x="2008" y="157"/>
                    <a:pt x="1863" y="223"/>
                  </a:cubicBezTo>
                  <a:cubicBezTo>
                    <a:pt x="1574" y="355"/>
                    <a:pt x="1234" y="550"/>
                    <a:pt x="985" y="723"/>
                  </a:cubicBezTo>
                  <a:cubicBezTo>
                    <a:pt x="473" y="1051"/>
                    <a:pt x="95" y="1337"/>
                    <a:pt x="29" y="1286"/>
                  </a:cubicBezTo>
                  <a:cubicBezTo>
                    <a:pt x="1" y="1258"/>
                    <a:pt x="80" y="1154"/>
                    <a:pt x="224" y="1010"/>
                  </a:cubicBezTo>
                  <a:cubicBezTo>
                    <a:pt x="369" y="865"/>
                    <a:pt x="580" y="683"/>
                    <a:pt x="853" y="513"/>
                  </a:cubicBezTo>
                  <a:cubicBezTo>
                    <a:pt x="1117" y="343"/>
                    <a:pt x="1482" y="173"/>
                    <a:pt x="1797" y="79"/>
                  </a:cubicBezTo>
                  <a:cubicBezTo>
                    <a:pt x="1954" y="28"/>
                    <a:pt x="2111" y="0"/>
                    <a:pt x="2218" y="0"/>
                  </a:cubicBezTo>
                  <a:cubicBezTo>
                    <a:pt x="2335" y="16"/>
                    <a:pt x="2388" y="41"/>
                    <a:pt x="2388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6" name="Google Shape;2146;p38"/>
          <p:cNvGrpSpPr/>
          <p:nvPr/>
        </p:nvGrpSpPr>
        <p:grpSpPr>
          <a:xfrm>
            <a:off x="6977247" y="-12"/>
            <a:ext cx="1675228" cy="1003099"/>
            <a:chOff x="6784369" y="2225096"/>
            <a:chExt cx="1144047" cy="685036"/>
          </a:xfrm>
        </p:grpSpPr>
        <p:sp>
          <p:nvSpPr>
            <p:cNvPr id="2147" name="Google Shape;2147;p38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38"/>
          <p:cNvGrpSpPr/>
          <p:nvPr/>
        </p:nvGrpSpPr>
        <p:grpSpPr>
          <a:xfrm>
            <a:off x="7796973" y="955857"/>
            <a:ext cx="1254041" cy="1161963"/>
            <a:chOff x="7893253" y="3121156"/>
            <a:chExt cx="856410" cy="793528"/>
          </a:xfrm>
        </p:grpSpPr>
        <p:sp>
          <p:nvSpPr>
            <p:cNvPr id="2180" name="Google Shape;2180;p38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38"/>
          <p:cNvGrpSpPr/>
          <p:nvPr/>
        </p:nvGrpSpPr>
        <p:grpSpPr>
          <a:xfrm>
            <a:off x="7522056" y="2429526"/>
            <a:ext cx="1963279" cy="2173855"/>
            <a:chOff x="1180196" y="1611644"/>
            <a:chExt cx="1265489" cy="1401221"/>
          </a:xfrm>
        </p:grpSpPr>
        <p:sp>
          <p:nvSpPr>
            <p:cNvPr id="2187" name="Google Shape;2187;p38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48"/>
          <p:cNvSpPr txBox="1">
            <a:spLocks noGrp="1"/>
          </p:cNvSpPr>
          <p:nvPr>
            <p:ph type="title"/>
          </p:nvPr>
        </p:nvSpPr>
        <p:spPr>
          <a:xfrm>
            <a:off x="1427633" y="366642"/>
            <a:ext cx="4750426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Tài liệu tham khảo</a:t>
            </a:r>
            <a:b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" sz="4000" b="1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 các website</a:t>
            </a:r>
            <a:endParaRPr sz="4000" b="1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40" name="Google Shape;3340;p48"/>
          <p:cNvSpPr txBox="1">
            <a:spLocks noGrp="1"/>
          </p:cNvSpPr>
          <p:nvPr>
            <p:ph type="subTitle" idx="1"/>
          </p:nvPr>
        </p:nvSpPr>
        <p:spPr>
          <a:xfrm>
            <a:off x="1926683" y="1921699"/>
            <a:ext cx="3016619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Cambria" panose="02040503050406030204" pitchFamily="18" charset="0"/>
                <a:ea typeface="Cambria" panose="02040503050406030204" pitchFamily="18" charset="0"/>
              </a:rPr>
              <a:t>Giá sản phẩm dao động từ 10.000 VND – 50.000 VND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Cambria" panose="02040503050406030204" pitchFamily="18" charset="0"/>
                <a:ea typeface="Cambria" panose="02040503050406030204" pitchFamily="18" charset="0"/>
              </a:rPr>
              <a:t>Các hình ảnh rõ nét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342" name="Google Shape;3342;p48"/>
          <p:cNvGrpSpPr/>
          <p:nvPr/>
        </p:nvGrpSpPr>
        <p:grpSpPr>
          <a:xfrm>
            <a:off x="5815547" y="1921699"/>
            <a:ext cx="2422254" cy="1912721"/>
            <a:chOff x="3442068" y="2513857"/>
            <a:chExt cx="787379" cy="641388"/>
          </a:xfrm>
        </p:grpSpPr>
        <p:sp>
          <p:nvSpPr>
            <p:cNvPr id="3343" name="Google Shape;3343;p48"/>
            <p:cNvSpPr/>
            <p:nvPr/>
          </p:nvSpPr>
          <p:spPr>
            <a:xfrm>
              <a:off x="3483959" y="2684188"/>
              <a:ext cx="730976" cy="127008"/>
            </a:xfrm>
            <a:custGeom>
              <a:avLst/>
              <a:gdLst/>
              <a:ahLst/>
              <a:cxnLst/>
              <a:rect l="l" t="t" r="r" b="b"/>
              <a:pathLst>
                <a:path w="14256" h="2477" extrusionOk="0">
                  <a:moveTo>
                    <a:pt x="14130" y="1"/>
                  </a:moveTo>
                  <a:lnTo>
                    <a:pt x="129" y="35"/>
                  </a:lnTo>
                  <a:cubicBezTo>
                    <a:pt x="64" y="35"/>
                    <a:pt x="0" y="95"/>
                    <a:pt x="0" y="160"/>
                  </a:cubicBezTo>
                  <a:lnTo>
                    <a:pt x="19" y="2363"/>
                  </a:lnTo>
                  <a:cubicBezTo>
                    <a:pt x="19" y="2428"/>
                    <a:pt x="64" y="2477"/>
                    <a:pt x="129" y="2477"/>
                  </a:cubicBezTo>
                  <a:lnTo>
                    <a:pt x="14146" y="2458"/>
                  </a:lnTo>
                  <a:cubicBezTo>
                    <a:pt x="14210" y="2458"/>
                    <a:pt x="14255" y="2397"/>
                    <a:pt x="14255" y="2333"/>
                  </a:cubicBezTo>
                  <a:lnTo>
                    <a:pt x="14255" y="129"/>
                  </a:lnTo>
                  <a:cubicBezTo>
                    <a:pt x="14255" y="65"/>
                    <a:pt x="14210" y="1"/>
                    <a:pt x="14130" y="1"/>
                  </a:cubicBezTo>
                  <a:close/>
                </a:path>
              </a:pathLst>
            </a:custGeom>
            <a:solidFill>
              <a:srgbClr val="00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8"/>
            <p:cNvSpPr/>
            <p:nvPr/>
          </p:nvSpPr>
          <p:spPr>
            <a:xfrm>
              <a:off x="3531644" y="2690034"/>
              <a:ext cx="17075" cy="117881"/>
            </a:xfrm>
            <a:custGeom>
              <a:avLst/>
              <a:gdLst/>
              <a:ahLst/>
              <a:cxnLst/>
              <a:rect l="l" t="t" r="r" b="b"/>
              <a:pathLst>
                <a:path w="333" h="2299" extrusionOk="0">
                  <a:moveTo>
                    <a:pt x="0" y="0"/>
                  </a:moveTo>
                  <a:lnTo>
                    <a:pt x="0" y="2299"/>
                  </a:lnTo>
                  <a:lnTo>
                    <a:pt x="333" y="229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8"/>
            <p:cNvSpPr/>
            <p:nvPr/>
          </p:nvSpPr>
          <p:spPr>
            <a:xfrm>
              <a:off x="3512262" y="2685932"/>
              <a:ext cx="6614" cy="125265"/>
            </a:xfrm>
            <a:custGeom>
              <a:avLst/>
              <a:gdLst/>
              <a:ahLst/>
              <a:cxnLst/>
              <a:rect l="l" t="t" r="r" b="b"/>
              <a:pathLst>
                <a:path w="129" h="2443" extrusionOk="0">
                  <a:moveTo>
                    <a:pt x="0" y="1"/>
                  </a:moveTo>
                  <a:lnTo>
                    <a:pt x="0" y="2443"/>
                  </a:lnTo>
                  <a:lnTo>
                    <a:pt x="129" y="2443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8"/>
            <p:cNvSpPr/>
            <p:nvPr/>
          </p:nvSpPr>
          <p:spPr>
            <a:xfrm>
              <a:off x="4147034" y="2688290"/>
              <a:ext cx="17075" cy="118086"/>
            </a:xfrm>
            <a:custGeom>
              <a:avLst/>
              <a:gdLst/>
              <a:ahLst/>
              <a:cxnLst/>
              <a:rect l="l" t="t" r="r" b="b"/>
              <a:pathLst>
                <a:path w="333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333" y="230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8"/>
            <p:cNvSpPr/>
            <p:nvPr/>
          </p:nvSpPr>
          <p:spPr>
            <a:xfrm>
              <a:off x="4177849" y="2684188"/>
              <a:ext cx="5640" cy="126034"/>
            </a:xfrm>
            <a:custGeom>
              <a:avLst/>
              <a:gdLst/>
              <a:ahLst/>
              <a:cxnLst/>
              <a:rect l="l" t="t" r="r" b="b"/>
              <a:pathLst>
                <a:path w="110" h="2458" extrusionOk="0">
                  <a:moveTo>
                    <a:pt x="0" y="1"/>
                  </a:moveTo>
                  <a:lnTo>
                    <a:pt x="0" y="2458"/>
                  </a:lnTo>
                  <a:lnTo>
                    <a:pt x="110" y="2458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8"/>
            <p:cNvSpPr/>
            <p:nvPr/>
          </p:nvSpPr>
          <p:spPr>
            <a:xfrm>
              <a:off x="3504315" y="2834421"/>
              <a:ext cx="685598" cy="122957"/>
            </a:xfrm>
            <a:custGeom>
              <a:avLst/>
              <a:gdLst/>
              <a:ahLst/>
              <a:cxnLst/>
              <a:rect l="l" t="t" r="r" b="b"/>
              <a:pathLst>
                <a:path w="13371" h="2398" extrusionOk="0">
                  <a:moveTo>
                    <a:pt x="0" y="0"/>
                  </a:moveTo>
                  <a:lnTo>
                    <a:pt x="0" y="2397"/>
                  </a:lnTo>
                  <a:lnTo>
                    <a:pt x="13371" y="2397"/>
                  </a:lnTo>
                  <a:lnTo>
                    <a:pt x="13371" y="0"/>
                  </a:lnTo>
                  <a:close/>
                </a:path>
              </a:pathLst>
            </a:custGeom>
            <a:solidFill>
              <a:srgbClr val="F9E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8"/>
            <p:cNvSpPr/>
            <p:nvPr/>
          </p:nvSpPr>
          <p:spPr>
            <a:xfrm>
              <a:off x="3483959" y="2816013"/>
              <a:ext cx="726874" cy="165567"/>
            </a:xfrm>
            <a:custGeom>
              <a:avLst/>
              <a:gdLst/>
              <a:ahLst/>
              <a:cxnLst/>
              <a:rect l="l" t="t" r="r" b="b"/>
              <a:pathLst>
                <a:path w="14176" h="3229" extrusionOk="0">
                  <a:moveTo>
                    <a:pt x="0" y="0"/>
                  </a:moveTo>
                  <a:lnTo>
                    <a:pt x="0" y="613"/>
                  </a:lnTo>
                  <a:lnTo>
                    <a:pt x="13250" y="613"/>
                  </a:lnTo>
                  <a:cubicBezTo>
                    <a:pt x="13344" y="613"/>
                    <a:pt x="13420" y="677"/>
                    <a:pt x="13420" y="756"/>
                  </a:cubicBezTo>
                  <a:lnTo>
                    <a:pt x="13420" y="2473"/>
                  </a:lnTo>
                  <a:cubicBezTo>
                    <a:pt x="13420" y="2552"/>
                    <a:pt x="13344" y="2612"/>
                    <a:pt x="13250" y="2612"/>
                  </a:cubicBezTo>
                  <a:lnTo>
                    <a:pt x="0" y="2612"/>
                  </a:lnTo>
                  <a:lnTo>
                    <a:pt x="0" y="3229"/>
                  </a:lnTo>
                  <a:lnTo>
                    <a:pt x="11057" y="3229"/>
                  </a:lnTo>
                  <a:cubicBezTo>
                    <a:pt x="11152" y="3229"/>
                    <a:pt x="11216" y="3164"/>
                    <a:pt x="11216" y="3085"/>
                  </a:cubicBezTo>
                  <a:cubicBezTo>
                    <a:pt x="11216" y="3024"/>
                    <a:pt x="11295" y="2960"/>
                    <a:pt x="11390" y="2960"/>
                  </a:cubicBezTo>
                  <a:lnTo>
                    <a:pt x="12176" y="2960"/>
                  </a:lnTo>
                  <a:cubicBezTo>
                    <a:pt x="12256" y="2960"/>
                    <a:pt x="12335" y="3024"/>
                    <a:pt x="12335" y="3085"/>
                  </a:cubicBezTo>
                  <a:cubicBezTo>
                    <a:pt x="12335" y="3164"/>
                    <a:pt x="12414" y="3229"/>
                    <a:pt x="12494" y="3229"/>
                  </a:cubicBezTo>
                  <a:lnTo>
                    <a:pt x="14176" y="3229"/>
                  </a:lnTo>
                  <a:lnTo>
                    <a:pt x="14176" y="3164"/>
                  </a:lnTo>
                  <a:lnTo>
                    <a:pt x="14176" y="2612"/>
                  </a:lnTo>
                  <a:lnTo>
                    <a:pt x="14176" y="613"/>
                  </a:lnTo>
                  <a:lnTo>
                    <a:pt x="14176" y="140"/>
                  </a:lnTo>
                  <a:cubicBezTo>
                    <a:pt x="14176" y="61"/>
                    <a:pt x="14115" y="0"/>
                    <a:pt x="14021" y="0"/>
                  </a:cubicBezTo>
                  <a:lnTo>
                    <a:pt x="12494" y="0"/>
                  </a:lnTo>
                  <a:cubicBezTo>
                    <a:pt x="12414" y="0"/>
                    <a:pt x="12335" y="61"/>
                    <a:pt x="12335" y="140"/>
                  </a:cubicBezTo>
                  <a:cubicBezTo>
                    <a:pt x="12335" y="204"/>
                    <a:pt x="12256" y="265"/>
                    <a:pt x="12176" y="265"/>
                  </a:cubicBezTo>
                  <a:lnTo>
                    <a:pt x="11390" y="265"/>
                  </a:lnTo>
                  <a:cubicBezTo>
                    <a:pt x="11295" y="265"/>
                    <a:pt x="11216" y="204"/>
                    <a:pt x="11216" y="140"/>
                  </a:cubicBezTo>
                  <a:cubicBezTo>
                    <a:pt x="11216" y="61"/>
                    <a:pt x="11152" y="0"/>
                    <a:pt x="11057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8"/>
            <p:cNvSpPr/>
            <p:nvPr/>
          </p:nvSpPr>
          <p:spPr>
            <a:xfrm>
              <a:off x="3515544" y="2861186"/>
              <a:ext cx="643758" cy="11281"/>
            </a:xfrm>
            <a:custGeom>
              <a:avLst/>
              <a:gdLst/>
              <a:ahLst/>
              <a:cxnLst/>
              <a:rect l="l" t="t" r="r" b="b"/>
              <a:pathLst>
                <a:path w="12555" h="220" extrusionOk="0">
                  <a:moveTo>
                    <a:pt x="0" y="0"/>
                  </a:moveTo>
                  <a:lnTo>
                    <a:pt x="0" y="219"/>
                  </a:lnTo>
                  <a:lnTo>
                    <a:pt x="12554" y="21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8"/>
            <p:cNvSpPr/>
            <p:nvPr/>
          </p:nvSpPr>
          <p:spPr>
            <a:xfrm>
              <a:off x="3515544" y="2884618"/>
              <a:ext cx="643758" cy="12050"/>
            </a:xfrm>
            <a:custGeom>
              <a:avLst/>
              <a:gdLst/>
              <a:ahLst/>
              <a:cxnLst/>
              <a:rect l="l" t="t" r="r" b="b"/>
              <a:pathLst>
                <a:path w="12555" h="235" extrusionOk="0">
                  <a:moveTo>
                    <a:pt x="0" y="1"/>
                  </a:moveTo>
                  <a:lnTo>
                    <a:pt x="0" y="235"/>
                  </a:lnTo>
                  <a:lnTo>
                    <a:pt x="12554" y="235"/>
                  </a:lnTo>
                  <a:lnTo>
                    <a:pt x="12554" y="1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8"/>
            <p:cNvSpPr/>
            <p:nvPr/>
          </p:nvSpPr>
          <p:spPr>
            <a:xfrm>
              <a:off x="3539745" y="2538058"/>
              <a:ext cx="646116" cy="122957"/>
            </a:xfrm>
            <a:custGeom>
              <a:avLst/>
              <a:gdLst/>
              <a:ahLst/>
              <a:cxnLst/>
              <a:rect l="l" t="t" r="r" b="b"/>
              <a:pathLst>
                <a:path w="12601" h="2398" extrusionOk="0">
                  <a:moveTo>
                    <a:pt x="1" y="1"/>
                  </a:moveTo>
                  <a:lnTo>
                    <a:pt x="1" y="2397"/>
                  </a:lnTo>
                  <a:lnTo>
                    <a:pt x="12600" y="2397"/>
                  </a:lnTo>
                  <a:lnTo>
                    <a:pt x="12600" y="1"/>
                  </a:lnTo>
                  <a:close/>
                </a:path>
              </a:pathLst>
            </a:custGeom>
            <a:solidFill>
              <a:srgbClr val="F9E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8"/>
            <p:cNvSpPr/>
            <p:nvPr/>
          </p:nvSpPr>
          <p:spPr>
            <a:xfrm>
              <a:off x="3519594" y="2513857"/>
              <a:ext cx="684060" cy="165567"/>
            </a:xfrm>
            <a:custGeom>
              <a:avLst/>
              <a:gdLst/>
              <a:ahLst/>
              <a:cxnLst/>
              <a:rect l="l" t="t" r="r" b="b"/>
              <a:pathLst>
                <a:path w="13341" h="3229" extrusionOk="0">
                  <a:moveTo>
                    <a:pt x="1" y="0"/>
                  </a:moveTo>
                  <a:lnTo>
                    <a:pt x="1" y="80"/>
                  </a:lnTo>
                  <a:lnTo>
                    <a:pt x="1" y="631"/>
                  </a:lnTo>
                  <a:lnTo>
                    <a:pt x="1" y="2616"/>
                  </a:lnTo>
                  <a:lnTo>
                    <a:pt x="1" y="3104"/>
                  </a:lnTo>
                  <a:cubicBezTo>
                    <a:pt x="1" y="3168"/>
                    <a:pt x="80" y="3228"/>
                    <a:pt x="156" y="3228"/>
                  </a:cubicBezTo>
                  <a:lnTo>
                    <a:pt x="1592" y="3228"/>
                  </a:lnTo>
                  <a:cubicBezTo>
                    <a:pt x="1668" y="3228"/>
                    <a:pt x="1747" y="3168"/>
                    <a:pt x="1747" y="3104"/>
                  </a:cubicBezTo>
                  <a:cubicBezTo>
                    <a:pt x="1747" y="3024"/>
                    <a:pt x="1811" y="2964"/>
                    <a:pt x="1906" y="2964"/>
                  </a:cubicBezTo>
                  <a:lnTo>
                    <a:pt x="2647" y="2964"/>
                  </a:lnTo>
                  <a:cubicBezTo>
                    <a:pt x="2726" y="2964"/>
                    <a:pt x="2787" y="3024"/>
                    <a:pt x="2787" y="3104"/>
                  </a:cubicBezTo>
                  <a:cubicBezTo>
                    <a:pt x="2787" y="3168"/>
                    <a:pt x="2866" y="3228"/>
                    <a:pt x="2946" y="3228"/>
                  </a:cubicBezTo>
                  <a:lnTo>
                    <a:pt x="13341" y="3228"/>
                  </a:lnTo>
                  <a:lnTo>
                    <a:pt x="13341" y="2616"/>
                  </a:lnTo>
                  <a:lnTo>
                    <a:pt x="882" y="2616"/>
                  </a:lnTo>
                  <a:cubicBezTo>
                    <a:pt x="787" y="2616"/>
                    <a:pt x="723" y="2552"/>
                    <a:pt x="723" y="2491"/>
                  </a:cubicBezTo>
                  <a:lnTo>
                    <a:pt x="723" y="756"/>
                  </a:lnTo>
                  <a:cubicBezTo>
                    <a:pt x="723" y="677"/>
                    <a:pt x="787" y="631"/>
                    <a:pt x="882" y="631"/>
                  </a:cubicBezTo>
                  <a:lnTo>
                    <a:pt x="13341" y="631"/>
                  </a:lnTo>
                  <a:lnTo>
                    <a:pt x="13341" y="0"/>
                  </a:lnTo>
                  <a:lnTo>
                    <a:pt x="2946" y="0"/>
                  </a:lnTo>
                  <a:cubicBezTo>
                    <a:pt x="2866" y="0"/>
                    <a:pt x="2787" y="64"/>
                    <a:pt x="2787" y="144"/>
                  </a:cubicBezTo>
                  <a:cubicBezTo>
                    <a:pt x="2787" y="223"/>
                    <a:pt x="2726" y="269"/>
                    <a:pt x="2647" y="269"/>
                  </a:cubicBezTo>
                  <a:lnTo>
                    <a:pt x="1906" y="269"/>
                  </a:lnTo>
                  <a:cubicBezTo>
                    <a:pt x="1811" y="269"/>
                    <a:pt x="1747" y="223"/>
                    <a:pt x="1747" y="144"/>
                  </a:cubicBezTo>
                  <a:cubicBezTo>
                    <a:pt x="1747" y="64"/>
                    <a:pt x="1668" y="0"/>
                    <a:pt x="159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8"/>
            <p:cNvSpPr/>
            <p:nvPr/>
          </p:nvSpPr>
          <p:spPr>
            <a:xfrm>
              <a:off x="3568817" y="2622967"/>
              <a:ext cx="605763" cy="12050"/>
            </a:xfrm>
            <a:custGeom>
              <a:avLst/>
              <a:gdLst/>
              <a:ahLst/>
              <a:cxnLst/>
              <a:rect l="l" t="t" r="r" b="b"/>
              <a:pathLst>
                <a:path w="11814" h="235" extrusionOk="0">
                  <a:moveTo>
                    <a:pt x="1" y="0"/>
                  </a:moveTo>
                  <a:lnTo>
                    <a:pt x="1" y="235"/>
                  </a:lnTo>
                  <a:lnTo>
                    <a:pt x="11814" y="235"/>
                  </a:lnTo>
                  <a:lnTo>
                    <a:pt x="11814" y="0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8"/>
            <p:cNvSpPr/>
            <p:nvPr/>
          </p:nvSpPr>
          <p:spPr>
            <a:xfrm>
              <a:off x="3568817" y="2599484"/>
              <a:ext cx="605763" cy="11332"/>
            </a:xfrm>
            <a:custGeom>
              <a:avLst/>
              <a:gdLst/>
              <a:ahLst/>
              <a:cxnLst/>
              <a:rect l="l" t="t" r="r" b="b"/>
              <a:pathLst>
                <a:path w="11814" h="221" extrusionOk="0">
                  <a:moveTo>
                    <a:pt x="1" y="1"/>
                  </a:moveTo>
                  <a:lnTo>
                    <a:pt x="1" y="220"/>
                  </a:lnTo>
                  <a:lnTo>
                    <a:pt x="11814" y="220"/>
                  </a:lnTo>
                  <a:lnTo>
                    <a:pt x="11814" y="1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8"/>
            <p:cNvSpPr/>
            <p:nvPr/>
          </p:nvSpPr>
          <p:spPr>
            <a:xfrm>
              <a:off x="3458937" y="3013725"/>
              <a:ext cx="754409" cy="122906"/>
            </a:xfrm>
            <a:custGeom>
              <a:avLst/>
              <a:gdLst/>
              <a:ahLst/>
              <a:cxnLst/>
              <a:rect l="l" t="t" r="r" b="b"/>
              <a:pathLst>
                <a:path w="14713" h="2397" extrusionOk="0">
                  <a:moveTo>
                    <a:pt x="1" y="0"/>
                  </a:moveTo>
                  <a:lnTo>
                    <a:pt x="1" y="2397"/>
                  </a:lnTo>
                  <a:lnTo>
                    <a:pt x="14713" y="2397"/>
                  </a:lnTo>
                  <a:lnTo>
                    <a:pt x="14713" y="0"/>
                  </a:lnTo>
                  <a:close/>
                </a:path>
              </a:pathLst>
            </a:custGeom>
            <a:solidFill>
              <a:srgbClr val="F9E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8"/>
            <p:cNvSpPr/>
            <p:nvPr/>
          </p:nvSpPr>
          <p:spPr>
            <a:xfrm>
              <a:off x="3442068" y="2989473"/>
              <a:ext cx="787379" cy="165772"/>
            </a:xfrm>
            <a:custGeom>
              <a:avLst/>
              <a:gdLst/>
              <a:ahLst/>
              <a:cxnLst/>
              <a:rect l="l" t="t" r="r" b="b"/>
              <a:pathLst>
                <a:path w="15356" h="3233" extrusionOk="0">
                  <a:moveTo>
                    <a:pt x="1" y="1"/>
                  </a:moveTo>
                  <a:lnTo>
                    <a:pt x="1" y="65"/>
                  </a:lnTo>
                  <a:lnTo>
                    <a:pt x="1" y="617"/>
                  </a:lnTo>
                  <a:lnTo>
                    <a:pt x="1" y="2616"/>
                  </a:lnTo>
                  <a:lnTo>
                    <a:pt x="1" y="3089"/>
                  </a:lnTo>
                  <a:cubicBezTo>
                    <a:pt x="1" y="3168"/>
                    <a:pt x="61" y="3233"/>
                    <a:pt x="125" y="3233"/>
                  </a:cubicBezTo>
                  <a:lnTo>
                    <a:pt x="1354" y="3233"/>
                  </a:lnTo>
                  <a:cubicBezTo>
                    <a:pt x="1433" y="3233"/>
                    <a:pt x="1498" y="3168"/>
                    <a:pt x="1498" y="3089"/>
                  </a:cubicBezTo>
                  <a:cubicBezTo>
                    <a:pt x="1498" y="3025"/>
                    <a:pt x="1543" y="2964"/>
                    <a:pt x="1622" y="2964"/>
                  </a:cubicBezTo>
                  <a:lnTo>
                    <a:pt x="2254" y="2964"/>
                  </a:lnTo>
                  <a:cubicBezTo>
                    <a:pt x="2329" y="2964"/>
                    <a:pt x="2394" y="3025"/>
                    <a:pt x="2394" y="3089"/>
                  </a:cubicBezTo>
                  <a:cubicBezTo>
                    <a:pt x="2394" y="3168"/>
                    <a:pt x="2458" y="3233"/>
                    <a:pt x="2518" y="3233"/>
                  </a:cubicBezTo>
                  <a:lnTo>
                    <a:pt x="15356" y="3233"/>
                  </a:lnTo>
                  <a:lnTo>
                    <a:pt x="15356" y="2616"/>
                  </a:lnTo>
                  <a:lnTo>
                    <a:pt x="757" y="2616"/>
                  </a:lnTo>
                  <a:cubicBezTo>
                    <a:pt x="677" y="2616"/>
                    <a:pt x="613" y="2552"/>
                    <a:pt x="613" y="2477"/>
                  </a:cubicBezTo>
                  <a:lnTo>
                    <a:pt x="613" y="757"/>
                  </a:lnTo>
                  <a:cubicBezTo>
                    <a:pt x="613" y="681"/>
                    <a:pt x="677" y="617"/>
                    <a:pt x="757" y="617"/>
                  </a:cubicBezTo>
                  <a:lnTo>
                    <a:pt x="15356" y="617"/>
                  </a:lnTo>
                  <a:lnTo>
                    <a:pt x="15356" y="1"/>
                  </a:lnTo>
                  <a:lnTo>
                    <a:pt x="2518" y="1"/>
                  </a:lnTo>
                  <a:cubicBezTo>
                    <a:pt x="2458" y="1"/>
                    <a:pt x="2394" y="65"/>
                    <a:pt x="2394" y="129"/>
                  </a:cubicBezTo>
                  <a:cubicBezTo>
                    <a:pt x="2394" y="208"/>
                    <a:pt x="2329" y="269"/>
                    <a:pt x="2254" y="269"/>
                  </a:cubicBezTo>
                  <a:lnTo>
                    <a:pt x="1622" y="269"/>
                  </a:lnTo>
                  <a:cubicBezTo>
                    <a:pt x="1543" y="269"/>
                    <a:pt x="1498" y="208"/>
                    <a:pt x="1498" y="129"/>
                  </a:cubicBezTo>
                  <a:cubicBezTo>
                    <a:pt x="1498" y="65"/>
                    <a:pt x="1433" y="1"/>
                    <a:pt x="135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8"/>
            <p:cNvSpPr/>
            <p:nvPr/>
          </p:nvSpPr>
          <p:spPr>
            <a:xfrm>
              <a:off x="3483959" y="3097814"/>
              <a:ext cx="720516" cy="12101"/>
            </a:xfrm>
            <a:custGeom>
              <a:avLst/>
              <a:gdLst/>
              <a:ahLst/>
              <a:cxnLst/>
              <a:rect l="l" t="t" r="r" b="b"/>
              <a:pathLst>
                <a:path w="14052" h="236" extrusionOk="0">
                  <a:moveTo>
                    <a:pt x="0" y="1"/>
                  </a:moveTo>
                  <a:lnTo>
                    <a:pt x="0" y="235"/>
                  </a:lnTo>
                  <a:lnTo>
                    <a:pt x="14051" y="235"/>
                  </a:lnTo>
                  <a:lnTo>
                    <a:pt x="14051" y="1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8"/>
            <p:cNvSpPr/>
            <p:nvPr/>
          </p:nvSpPr>
          <p:spPr>
            <a:xfrm>
              <a:off x="3483959" y="3074382"/>
              <a:ext cx="720516" cy="12050"/>
            </a:xfrm>
            <a:custGeom>
              <a:avLst/>
              <a:gdLst/>
              <a:ahLst/>
              <a:cxnLst/>
              <a:rect l="l" t="t" r="r" b="b"/>
              <a:pathLst>
                <a:path w="14052" h="235" extrusionOk="0">
                  <a:moveTo>
                    <a:pt x="0" y="0"/>
                  </a:moveTo>
                  <a:lnTo>
                    <a:pt x="0" y="235"/>
                  </a:lnTo>
                  <a:lnTo>
                    <a:pt x="14051" y="235"/>
                  </a:lnTo>
                  <a:lnTo>
                    <a:pt x="14051" y="0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8"/>
            <p:cNvSpPr/>
            <p:nvPr/>
          </p:nvSpPr>
          <p:spPr>
            <a:xfrm>
              <a:off x="3578508" y="2697981"/>
              <a:ext cx="537926" cy="101012"/>
            </a:xfrm>
            <a:custGeom>
              <a:avLst/>
              <a:gdLst/>
              <a:ahLst/>
              <a:cxnLst/>
              <a:rect l="l" t="t" r="r" b="b"/>
              <a:pathLst>
                <a:path w="10491" h="1970" extrusionOk="0">
                  <a:moveTo>
                    <a:pt x="10238" y="65"/>
                  </a:moveTo>
                  <a:cubicBezTo>
                    <a:pt x="10238" y="189"/>
                    <a:pt x="10332" y="284"/>
                    <a:pt x="10442" y="299"/>
                  </a:cubicBezTo>
                  <a:lnTo>
                    <a:pt x="10442" y="1686"/>
                  </a:lnTo>
                  <a:cubicBezTo>
                    <a:pt x="10332" y="1701"/>
                    <a:pt x="10238" y="1796"/>
                    <a:pt x="10238" y="1905"/>
                  </a:cubicBezTo>
                  <a:lnTo>
                    <a:pt x="269" y="1905"/>
                  </a:lnTo>
                  <a:cubicBezTo>
                    <a:pt x="254" y="1796"/>
                    <a:pt x="175" y="1701"/>
                    <a:pt x="65" y="1686"/>
                  </a:cubicBezTo>
                  <a:lnTo>
                    <a:pt x="65" y="299"/>
                  </a:lnTo>
                  <a:cubicBezTo>
                    <a:pt x="175" y="284"/>
                    <a:pt x="254" y="189"/>
                    <a:pt x="269" y="65"/>
                  </a:cubicBezTo>
                  <a:close/>
                  <a:moveTo>
                    <a:pt x="205" y="0"/>
                  </a:moveTo>
                  <a:lnTo>
                    <a:pt x="205" y="34"/>
                  </a:lnTo>
                  <a:cubicBezTo>
                    <a:pt x="205" y="144"/>
                    <a:pt x="126" y="238"/>
                    <a:pt x="31" y="238"/>
                  </a:cubicBezTo>
                  <a:lnTo>
                    <a:pt x="1" y="238"/>
                  </a:lnTo>
                  <a:lnTo>
                    <a:pt x="1" y="1750"/>
                  </a:lnTo>
                  <a:lnTo>
                    <a:pt x="31" y="1750"/>
                  </a:lnTo>
                  <a:cubicBezTo>
                    <a:pt x="126" y="1750"/>
                    <a:pt x="205" y="1830"/>
                    <a:pt x="205" y="1939"/>
                  </a:cubicBezTo>
                  <a:lnTo>
                    <a:pt x="205" y="1970"/>
                  </a:lnTo>
                  <a:lnTo>
                    <a:pt x="10287" y="1970"/>
                  </a:lnTo>
                  <a:lnTo>
                    <a:pt x="10287" y="1939"/>
                  </a:lnTo>
                  <a:cubicBezTo>
                    <a:pt x="10287" y="1830"/>
                    <a:pt x="10366" y="1750"/>
                    <a:pt x="10476" y="1750"/>
                  </a:cubicBezTo>
                  <a:lnTo>
                    <a:pt x="10491" y="1750"/>
                  </a:lnTo>
                  <a:lnTo>
                    <a:pt x="10491" y="238"/>
                  </a:lnTo>
                  <a:lnTo>
                    <a:pt x="10476" y="238"/>
                  </a:lnTo>
                  <a:cubicBezTo>
                    <a:pt x="10366" y="238"/>
                    <a:pt x="10287" y="144"/>
                    <a:pt x="10287" y="34"/>
                  </a:cubicBezTo>
                  <a:lnTo>
                    <a:pt x="10287" y="0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1" name="Google Shape;3361;p48"/>
          <p:cNvGrpSpPr/>
          <p:nvPr/>
        </p:nvGrpSpPr>
        <p:grpSpPr>
          <a:xfrm>
            <a:off x="-174199" y="4173309"/>
            <a:ext cx="1533246" cy="1162304"/>
            <a:chOff x="475775" y="3784023"/>
            <a:chExt cx="1050384" cy="796263"/>
          </a:xfrm>
        </p:grpSpPr>
        <p:sp>
          <p:nvSpPr>
            <p:cNvPr id="3362" name="Google Shape;3362;p48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8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8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8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8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8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8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8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8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8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8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8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8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8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8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987CCB-B7C9-8093-C7C9-D94C9B9B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92" y="2956732"/>
            <a:ext cx="1633612" cy="1225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0B4F6-E2C6-AE59-1108-79D24DA44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51" y="2956732"/>
            <a:ext cx="1282819" cy="12828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7" name="Google Shape;3027;p46"/>
          <p:cNvGrpSpPr/>
          <p:nvPr/>
        </p:nvGrpSpPr>
        <p:grpSpPr>
          <a:xfrm>
            <a:off x="5480182" y="3188047"/>
            <a:ext cx="3079200" cy="2759273"/>
            <a:chOff x="1259573" y="3375920"/>
            <a:chExt cx="1882382" cy="1686803"/>
          </a:xfrm>
        </p:grpSpPr>
        <p:sp>
          <p:nvSpPr>
            <p:cNvPr id="3028" name="Google Shape;3028;p46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6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6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6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6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6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6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6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6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6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6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6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6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6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6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6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6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6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6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4" name="Google Shape;3084;p46"/>
          <p:cNvGrpSpPr/>
          <p:nvPr/>
        </p:nvGrpSpPr>
        <p:grpSpPr>
          <a:xfrm>
            <a:off x="7131547" y="2488138"/>
            <a:ext cx="1675228" cy="1003099"/>
            <a:chOff x="6784369" y="2225096"/>
            <a:chExt cx="1144047" cy="685036"/>
          </a:xfrm>
        </p:grpSpPr>
        <p:sp>
          <p:nvSpPr>
            <p:cNvPr id="3085" name="Google Shape;3085;p46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6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6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6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6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6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6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6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6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6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46"/>
          <p:cNvGrpSpPr/>
          <p:nvPr/>
        </p:nvGrpSpPr>
        <p:grpSpPr>
          <a:xfrm>
            <a:off x="6235912" y="318437"/>
            <a:ext cx="2090884" cy="2197757"/>
            <a:chOff x="6731156" y="0"/>
            <a:chExt cx="1474218" cy="1549571"/>
          </a:xfrm>
        </p:grpSpPr>
        <p:sp>
          <p:nvSpPr>
            <p:cNvPr id="3118" name="Google Shape;3118;p46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12;p42">
            <a:extLst>
              <a:ext uri="{FF2B5EF4-FFF2-40B4-BE49-F238E27FC236}">
                <a16:creationId xmlns:a16="http://schemas.microsoft.com/office/drawing/2014/main" id="{EDAB1952-1C22-ABC3-CA44-7073A13B6E39}"/>
              </a:ext>
            </a:extLst>
          </p:cNvPr>
          <p:cNvSpPr/>
          <p:nvPr/>
        </p:nvSpPr>
        <p:spPr>
          <a:xfrm rot="2700024">
            <a:off x="1063840" y="1345819"/>
            <a:ext cx="1108224" cy="1333146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13;p42">
            <a:extLst>
              <a:ext uri="{FF2B5EF4-FFF2-40B4-BE49-F238E27FC236}">
                <a16:creationId xmlns:a16="http://schemas.microsoft.com/office/drawing/2014/main" id="{AAFBF0DE-70B4-EF38-BC54-C29683C72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9873" y="2872527"/>
            <a:ext cx="444943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Thiết kế bố cục</a:t>
            </a:r>
            <a:endParaRPr sz="5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Google Shape;2415;p42">
            <a:extLst>
              <a:ext uri="{FF2B5EF4-FFF2-40B4-BE49-F238E27FC236}">
                <a16:creationId xmlns:a16="http://schemas.microsoft.com/office/drawing/2014/main" id="{AEF66FA7-0A18-6FFF-AF4F-2481DDF2B322}"/>
              </a:ext>
            </a:extLst>
          </p:cNvPr>
          <p:cNvSpPr txBox="1">
            <a:spLocks/>
          </p:cNvSpPr>
          <p:nvPr/>
        </p:nvSpPr>
        <p:spPr>
          <a:xfrm>
            <a:off x="1087238" y="1652544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F9E7C8"/>
                </a:solidFill>
                <a:latin typeface="DM Serif Display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495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609620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Trang dành cho khách hàng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44" name="Google Shape;2244;p40"/>
          <p:cNvSpPr txBox="1">
            <a:spLocks noGrp="1"/>
          </p:cNvSpPr>
          <p:nvPr>
            <p:ph type="title" idx="6"/>
          </p:nvPr>
        </p:nvSpPr>
        <p:spPr>
          <a:xfrm>
            <a:off x="6092838" y="1399483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6" name="Google Shape;2246;p40"/>
          <p:cNvSpPr txBox="1">
            <a:spLocks noGrp="1"/>
          </p:cNvSpPr>
          <p:nvPr>
            <p:ph type="title" idx="8"/>
          </p:nvPr>
        </p:nvSpPr>
        <p:spPr>
          <a:xfrm>
            <a:off x="713060" y="313243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ECDDFD-E9A9-2F7A-E80D-57EB9D15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9233"/>
            <a:ext cx="3596463" cy="2348814"/>
          </a:xfrm>
          <a:prstGeom prst="rect">
            <a:avLst/>
          </a:prstGeom>
        </p:spPr>
      </p:pic>
      <p:sp>
        <p:nvSpPr>
          <p:cNvPr id="24" name="Google Shape;3340;p48">
            <a:extLst>
              <a:ext uri="{FF2B5EF4-FFF2-40B4-BE49-F238E27FC236}">
                <a16:creationId xmlns:a16="http://schemas.microsoft.com/office/drawing/2014/main" id="{AAA2A401-89C1-EA2C-4B62-4A8E0D0EA2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5537" y="2011061"/>
            <a:ext cx="3206603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Header hiển thị các trang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Container hiển thị các nội dung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Footer hiển thị thông tin website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Trang dành cho quản lý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44" name="Google Shape;2244;p40"/>
          <p:cNvSpPr txBox="1">
            <a:spLocks noGrp="1"/>
          </p:cNvSpPr>
          <p:nvPr>
            <p:ph type="title" idx="6"/>
          </p:nvPr>
        </p:nvSpPr>
        <p:spPr>
          <a:xfrm>
            <a:off x="6092838" y="1399483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6" name="Google Shape;2246;p40"/>
          <p:cNvSpPr txBox="1">
            <a:spLocks noGrp="1"/>
          </p:cNvSpPr>
          <p:nvPr>
            <p:ph type="title" idx="8"/>
          </p:nvPr>
        </p:nvSpPr>
        <p:spPr>
          <a:xfrm>
            <a:off x="713060" y="313243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" name="Google Shape;3340;p48">
            <a:extLst>
              <a:ext uri="{FF2B5EF4-FFF2-40B4-BE49-F238E27FC236}">
                <a16:creationId xmlns:a16="http://schemas.microsoft.com/office/drawing/2014/main" id="{AAA2A401-89C1-EA2C-4B62-4A8E0D0EA2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492" y="1917076"/>
            <a:ext cx="4532335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Header hiển thị hình ảnh, đăng xuất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Menu hiển thị các tab quản lý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Container hiển thị các nội dung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Footer hiển thị thông tin website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AB144-A413-C074-BA6B-FC9F2918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01" y="1601114"/>
            <a:ext cx="3546462" cy="23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Các kỹ thuật sử dụng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44" name="Google Shape;2244;p40"/>
          <p:cNvSpPr txBox="1">
            <a:spLocks noGrp="1"/>
          </p:cNvSpPr>
          <p:nvPr>
            <p:ph type="title" idx="6"/>
          </p:nvPr>
        </p:nvSpPr>
        <p:spPr>
          <a:xfrm>
            <a:off x="6092838" y="1399483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6" name="Google Shape;2246;p40"/>
          <p:cNvSpPr txBox="1">
            <a:spLocks noGrp="1"/>
          </p:cNvSpPr>
          <p:nvPr>
            <p:ph type="title" idx="8"/>
          </p:nvPr>
        </p:nvSpPr>
        <p:spPr>
          <a:xfrm>
            <a:off x="713060" y="313243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" name="Google Shape;3340;p48">
            <a:extLst>
              <a:ext uri="{FF2B5EF4-FFF2-40B4-BE49-F238E27FC236}">
                <a16:creationId xmlns:a16="http://schemas.microsoft.com/office/drawing/2014/main" id="{AAA2A401-89C1-EA2C-4B62-4A8E0D0EA2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8790" y="1872527"/>
            <a:ext cx="3577989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Entity Framework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Grid-system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 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Jquery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ChartJS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5" name="Google Shape;4903;p65">
            <a:extLst>
              <a:ext uri="{FF2B5EF4-FFF2-40B4-BE49-F238E27FC236}">
                <a16:creationId xmlns:a16="http://schemas.microsoft.com/office/drawing/2014/main" id="{03CCAC5C-A008-71C9-D4C7-210E5331E3C4}"/>
              </a:ext>
            </a:extLst>
          </p:cNvPr>
          <p:cNvGrpSpPr/>
          <p:nvPr/>
        </p:nvGrpSpPr>
        <p:grpSpPr>
          <a:xfrm>
            <a:off x="5148678" y="1450887"/>
            <a:ext cx="2914280" cy="2336079"/>
            <a:chOff x="4654765" y="2053719"/>
            <a:chExt cx="1574709" cy="1302909"/>
          </a:xfrm>
        </p:grpSpPr>
        <p:sp>
          <p:nvSpPr>
            <p:cNvPr id="36" name="Google Shape;4904;p65">
              <a:extLst>
                <a:ext uri="{FF2B5EF4-FFF2-40B4-BE49-F238E27FC236}">
                  <a16:creationId xmlns:a16="http://schemas.microsoft.com/office/drawing/2014/main" id="{8B1B0A3F-6212-A106-CEC5-0E5A66AB3317}"/>
                </a:ext>
              </a:extLst>
            </p:cNvPr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05;p65">
              <a:extLst>
                <a:ext uri="{FF2B5EF4-FFF2-40B4-BE49-F238E27FC236}">
                  <a16:creationId xmlns:a16="http://schemas.microsoft.com/office/drawing/2014/main" id="{9009F541-A029-D7D3-A91B-72254DC01E3F}"/>
                </a:ext>
              </a:extLst>
            </p:cNvPr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06;p65">
              <a:extLst>
                <a:ext uri="{FF2B5EF4-FFF2-40B4-BE49-F238E27FC236}">
                  <a16:creationId xmlns:a16="http://schemas.microsoft.com/office/drawing/2014/main" id="{F12601CF-1A0F-E7FB-CF87-654B49DD7697}"/>
                </a:ext>
              </a:extLst>
            </p:cNvPr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07;p65">
              <a:extLst>
                <a:ext uri="{FF2B5EF4-FFF2-40B4-BE49-F238E27FC236}">
                  <a16:creationId xmlns:a16="http://schemas.microsoft.com/office/drawing/2014/main" id="{28197555-61DD-B86B-C21C-7C4D93EA896F}"/>
                </a:ext>
              </a:extLst>
            </p:cNvPr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08;p65">
              <a:extLst>
                <a:ext uri="{FF2B5EF4-FFF2-40B4-BE49-F238E27FC236}">
                  <a16:creationId xmlns:a16="http://schemas.microsoft.com/office/drawing/2014/main" id="{DFB19835-B68A-6C9A-6B4E-4EA1829EF592}"/>
                </a:ext>
              </a:extLst>
            </p:cNvPr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9;p65">
              <a:extLst>
                <a:ext uri="{FF2B5EF4-FFF2-40B4-BE49-F238E27FC236}">
                  <a16:creationId xmlns:a16="http://schemas.microsoft.com/office/drawing/2014/main" id="{69218BD0-6140-445E-C579-3895711C31CE}"/>
                </a:ext>
              </a:extLst>
            </p:cNvPr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0;p65">
              <a:extLst>
                <a:ext uri="{FF2B5EF4-FFF2-40B4-BE49-F238E27FC236}">
                  <a16:creationId xmlns:a16="http://schemas.microsoft.com/office/drawing/2014/main" id="{EB8C02E4-B9EA-8118-161F-68F73DF3800D}"/>
                </a:ext>
              </a:extLst>
            </p:cNvPr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11;p65">
              <a:extLst>
                <a:ext uri="{FF2B5EF4-FFF2-40B4-BE49-F238E27FC236}">
                  <a16:creationId xmlns:a16="http://schemas.microsoft.com/office/drawing/2014/main" id="{0067EC28-4C92-6B03-BED5-CF56122231B8}"/>
                </a:ext>
              </a:extLst>
            </p:cNvPr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032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2"/>
          <p:cNvSpPr/>
          <p:nvPr/>
        </p:nvSpPr>
        <p:spPr>
          <a:xfrm rot="2700024">
            <a:off x="1063840" y="1345819"/>
            <a:ext cx="1108224" cy="1333146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2"/>
          <p:cNvSpPr txBox="1">
            <a:spLocks noGrp="1"/>
          </p:cNvSpPr>
          <p:nvPr>
            <p:ph type="title"/>
          </p:nvPr>
        </p:nvSpPr>
        <p:spPr>
          <a:xfrm>
            <a:off x="1189639" y="2911778"/>
            <a:ext cx="3912539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Cơ sở dữ liệu</a:t>
            </a:r>
            <a:endParaRPr sz="5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15" name="Google Shape;2415;p42"/>
          <p:cNvSpPr txBox="1">
            <a:spLocks noGrp="1"/>
          </p:cNvSpPr>
          <p:nvPr>
            <p:ph type="title" idx="2"/>
          </p:nvPr>
        </p:nvSpPr>
        <p:spPr>
          <a:xfrm>
            <a:off x="1087238" y="1652544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416" name="Google Shape;2416;p42"/>
          <p:cNvGrpSpPr/>
          <p:nvPr/>
        </p:nvGrpSpPr>
        <p:grpSpPr>
          <a:xfrm>
            <a:off x="6546317" y="2313910"/>
            <a:ext cx="2250574" cy="1862118"/>
            <a:chOff x="4654765" y="2053719"/>
            <a:chExt cx="1574709" cy="1302909"/>
          </a:xfrm>
        </p:grpSpPr>
        <p:sp>
          <p:nvSpPr>
            <p:cNvPr id="2417" name="Google Shape;2417;p42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2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2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2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2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2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2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2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2"/>
          <p:cNvGrpSpPr/>
          <p:nvPr/>
        </p:nvGrpSpPr>
        <p:grpSpPr>
          <a:xfrm>
            <a:off x="7622820" y="4021655"/>
            <a:ext cx="1408460" cy="1067708"/>
            <a:chOff x="475775" y="3784023"/>
            <a:chExt cx="1050384" cy="796263"/>
          </a:xfrm>
        </p:grpSpPr>
        <p:sp>
          <p:nvSpPr>
            <p:cNvPr id="2426" name="Google Shape;2426;p42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2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2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2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2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2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2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2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2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2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2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2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2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42"/>
          <p:cNvGrpSpPr/>
          <p:nvPr/>
        </p:nvGrpSpPr>
        <p:grpSpPr>
          <a:xfrm>
            <a:off x="5592387" y="134361"/>
            <a:ext cx="1527570" cy="928706"/>
            <a:chOff x="6784369" y="2217533"/>
            <a:chExt cx="1139212" cy="692599"/>
          </a:xfrm>
        </p:grpSpPr>
        <p:sp>
          <p:nvSpPr>
            <p:cNvPr id="2450" name="Google Shape;2450;p42"/>
            <p:cNvSpPr/>
            <p:nvPr/>
          </p:nvSpPr>
          <p:spPr>
            <a:xfrm>
              <a:off x="6833782" y="2370439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7344911" y="2217533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2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2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2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2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2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2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2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2" name="Google Shape;2482;p42"/>
          <p:cNvGrpSpPr/>
          <p:nvPr/>
        </p:nvGrpSpPr>
        <p:grpSpPr>
          <a:xfrm rot="560616">
            <a:off x="6112513" y="4200652"/>
            <a:ext cx="1148352" cy="1064034"/>
            <a:chOff x="7893253" y="3121156"/>
            <a:chExt cx="856410" cy="793528"/>
          </a:xfrm>
        </p:grpSpPr>
        <p:sp>
          <p:nvSpPr>
            <p:cNvPr id="2483" name="Google Shape;2483;p42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2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2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2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2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2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2"/>
          <p:cNvGrpSpPr/>
          <p:nvPr/>
        </p:nvGrpSpPr>
        <p:grpSpPr>
          <a:xfrm>
            <a:off x="7119941" y="94600"/>
            <a:ext cx="1976779" cy="2077820"/>
            <a:chOff x="6731156" y="0"/>
            <a:chExt cx="1474218" cy="1549571"/>
          </a:xfrm>
        </p:grpSpPr>
        <p:sp>
          <p:nvSpPr>
            <p:cNvPr id="2490" name="Google Shape;2490;p42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2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2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2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42"/>
          <p:cNvGrpSpPr/>
          <p:nvPr/>
        </p:nvGrpSpPr>
        <p:grpSpPr>
          <a:xfrm>
            <a:off x="5265382" y="1632291"/>
            <a:ext cx="1696894" cy="1878898"/>
            <a:chOff x="1180196" y="1611644"/>
            <a:chExt cx="1265489" cy="1401221"/>
          </a:xfrm>
        </p:grpSpPr>
        <p:sp>
          <p:nvSpPr>
            <p:cNvPr id="2521" name="Google Shape;2521;p42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42"/>
          <p:cNvGrpSpPr/>
          <p:nvPr/>
        </p:nvGrpSpPr>
        <p:grpSpPr>
          <a:xfrm>
            <a:off x="1410672" y="-548176"/>
            <a:ext cx="1382297" cy="1697404"/>
            <a:chOff x="4376828" y="3926459"/>
            <a:chExt cx="991107" cy="1217038"/>
          </a:xfrm>
        </p:grpSpPr>
        <p:sp>
          <p:nvSpPr>
            <p:cNvPr id="2557" name="Google Shape;2557;p42"/>
            <p:cNvSpPr/>
            <p:nvPr/>
          </p:nvSpPr>
          <p:spPr>
            <a:xfrm>
              <a:off x="4630225" y="3926459"/>
              <a:ext cx="148769" cy="195713"/>
            </a:xfrm>
            <a:custGeom>
              <a:avLst/>
              <a:gdLst/>
              <a:ahLst/>
              <a:cxnLst/>
              <a:rect l="l" t="t" r="r" b="b"/>
              <a:pathLst>
                <a:path w="2231" h="2935" extrusionOk="0">
                  <a:moveTo>
                    <a:pt x="224" y="1205"/>
                  </a:moveTo>
                  <a:cubicBezTo>
                    <a:pt x="0" y="1941"/>
                    <a:pt x="224" y="2649"/>
                    <a:pt x="721" y="2793"/>
                  </a:cubicBez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997"/>
                    <a:pt x="2007" y="290"/>
                    <a:pt x="1507" y="145"/>
                  </a:cubicBezTo>
                  <a:cubicBezTo>
                    <a:pt x="1010" y="0"/>
                    <a:pt x="434" y="472"/>
                    <a:pt x="224" y="120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881889" y="493924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2" y="460"/>
                  </a:moveTo>
                  <a:cubicBezTo>
                    <a:pt x="277" y="919"/>
                    <a:pt x="1" y="1680"/>
                    <a:pt x="343" y="2177"/>
                  </a:cubicBezTo>
                  <a:cubicBezTo>
                    <a:pt x="683" y="2662"/>
                    <a:pt x="1482" y="2687"/>
                    <a:pt x="2152" y="2243"/>
                  </a:cubicBezTo>
                  <a:cubicBezTo>
                    <a:pt x="2819" y="1784"/>
                    <a:pt x="3080" y="1010"/>
                    <a:pt x="2740" y="526"/>
                  </a:cubicBezTo>
                  <a:cubicBezTo>
                    <a:pt x="2413" y="42"/>
                    <a:pt x="1601" y="1"/>
                    <a:pt x="932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546337" y="4251541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63" y="460"/>
                    <a:pt x="290" y="1205"/>
                  </a:cubicBezTo>
                  <a:cubicBezTo>
                    <a:pt x="0" y="1966"/>
                    <a:pt x="157" y="2715"/>
                    <a:pt x="642" y="2910"/>
                  </a:cubicBezTo>
                  <a:cubicBezTo>
                    <a:pt x="1129" y="3092"/>
                    <a:pt x="1743" y="2620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475653" y="4067161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03"/>
                  </a:moveTo>
                  <a:cubicBezTo>
                    <a:pt x="2161" y="1941"/>
                    <a:pt x="2174" y="1284"/>
                    <a:pt x="1796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39"/>
                    <a:pt x="0" y="1193"/>
                    <a:pt x="381" y="1731"/>
                  </a:cubicBezTo>
                  <a:cubicBezTo>
                    <a:pt x="746" y="2269"/>
                    <a:pt x="1375" y="2476"/>
                    <a:pt x="1768" y="220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695842" y="4249874"/>
              <a:ext cx="672093" cy="768916"/>
            </a:xfrm>
            <a:custGeom>
              <a:avLst/>
              <a:gdLst/>
              <a:ahLst/>
              <a:cxnLst/>
              <a:rect l="l" t="t" r="r" b="b"/>
              <a:pathLst>
                <a:path w="10079" h="11531" extrusionOk="0">
                  <a:moveTo>
                    <a:pt x="8414" y="5687"/>
                  </a:moveTo>
                  <a:cubicBezTo>
                    <a:pt x="8229" y="5699"/>
                    <a:pt x="8059" y="5712"/>
                    <a:pt x="7902" y="5728"/>
                  </a:cubicBezTo>
                  <a:cubicBezTo>
                    <a:pt x="7942" y="5674"/>
                    <a:pt x="7968" y="5621"/>
                    <a:pt x="8009" y="5571"/>
                  </a:cubicBezTo>
                  <a:cubicBezTo>
                    <a:pt x="8361" y="4901"/>
                    <a:pt x="8257" y="4168"/>
                    <a:pt x="7785" y="3919"/>
                  </a:cubicBezTo>
                  <a:cubicBezTo>
                    <a:pt x="7313" y="3655"/>
                    <a:pt x="6643" y="3998"/>
                    <a:pt x="6291" y="4652"/>
                  </a:cubicBezTo>
                  <a:cubicBezTo>
                    <a:pt x="6250" y="4718"/>
                    <a:pt x="6225" y="4784"/>
                    <a:pt x="6200" y="4847"/>
                  </a:cubicBezTo>
                  <a:cubicBezTo>
                    <a:pt x="6342" y="4454"/>
                    <a:pt x="6184" y="3904"/>
                    <a:pt x="5779" y="3473"/>
                  </a:cubicBezTo>
                  <a:cubicBezTo>
                    <a:pt x="5584" y="3275"/>
                    <a:pt x="5360" y="3133"/>
                    <a:pt x="5149" y="3054"/>
                  </a:cubicBezTo>
                  <a:cubicBezTo>
                    <a:pt x="5269" y="2935"/>
                    <a:pt x="5373" y="2803"/>
                    <a:pt x="5451" y="2674"/>
                  </a:cubicBezTo>
                  <a:cubicBezTo>
                    <a:pt x="5857" y="2897"/>
                    <a:pt x="6316" y="2910"/>
                    <a:pt x="6631" y="2674"/>
                  </a:cubicBezTo>
                  <a:cubicBezTo>
                    <a:pt x="7103" y="2306"/>
                    <a:pt x="7078" y="1494"/>
                    <a:pt x="6593" y="865"/>
                  </a:cubicBezTo>
                  <a:cubicBezTo>
                    <a:pt x="6093" y="224"/>
                    <a:pt x="5307" y="0"/>
                    <a:pt x="4848" y="365"/>
                  </a:cubicBezTo>
                  <a:cubicBezTo>
                    <a:pt x="4586" y="563"/>
                    <a:pt x="4483" y="890"/>
                    <a:pt x="4508" y="1246"/>
                  </a:cubicBezTo>
                  <a:cubicBezTo>
                    <a:pt x="4259" y="1309"/>
                    <a:pt x="4011" y="1453"/>
                    <a:pt x="3788" y="1664"/>
                  </a:cubicBezTo>
                  <a:cubicBezTo>
                    <a:pt x="3722" y="1730"/>
                    <a:pt x="3656" y="1796"/>
                    <a:pt x="3605" y="1859"/>
                  </a:cubicBezTo>
                  <a:cubicBezTo>
                    <a:pt x="3722" y="1677"/>
                    <a:pt x="3747" y="1482"/>
                    <a:pt x="3630" y="1271"/>
                  </a:cubicBezTo>
                  <a:cubicBezTo>
                    <a:pt x="3328" y="746"/>
                    <a:pt x="2451" y="667"/>
                    <a:pt x="1665" y="1114"/>
                  </a:cubicBezTo>
                  <a:cubicBezTo>
                    <a:pt x="878" y="1560"/>
                    <a:pt x="485" y="2347"/>
                    <a:pt x="787" y="2881"/>
                  </a:cubicBezTo>
                  <a:cubicBezTo>
                    <a:pt x="837" y="2976"/>
                    <a:pt x="903" y="3054"/>
                    <a:pt x="982" y="3092"/>
                  </a:cubicBezTo>
                  <a:cubicBezTo>
                    <a:pt x="734" y="3237"/>
                    <a:pt x="510" y="3473"/>
                    <a:pt x="340" y="3775"/>
                  </a:cubicBezTo>
                  <a:cubicBezTo>
                    <a:pt x="1" y="4441"/>
                    <a:pt x="92" y="5177"/>
                    <a:pt x="564" y="5426"/>
                  </a:cubicBezTo>
                  <a:cubicBezTo>
                    <a:pt x="774" y="5542"/>
                    <a:pt x="1010" y="5542"/>
                    <a:pt x="1259" y="5451"/>
                  </a:cubicBezTo>
                  <a:cubicBezTo>
                    <a:pt x="982" y="6093"/>
                    <a:pt x="1114" y="6763"/>
                    <a:pt x="1573" y="7024"/>
                  </a:cubicBezTo>
                  <a:cubicBezTo>
                    <a:pt x="2083" y="7313"/>
                    <a:pt x="2803" y="6998"/>
                    <a:pt x="3212" y="6329"/>
                  </a:cubicBezTo>
                  <a:cubicBezTo>
                    <a:pt x="3382" y="6527"/>
                    <a:pt x="3656" y="6671"/>
                    <a:pt x="3970" y="6722"/>
                  </a:cubicBezTo>
                  <a:cubicBezTo>
                    <a:pt x="3854" y="6775"/>
                    <a:pt x="3722" y="6829"/>
                    <a:pt x="3605" y="6892"/>
                  </a:cubicBezTo>
                  <a:cubicBezTo>
                    <a:pt x="2819" y="7338"/>
                    <a:pt x="2426" y="8137"/>
                    <a:pt x="2725" y="8662"/>
                  </a:cubicBezTo>
                  <a:cubicBezTo>
                    <a:pt x="2753" y="8728"/>
                    <a:pt x="2791" y="8766"/>
                    <a:pt x="2831" y="8807"/>
                  </a:cubicBezTo>
                  <a:cubicBezTo>
                    <a:pt x="2426" y="8820"/>
                    <a:pt x="1979" y="9134"/>
                    <a:pt x="1702" y="9631"/>
                  </a:cubicBezTo>
                  <a:cubicBezTo>
                    <a:pt x="1350" y="10301"/>
                    <a:pt x="1454" y="11034"/>
                    <a:pt x="1926" y="11282"/>
                  </a:cubicBezTo>
                  <a:cubicBezTo>
                    <a:pt x="2397" y="11531"/>
                    <a:pt x="3067" y="11204"/>
                    <a:pt x="3420" y="10549"/>
                  </a:cubicBezTo>
                  <a:cubicBezTo>
                    <a:pt x="3747" y="9933"/>
                    <a:pt x="3684" y="9250"/>
                    <a:pt x="3303" y="8964"/>
                  </a:cubicBezTo>
                  <a:cubicBezTo>
                    <a:pt x="3618" y="8936"/>
                    <a:pt x="4011" y="8741"/>
                    <a:pt x="4454" y="8492"/>
                  </a:cubicBezTo>
                  <a:cubicBezTo>
                    <a:pt x="5241" y="8046"/>
                    <a:pt x="5870" y="7599"/>
                    <a:pt x="5571" y="7065"/>
                  </a:cubicBezTo>
                  <a:cubicBezTo>
                    <a:pt x="5439" y="6841"/>
                    <a:pt x="5203" y="6697"/>
                    <a:pt x="4914" y="6630"/>
                  </a:cubicBezTo>
                  <a:cubicBezTo>
                    <a:pt x="5426" y="6448"/>
                    <a:pt x="5766" y="6042"/>
                    <a:pt x="5712" y="5621"/>
                  </a:cubicBezTo>
                  <a:cubicBezTo>
                    <a:pt x="5700" y="5517"/>
                    <a:pt x="5675" y="5413"/>
                    <a:pt x="5609" y="5319"/>
                  </a:cubicBezTo>
                  <a:cubicBezTo>
                    <a:pt x="5766" y="5294"/>
                    <a:pt x="5911" y="5228"/>
                    <a:pt x="6027" y="5124"/>
                  </a:cubicBezTo>
                  <a:cubicBezTo>
                    <a:pt x="6093" y="5058"/>
                    <a:pt x="6147" y="4979"/>
                    <a:pt x="6184" y="4901"/>
                  </a:cubicBezTo>
                  <a:cubicBezTo>
                    <a:pt x="5964" y="5492"/>
                    <a:pt x="6093" y="6080"/>
                    <a:pt x="6515" y="6303"/>
                  </a:cubicBezTo>
                  <a:cubicBezTo>
                    <a:pt x="6593" y="6341"/>
                    <a:pt x="6697" y="6369"/>
                    <a:pt x="6788" y="6382"/>
                  </a:cubicBezTo>
                  <a:lnTo>
                    <a:pt x="6788" y="6486"/>
                  </a:lnTo>
                  <a:cubicBezTo>
                    <a:pt x="6801" y="6684"/>
                    <a:pt x="6879" y="6854"/>
                    <a:pt x="7024" y="7011"/>
                  </a:cubicBezTo>
                  <a:cubicBezTo>
                    <a:pt x="6933" y="7115"/>
                    <a:pt x="6842" y="7247"/>
                    <a:pt x="6763" y="7379"/>
                  </a:cubicBezTo>
                  <a:cubicBezTo>
                    <a:pt x="6565" y="7744"/>
                    <a:pt x="6515" y="8137"/>
                    <a:pt x="6577" y="8464"/>
                  </a:cubicBezTo>
                  <a:cubicBezTo>
                    <a:pt x="6291" y="8099"/>
                    <a:pt x="5885" y="7914"/>
                    <a:pt x="5530" y="8033"/>
                  </a:cubicBezTo>
                  <a:cubicBezTo>
                    <a:pt x="5021" y="8203"/>
                    <a:pt x="4797" y="8911"/>
                    <a:pt x="5033" y="9618"/>
                  </a:cubicBezTo>
                  <a:cubicBezTo>
                    <a:pt x="5269" y="10326"/>
                    <a:pt x="5870" y="10773"/>
                    <a:pt x="6382" y="10603"/>
                  </a:cubicBezTo>
                  <a:cubicBezTo>
                    <a:pt x="6892" y="10430"/>
                    <a:pt x="7115" y="9722"/>
                    <a:pt x="6879" y="9002"/>
                  </a:cubicBezTo>
                  <a:cubicBezTo>
                    <a:pt x="6867" y="8989"/>
                    <a:pt x="6854" y="8964"/>
                    <a:pt x="6854" y="8936"/>
                  </a:cubicBezTo>
                  <a:cubicBezTo>
                    <a:pt x="6892" y="8977"/>
                    <a:pt x="6933" y="9002"/>
                    <a:pt x="6986" y="9030"/>
                  </a:cubicBezTo>
                  <a:cubicBezTo>
                    <a:pt x="7458" y="9279"/>
                    <a:pt x="8125" y="8952"/>
                    <a:pt x="8480" y="8294"/>
                  </a:cubicBezTo>
                  <a:cubicBezTo>
                    <a:pt x="8622" y="8021"/>
                    <a:pt x="8688" y="7731"/>
                    <a:pt x="8688" y="7470"/>
                  </a:cubicBezTo>
                  <a:cubicBezTo>
                    <a:pt x="9487" y="7351"/>
                    <a:pt x="10078" y="6841"/>
                    <a:pt x="10037" y="6278"/>
                  </a:cubicBezTo>
                  <a:cubicBezTo>
                    <a:pt x="10012" y="5674"/>
                    <a:pt x="9304" y="5633"/>
                    <a:pt x="8414" y="5687"/>
                  </a:cubicBezTo>
                  <a:close/>
                  <a:moveTo>
                    <a:pt x="2149" y="4482"/>
                  </a:moveTo>
                  <a:cubicBezTo>
                    <a:pt x="2385" y="3878"/>
                    <a:pt x="2268" y="3262"/>
                    <a:pt x="1834" y="3039"/>
                  </a:cubicBezTo>
                  <a:cubicBezTo>
                    <a:pt x="2045" y="2947"/>
                    <a:pt x="2281" y="2831"/>
                    <a:pt x="2517" y="2699"/>
                  </a:cubicBezTo>
                  <a:cubicBezTo>
                    <a:pt x="2935" y="2463"/>
                    <a:pt x="3316" y="2227"/>
                    <a:pt x="3527" y="1966"/>
                  </a:cubicBezTo>
                  <a:cubicBezTo>
                    <a:pt x="3212" y="2438"/>
                    <a:pt x="3171" y="2976"/>
                    <a:pt x="3473" y="3290"/>
                  </a:cubicBezTo>
                  <a:cubicBezTo>
                    <a:pt x="3589" y="3419"/>
                    <a:pt x="3762" y="3498"/>
                    <a:pt x="3945" y="3526"/>
                  </a:cubicBezTo>
                  <a:cubicBezTo>
                    <a:pt x="3841" y="3904"/>
                    <a:pt x="3983" y="4404"/>
                    <a:pt x="4351" y="4797"/>
                  </a:cubicBezTo>
                  <a:cubicBezTo>
                    <a:pt x="4325" y="4797"/>
                    <a:pt x="4297" y="4809"/>
                    <a:pt x="4259" y="4809"/>
                  </a:cubicBezTo>
                  <a:cubicBezTo>
                    <a:pt x="3945" y="4847"/>
                    <a:pt x="3656" y="4954"/>
                    <a:pt x="3448" y="5124"/>
                  </a:cubicBezTo>
                  <a:cubicBezTo>
                    <a:pt x="3382" y="4847"/>
                    <a:pt x="3237" y="4627"/>
                    <a:pt x="3014" y="4495"/>
                  </a:cubicBezTo>
                  <a:cubicBezTo>
                    <a:pt x="2765" y="4350"/>
                    <a:pt x="2451" y="4350"/>
                    <a:pt x="2149" y="4482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680971" y="4131778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1"/>
                    <a:pt x="2554" y="1"/>
                    <a:pt x="1664" y="54"/>
                  </a:cubicBezTo>
                  <a:cubicBezTo>
                    <a:pt x="762" y="108"/>
                    <a:pt x="0" y="236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794667" y="460296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498" y="0"/>
                  </a:moveTo>
                  <a:cubicBezTo>
                    <a:pt x="1432" y="0"/>
                    <a:pt x="1364" y="4"/>
                    <a:pt x="1296" y="11"/>
                  </a:cubicBezTo>
                  <a:cubicBezTo>
                    <a:pt x="551" y="103"/>
                    <a:pt x="0" y="603"/>
                    <a:pt x="63" y="1140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46" y="0"/>
                    <a:pt x="149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804069" y="4363169"/>
              <a:ext cx="180243" cy="156037"/>
            </a:xfrm>
            <a:custGeom>
              <a:avLst/>
              <a:gdLst/>
              <a:ahLst/>
              <a:cxnLst/>
              <a:rect l="l" t="t" r="r" b="b"/>
              <a:pathLst>
                <a:path w="2703" h="2340" extrusionOk="0">
                  <a:moveTo>
                    <a:pt x="1737" y="1"/>
                  </a:moveTo>
                  <a:cubicBezTo>
                    <a:pt x="1397" y="1"/>
                    <a:pt x="1008" y="161"/>
                    <a:pt x="683" y="462"/>
                  </a:cubicBezTo>
                  <a:cubicBezTo>
                    <a:pt x="145" y="975"/>
                    <a:pt x="1" y="1708"/>
                    <a:pt x="369" y="2101"/>
                  </a:cubicBezTo>
                  <a:cubicBezTo>
                    <a:pt x="520" y="2262"/>
                    <a:pt x="732" y="2340"/>
                    <a:pt x="968" y="2340"/>
                  </a:cubicBezTo>
                  <a:cubicBezTo>
                    <a:pt x="1308" y="2340"/>
                    <a:pt x="1695" y="2180"/>
                    <a:pt x="2020" y="1877"/>
                  </a:cubicBezTo>
                  <a:cubicBezTo>
                    <a:pt x="2558" y="1368"/>
                    <a:pt x="2702" y="632"/>
                    <a:pt x="2334" y="239"/>
                  </a:cubicBezTo>
                  <a:cubicBezTo>
                    <a:pt x="2184" y="78"/>
                    <a:pt x="1972" y="1"/>
                    <a:pt x="173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596216" y="4480266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3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6"/>
                    <a:pt x="105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7"/>
                    <a:pt x="1623" y="1"/>
                    <a:pt x="1503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5024325" y="472052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4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50" y="85"/>
                  </a:cubicBezTo>
                  <a:cubicBezTo>
                    <a:pt x="1742" y="28"/>
                    <a:pt x="1625" y="1"/>
                    <a:pt x="150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992850" y="4538814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95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4"/>
                  </a:cubicBezTo>
                  <a:cubicBezTo>
                    <a:pt x="2413" y="1080"/>
                    <a:pt x="2322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687039" y="4870831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531400" y="3967469"/>
              <a:ext cx="148769" cy="180443"/>
            </a:xfrm>
            <a:custGeom>
              <a:avLst/>
              <a:gdLst/>
              <a:ahLst/>
              <a:cxnLst/>
              <a:rect l="l" t="t" r="r" b="b"/>
              <a:pathLst>
                <a:path w="2231" h="2706" extrusionOk="0">
                  <a:moveTo>
                    <a:pt x="1326" y="1"/>
                  </a:moveTo>
                  <a:cubicBezTo>
                    <a:pt x="876" y="1"/>
                    <a:pt x="408" y="444"/>
                    <a:pt x="212" y="1090"/>
                  </a:cubicBezTo>
                  <a:cubicBezTo>
                    <a:pt x="1" y="1823"/>
                    <a:pt x="224" y="2531"/>
                    <a:pt x="724" y="2675"/>
                  </a:cubicBezTo>
                  <a:cubicBezTo>
                    <a:pt x="788" y="2695"/>
                    <a:pt x="853" y="2705"/>
                    <a:pt x="918" y="2705"/>
                  </a:cubicBezTo>
                  <a:cubicBezTo>
                    <a:pt x="1362" y="2705"/>
                    <a:pt x="1824" y="2256"/>
                    <a:pt x="2008" y="1628"/>
                  </a:cubicBezTo>
                  <a:cubicBezTo>
                    <a:pt x="2231" y="892"/>
                    <a:pt x="1995" y="184"/>
                    <a:pt x="1511" y="27"/>
                  </a:cubicBezTo>
                  <a:cubicBezTo>
                    <a:pt x="1450" y="9"/>
                    <a:pt x="1388" y="1"/>
                    <a:pt x="132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577745" y="398327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37" y="1"/>
                  </a:moveTo>
                  <a:cubicBezTo>
                    <a:pt x="750" y="13"/>
                    <a:pt x="709" y="54"/>
                    <a:pt x="658" y="117"/>
                  </a:cubicBezTo>
                  <a:cubicBezTo>
                    <a:pt x="592" y="196"/>
                    <a:pt x="526" y="290"/>
                    <a:pt x="485" y="419"/>
                  </a:cubicBezTo>
                  <a:cubicBezTo>
                    <a:pt x="435" y="551"/>
                    <a:pt x="407" y="696"/>
                    <a:pt x="407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77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26"/>
                    <a:pt x="356" y="1979"/>
                    <a:pt x="303" y="2004"/>
                  </a:cubicBezTo>
                  <a:cubicBezTo>
                    <a:pt x="212" y="2058"/>
                    <a:pt x="121" y="2070"/>
                    <a:pt x="67" y="2058"/>
                  </a:cubicBezTo>
                  <a:cubicBezTo>
                    <a:pt x="14" y="2033"/>
                    <a:pt x="1" y="2004"/>
                    <a:pt x="1" y="1992"/>
                  </a:cubicBezTo>
                  <a:cubicBezTo>
                    <a:pt x="14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6" y="1652"/>
                  </a:cubicBezTo>
                  <a:cubicBezTo>
                    <a:pt x="328" y="1561"/>
                    <a:pt x="316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17"/>
                    <a:pt x="605" y="67"/>
                  </a:cubicBezTo>
                  <a:cubicBezTo>
                    <a:pt x="684" y="13"/>
                    <a:pt x="737" y="1"/>
                    <a:pt x="73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783130" y="4981993"/>
              <a:ext cx="205582" cy="161505"/>
            </a:xfrm>
            <a:custGeom>
              <a:avLst/>
              <a:gdLst/>
              <a:ahLst/>
              <a:cxnLst/>
              <a:rect l="l" t="t" r="r" b="b"/>
              <a:pathLst>
                <a:path w="3083" h="2422" extrusionOk="0">
                  <a:moveTo>
                    <a:pt x="1915" y="0"/>
                  </a:moveTo>
                  <a:cubicBezTo>
                    <a:pt x="1600" y="0"/>
                    <a:pt x="1250" y="105"/>
                    <a:pt x="931" y="316"/>
                  </a:cubicBezTo>
                  <a:cubicBezTo>
                    <a:pt x="264" y="775"/>
                    <a:pt x="0" y="1549"/>
                    <a:pt x="343" y="2033"/>
                  </a:cubicBezTo>
                  <a:cubicBezTo>
                    <a:pt x="516" y="2289"/>
                    <a:pt x="824" y="2421"/>
                    <a:pt x="1175" y="2421"/>
                  </a:cubicBezTo>
                  <a:cubicBezTo>
                    <a:pt x="1488" y="2421"/>
                    <a:pt x="1835" y="2316"/>
                    <a:pt x="2152" y="2099"/>
                  </a:cubicBezTo>
                  <a:cubicBezTo>
                    <a:pt x="2818" y="1640"/>
                    <a:pt x="3082" y="882"/>
                    <a:pt x="2740" y="382"/>
                  </a:cubicBezTo>
                  <a:cubicBezTo>
                    <a:pt x="2568" y="128"/>
                    <a:pt x="2263" y="0"/>
                    <a:pt x="191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823407" y="5012667"/>
              <a:ext cx="129431" cy="94422"/>
            </a:xfrm>
            <a:custGeom>
              <a:avLst/>
              <a:gdLst/>
              <a:ahLst/>
              <a:cxnLst/>
              <a:rect l="l" t="t" r="r" b="b"/>
              <a:pathLst>
                <a:path w="1941" h="1416" extrusionOk="0">
                  <a:moveTo>
                    <a:pt x="1941" y="54"/>
                  </a:moveTo>
                  <a:cubicBezTo>
                    <a:pt x="1941" y="67"/>
                    <a:pt x="1887" y="67"/>
                    <a:pt x="1796" y="92"/>
                  </a:cubicBezTo>
                  <a:cubicBezTo>
                    <a:pt x="1705" y="107"/>
                    <a:pt x="1573" y="145"/>
                    <a:pt x="1441" y="211"/>
                  </a:cubicBezTo>
                  <a:cubicBezTo>
                    <a:pt x="1324" y="277"/>
                    <a:pt x="1205" y="381"/>
                    <a:pt x="1126" y="513"/>
                  </a:cubicBezTo>
                  <a:cubicBezTo>
                    <a:pt x="1035" y="630"/>
                    <a:pt x="985" y="787"/>
                    <a:pt x="931" y="919"/>
                  </a:cubicBezTo>
                  <a:cubicBezTo>
                    <a:pt x="865" y="1064"/>
                    <a:pt x="774" y="1208"/>
                    <a:pt x="654" y="1299"/>
                  </a:cubicBezTo>
                  <a:cubicBezTo>
                    <a:pt x="591" y="1350"/>
                    <a:pt x="525" y="1378"/>
                    <a:pt x="459" y="1403"/>
                  </a:cubicBezTo>
                  <a:cubicBezTo>
                    <a:pt x="393" y="1416"/>
                    <a:pt x="327" y="1416"/>
                    <a:pt x="261" y="1416"/>
                  </a:cubicBezTo>
                  <a:cubicBezTo>
                    <a:pt x="145" y="1391"/>
                    <a:pt x="66" y="1337"/>
                    <a:pt x="25" y="1287"/>
                  </a:cubicBezTo>
                  <a:cubicBezTo>
                    <a:pt x="0" y="1221"/>
                    <a:pt x="0" y="1180"/>
                    <a:pt x="13" y="1180"/>
                  </a:cubicBezTo>
                  <a:cubicBezTo>
                    <a:pt x="54" y="1155"/>
                    <a:pt x="120" y="1246"/>
                    <a:pt x="277" y="1233"/>
                  </a:cubicBezTo>
                  <a:cubicBezTo>
                    <a:pt x="340" y="1221"/>
                    <a:pt x="418" y="1193"/>
                    <a:pt x="497" y="1130"/>
                  </a:cubicBezTo>
                  <a:cubicBezTo>
                    <a:pt x="576" y="1051"/>
                    <a:pt x="642" y="944"/>
                    <a:pt x="695" y="828"/>
                  </a:cubicBezTo>
                  <a:cubicBezTo>
                    <a:pt x="761" y="696"/>
                    <a:pt x="827" y="538"/>
                    <a:pt x="944" y="381"/>
                  </a:cubicBezTo>
                  <a:cubicBezTo>
                    <a:pt x="1063" y="224"/>
                    <a:pt x="1220" y="120"/>
                    <a:pt x="1378" y="67"/>
                  </a:cubicBezTo>
                  <a:cubicBezTo>
                    <a:pt x="1535" y="0"/>
                    <a:pt x="1692" y="0"/>
                    <a:pt x="1783" y="13"/>
                  </a:cubicBezTo>
                  <a:cubicBezTo>
                    <a:pt x="1887" y="13"/>
                    <a:pt x="1941" y="41"/>
                    <a:pt x="1941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447512" y="4294285"/>
              <a:ext cx="154837" cy="187178"/>
            </a:xfrm>
            <a:custGeom>
              <a:avLst/>
              <a:gdLst/>
              <a:ahLst/>
              <a:cxnLst/>
              <a:rect l="l" t="t" r="r" b="b"/>
              <a:pathLst>
                <a:path w="2322" h="2807" extrusionOk="0">
                  <a:moveTo>
                    <a:pt x="1454" y="1"/>
                  </a:moveTo>
                  <a:cubicBezTo>
                    <a:pt x="1015" y="1"/>
                    <a:pt x="524" y="428"/>
                    <a:pt x="278" y="1064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4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4483388" y="4298753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86" y="2504"/>
                    <a:pt x="145" y="2450"/>
                    <a:pt x="92" y="2347"/>
                  </a:cubicBezTo>
                  <a:cubicBezTo>
                    <a:pt x="42" y="2243"/>
                    <a:pt x="1" y="2085"/>
                    <a:pt x="13" y="1900"/>
                  </a:cubicBezTo>
                  <a:cubicBezTo>
                    <a:pt x="13" y="1796"/>
                    <a:pt x="42" y="1705"/>
                    <a:pt x="79" y="1598"/>
                  </a:cubicBezTo>
                  <a:cubicBezTo>
                    <a:pt x="92" y="1560"/>
                    <a:pt x="120" y="1507"/>
                    <a:pt x="170" y="1456"/>
                  </a:cubicBezTo>
                  <a:cubicBezTo>
                    <a:pt x="224" y="1403"/>
                    <a:pt x="277" y="1378"/>
                    <a:pt x="315" y="1349"/>
                  </a:cubicBezTo>
                  <a:cubicBezTo>
                    <a:pt x="369" y="1337"/>
                    <a:pt x="406" y="1324"/>
                    <a:pt x="435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5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7"/>
                    <a:pt x="853" y="41"/>
                    <a:pt x="878" y="13"/>
                  </a:cubicBezTo>
                  <a:cubicBezTo>
                    <a:pt x="906" y="0"/>
                    <a:pt x="932" y="25"/>
                    <a:pt x="973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3"/>
                    <a:pt x="774" y="1349"/>
                    <a:pt x="683" y="1416"/>
                  </a:cubicBezTo>
                  <a:cubicBezTo>
                    <a:pt x="642" y="1441"/>
                    <a:pt x="605" y="1469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28" y="1585"/>
                    <a:pt x="315" y="1598"/>
                  </a:cubicBezTo>
                  <a:cubicBezTo>
                    <a:pt x="290" y="1626"/>
                    <a:pt x="265" y="1651"/>
                    <a:pt x="249" y="1677"/>
                  </a:cubicBezTo>
                  <a:cubicBezTo>
                    <a:pt x="211" y="1755"/>
                    <a:pt x="186" y="1834"/>
                    <a:pt x="170" y="1912"/>
                  </a:cubicBezTo>
                  <a:cubicBezTo>
                    <a:pt x="133" y="2070"/>
                    <a:pt x="145" y="2214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4376828" y="4110639"/>
              <a:ext cx="145234" cy="145368"/>
            </a:xfrm>
            <a:custGeom>
              <a:avLst/>
              <a:gdLst/>
              <a:ahLst/>
              <a:cxnLst/>
              <a:rect l="l" t="t" r="r" b="b"/>
              <a:pathLst>
                <a:path w="2178" h="2180" extrusionOk="0">
                  <a:moveTo>
                    <a:pt x="818" y="1"/>
                  </a:moveTo>
                  <a:cubicBezTo>
                    <a:pt x="674" y="1"/>
                    <a:pt x="537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9" y="1959"/>
                    <a:pt x="1022" y="2180"/>
                    <a:pt x="1364" y="2180"/>
                  </a:cubicBezTo>
                  <a:cubicBezTo>
                    <a:pt x="1506" y="2180"/>
                    <a:pt x="1640" y="2141"/>
                    <a:pt x="1756" y="2060"/>
                  </a:cubicBezTo>
                  <a:cubicBezTo>
                    <a:pt x="2149" y="1786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407502" y="4125709"/>
              <a:ext cx="92555" cy="105758"/>
            </a:xfrm>
            <a:custGeom>
              <a:avLst/>
              <a:gdLst/>
              <a:ahLst/>
              <a:cxnLst/>
              <a:rect l="l" t="t" r="r" b="b"/>
              <a:pathLst>
                <a:path w="1388" h="1586" extrusionOk="0">
                  <a:moveTo>
                    <a:pt x="116" y="0"/>
                  </a:moveTo>
                  <a:cubicBezTo>
                    <a:pt x="129" y="0"/>
                    <a:pt x="129" y="54"/>
                    <a:pt x="129" y="145"/>
                  </a:cubicBezTo>
                  <a:cubicBezTo>
                    <a:pt x="129" y="224"/>
                    <a:pt x="129" y="340"/>
                    <a:pt x="170" y="460"/>
                  </a:cubicBezTo>
                  <a:cubicBezTo>
                    <a:pt x="208" y="576"/>
                    <a:pt x="302" y="683"/>
                    <a:pt x="406" y="733"/>
                  </a:cubicBezTo>
                  <a:cubicBezTo>
                    <a:pt x="444" y="762"/>
                    <a:pt x="497" y="762"/>
                    <a:pt x="576" y="762"/>
                  </a:cubicBezTo>
                  <a:cubicBezTo>
                    <a:pt x="642" y="774"/>
                    <a:pt x="720" y="774"/>
                    <a:pt x="799" y="787"/>
                  </a:cubicBezTo>
                  <a:cubicBezTo>
                    <a:pt x="944" y="828"/>
                    <a:pt x="1073" y="906"/>
                    <a:pt x="1167" y="985"/>
                  </a:cubicBezTo>
                  <a:cubicBezTo>
                    <a:pt x="1217" y="1035"/>
                    <a:pt x="1258" y="1076"/>
                    <a:pt x="1296" y="1126"/>
                  </a:cubicBezTo>
                  <a:cubicBezTo>
                    <a:pt x="1324" y="1180"/>
                    <a:pt x="1349" y="1233"/>
                    <a:pt x="1362" y="1284"/>
                  </a:cubicBezTo>
                  <a:cubicBezTo>
                    <a:pt x="1387" y="1378"/>
                    <a:pt x="1375" y="1482"/>
                    <a:pt x="1337" y="1535"/>
                  </a:cubicBezTo>
                  <a:cubicBezTo>
                    <a:pt x="1296" y="1573"/>
                    <a:pt x="1258" y="1586"/>
                    <a:pt x="1246" y="1573"/>
                  </a:cubicBezTo>
                  <a:cubicBezTo>
                    <a:pt x="1230" y="1560"/>
                    <a:pt x="1230" y="1535"/>
                    <a:pt x="1230" y="1494"/>
                  </a:cubicBezTo>
                  <a:cubicBezTo>
                    <a:pt x="1230" y="1457"/>
                    <a:pt x="1230" y="1416"/>
                    <a:pt x="1192" y="1350"/>
                  </a:cubicBezTo>
                  <a:cubicBezTo>
                    <a:pt x="1167" y="1284"/>
                    <a:pt x="1101" y="1233"/>
                    <a:pt x="1022" y="1167"/>
                  </a:cubicBezTo>
                  <a:cubicBezTo>
                    <a:pt x="944" y="1114"/>
                    <a:pt x="852" y="1063"/>
                    <a:pt x="733" y="1035"/>
                  </a:cubicBezTo>
                  <a:cubicBezTo>
                    <a:pt x="679" y="1023"/>
                    <a:pt x="629" y="1010"/>
                    <a:pt x="550" y="997"/>
                  </a:cubicBezTo>
                  <a:cubicBezTo>
                    <a:pt x="510" y="997"/>
                    <a:pt x="472" y="997"/>
                    <a:pt x="431" y="985"/>
                  </a:cubicBezTo>
                  <a:cubicBezTo>
                    <a:pt x="381" y="969"/>
                    <a:pt x="340" y="957"/>
                    <a:pt x="302" y="931"/>
                  </a:cubicBezTo>
                  <a:cubicBezTo>
                    <a:pt x="129" y="828"/>
                    <a:pt x="38" y="655"/>
                    <a:pt x="25" y="497"/>
                  </a:cubicBezTo>
                  <a:cubicBezTo>
                    <a:pt x="0" y="340"/>
                    <a:pt x="25" y="211"/>
                    <a:pt x="50" y="132"/>
                  </a:cubicBezTo>
                  <a:cubicBezTo>
                    <a:pt x="79" y="41"/>
                    <a:pt x="104" y="0"/>
                    <a:pt x="116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047197" y="4661178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35" y="0"/>
                  </a:moveTo>
                  <a:cubicBezTo>
                    <a:pt x="1983" y="0"/>
                    <a:pt x="1821" y="6"/>
                    <a:pt x="1651" y="16"/>
                  </a:cubicBezTo>
                  <a:cubicBezTo>
                    <a:pt x="758" y="82"/>
                    <a:pt x="0" y="201"/>
                    <a:pt x="38" y="818"/>
                  </a:cubicBezTo>
                  <a:cubicBezTo>
                    <a:pt x="76" y="1398"/>
                    <a:pt x="756" y="1829"/>
                    <a:pt x="1585" y="1829"/>
                  </a:cubicBezTo>
                  <a:cubicBezTo>
                    <a:pt x="1633" y="1829"/>
                    <a:pt x="1681" y="1827"/>
                    <a:pt x="1730" y="1824"/>
                  </a:cubicBezTo>
                  <a:cubicBezTo>
                    <a:pt x="2633" y="1774"/>
                    <a:pt x="3328" y="1224"/>
                    <a:pt x="3290" y="620"/>
                  </a:cubicBezTo>
                  <a:cubicBezTo>
                    <a:pt x="3257" y="119"/>
                    <a:pt x="2792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5065402" y="4685918"/>
              <a:ext cx="178376" cy="29807"/>
            </a:xfrm>
            <a:custGeom>
              <a:avLst/>
              <a:gdLst/>
              <a:ahLst/>
              <a:cxnLst/>
              <a:rect l="l" t="t" r="r" b="b"/>
              <a:pathLst>
                <a:path w="2675" h="447" extrusionOk="0">
                  <a:moveTo>
                    <a:pt x="13" y="158"/>
                  </a:moveTo>
                  <a:cubicBezTo>
                    <a:pt x="13" y="145"/>
                    <a:pt x="79" y="183"/>
                    <a:pt x="170" y="195"/>
                  </a:cubicBezTo>
                  <a:cubicBezTo>
                    <a:pt x="265" y="224"/>
                    <a:pt x="394" y="236"/>
                    <a:pt x="564" y="236"/>
                  </a:cubicBezTo>
                  <a:cubicBezTo>
                    <a:pt x="878" y="236"/>
                    <a:pt x="1259" y="211"/>
                    <a:pt x="1561" y="170"/>
                  </a:cubicBezTo>
                  <a:cubicBezTo>
                    <a:pt x="2165" y="104"/>
                    <a:pt x="2636" y="0"/>
                    <a:pt x="2662" y="79"/>
                  </a:cubicBezTo>
                  <a:cubicBezTo>
                    <a:pt x="2674" y="117"/>
                    <a:pt x="2570" y="183"/>
                    <a:pt x="2372" y="249"/>
                  </a:cubicBezTo>
                  <a:cubicBezTo>
                    <a:pt x="2190" y="315"/>
                    <a:pt x="1916" y="381"/>
                    <a:pt x="1586" y="419"/>
                  </a:cubicBezTo>
                  <a:cubicBezTo>
                    <a:pt x="1287" y="447"/>
                    <a:pt x="878" y="447"/>
                    <a:pt x="551" y="393"/>
                  </a:cubicBezTo>
                  <a:cubicBezTo>
                    <a:pt x="381" y="368"/>
                    <a:pt x="237" y="327"/>
                    <a:pt x="145" y="274"/>
                  </a:cubicBezTo>
                  <a:cubicBezTo>
                    <a:pt x="42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916897" y="4816284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5" y="0"/>
                  </a:moveTo>
                  <a:cubicBezTo>
                    <a:pt x="880" y="0"/>
                    <a:pt x="806" y="12"/>
                    <a:pt x="734" y="36"/>
                  </a:cubicBezTo>
                  <a:cubicBezTo>
                    <a:pt x="224" y="206"/>
                    <a:pt x="1" y="914"/>
                    <a:pt x="237" y="1621"/>
                  </a:cubicBezTo>
                  <a:cubicBezTo>
                    <a:pt x="438" y="2238"/>
                    <a:pt x="907" y="2643"/>
                    <a:pt x="1357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70" y="1021"/>
                  </a:cubicBezTo>
                  <a:cubicBezTo>
                    <a:pt x="1879" y="415"/>
                    <a:pt x="1402" y="0"/>
                    <a:pt x="955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582213" y="4167453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44" y="0"/>
                  </a:moveTo>
                  <a:cubicBezTo>
                    <a:pt x="1993" y="0"/>
                    <a:pt x="1831" y="7"/>
                    <a:pt x="1664" y="16"/>
                  </a:cubicBezTo>
                  <a:cubicBezTo>
                    <a:pt x="761" y="82"/>
                    <a:pt x="0" y="202"/>
                    <a:pt x="41" y="815"/>
                  </a:cubicBezTo>
                  <a:cubicBezTo>
                    <a:pt x="77" y="1398"/>
                    <a:pt x="759" y="1829"/>
                    <a:pt x="1586" y="1829"/>
                  </a:cubicBezTo>
                  <a:cubicBezTo>
                    <a:pt x="1633" y="1829"/>
                    <a:pt x="1681" y="1827"/>
                    <a:pt x="1730" y="1825"/>
                  </a:cubicBezTo>
                  <a:cubicBezTo>
                    <a:pt x="2636" y="1774"/>
                    <a:pt x="3328" y="1224"/>
                    <a:pt x="3290" y="620"/>
                  </a:cubicBezTo>
                  <a:cubicBezTo>
                    <a:pt x="3270" y="119"/>
                    <a:pt x="2799" y="0"/>
                    <a:pt x="214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600618" y="4192193"/>
              <a:ext cx="178376" cy="29607"/>
            </a:xfrm>
            <a:custGeom>
              <a:avLst/>
              <a:gdLst/>
              <a:ahLst/>
              <a:cxnLst/>
              <a:rect l="l" t="t" r="r" b="b"/>
              <a:pathLst>
                <a:path w="2675" h="444" extrusionOk="0">
                  <a:moveTo>
                    <a:pt x="13" y="158"/>
                  </a:moveTo>
                  <a:cubicBezTo>
                    <a:pt x="26" y="145"/>
                    <a:pt x="79" y="183"/>
                    <a:pt x="171" y="195"/>
                  </a:cubicBezTo>
                  <a:cubicBezTo>
                    <a:pt x="262" y="224"/>
                    <a:pt x="407" y="236"/>
                    <a:pt x="564" y="236"/>
                  </a:cubicBezTo>
                  <a:cubicBezTo>
                    <a:pt x="878" y="236"/>
                    <a:pt x="1271" y="208"/>
                    <a:pt x="1558" y="170"/>
                  </a:cubicBezTo>
                  <a:cubicBezTo>
                    <a:pt x="2162" y="104"/>
                    <a:pt x="2646" y="0"/>
                    <a:pt x="2674" y="79"/>
                  </a:cubicBezTo>
                  <a:cubicBezTo>
                    <a:pt x="2674" y="117"/>
                    <a:pt x="2567" y="183"/>
                    <a:pt x="2385" y="249"/>
                  </a:cubicBezTo>
                  <a:cubicBezTo>
                    <a:pt x="2187" y="315"/>
                    <a:pt x="1913" y="381"/>
                    <a:pt x="1599" y="419"/>
                  </a:cubicBezTo>
                  <a:cubicBezTo>
                    <a:pt x="1284" y="444"/>
                    <a:pt x="878" y="444"/>
                    <a:pt x="551" y="394"/>
                  </a:cubicBezTo>
                  <a:cubicBezTo>
                    <a:pt x="394" y="365"/>
                    <a:pt x="237" y="328"/>
                    <a:pt x="142" y="274"/>
                  </a:cubicBezTo>
                  <a:cubicBezTo>
                    <a:pt x="51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660833" y="4575823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1" y="1547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2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709712" y="4605564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60" y="1520"/>
                    <a:pt x="526" y="1375"/>
                    <a:pt x="538" y="1230"/>
                  </a:cubicBezTo>
                  <a:cubicBezTo>
                    <a:pt x="566" y="1073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6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21" y="170"/>
                    <a:pt x="1129" y="130"/>
                    <a:pt x="997" y="208"/>
                  </a:cubicBezTo>
                  <a:cubicBezTo>
                    <a:pt x="931" y="249"/>
                    <a:pt x="865" y="299"/>
                    <a:pt x="840" y="406"/>
                  </a:cubicBezTo>
                  <a:cubicBezTo>
                    <a:pt x="802" y="498"/>
                    <a:pt x="787" y="614"/>
                    <a:pt x="787" y="759"/>
                  </a:cubicBezTo>
                  <a:cubicBezTo>
                    <a:pt x="787" y="903"/>
                    <a:pt x="802" y="1073"/>
                    <a:pt x="761" y="1259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59"/>
                    <a:pt x="265" y="1926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4889024" y="4296353"/>
              <a:ext cx="181710" cy="176842"/>
            </a:xfrm>
            <a:custGeom>
              <a:avLst/>
              <a:gdLst/>
              <a:ahLst/>
              <a:cxnLst/>
              <a:rect l="l" t="t" r="r" b="b"/>
              <a:pathLst>
                <a:path w="2725" h="2652" extrusionOk="0">
                  <a:moveTo>
                    <a:pt x="1008" y="0"/>
                  </a:moveTo>
                  <a:cubicBezTo>
                    <a:pt x="805" y="0"/>
                    <a:pt x="613" y="59"/>
                    <a:pt x="457" y="181"/>
                  </a:cubicBezTo>
                  <a:cubicBezTo>
                    <a:pt x="1" y="533"/>
                    <a:pt x="13" y="1348"/>
                    <a:pt x="510" y="1989"/>
                  </a:cubicBezTo>
                  <a:cubicBezTo>
                    <a:pt x="844" y="2412"/>
                    <a:pt x="1303" y="2652"/>
                    <a:pt x="1711" y="2652"/>
                  </a:cubicBezTo>
                  <a:cubicBezTo>
                    <a:pt x="1910" y="2652"/>
                    <a:pt x="2098" y="2594"/>
                    <a:pt x="2252" y="2474"/>
                  </a:cubicBezTo>
                  <a:cubicBezTo>
                    <a:pt x="2724" y="2106"/>
                    <a:pt x="2699" y="1294"/>
                    <a:pt x="2202" y="665"/>
                  </a:cubicBezTo>
                  <a:cubicBezTo>
                    <a:pt x="1877" y="237"/>
                    <a:pt x="1418" y="0"/>
                    <a:pt x="10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4932635" y="4324093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193" y="1271"/>
                    <a:pt x="1089" y="1155"/>
                    <a:pt x="957" y="1076"/>
                  </a:cubicBezTo>
                  <a:cubicBezTo>
                    <a:pt x="825" y="1010"/>
                    <a:pt x="668" y="957"/>
                    <a:pt x="526" y="903"/>
                  </a:cubicBezTo>
                  <a:cubicBezTo>
                    <a:pt x="381" y="853"/>
                    <a:pt x="249" y="774"/>
                    <a:pt x="145" y="655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6"/>
                    <a:pt x="1" y="340"/>
                    <a:pt x="1" y="274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1" y="1"/>
                    <a:pt x="211" y="1"/>
                    <a:pt x="224" y="13"/>
                  </a:cubicBezTo>
                  <a:cubicBezTo>
                    <a:pt x="249" y="39"/>
                    <a:pt x="158" y="117"/>
                    <a:pt x="183" y="274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998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09"/>
                    <a:pt x="1470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4758791" y="4724261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2" y="0"/>
                  </a:moveTo>
                  <a:cubicBezTo>
                    <a:pt x="1879" y="0"/>
                    <a:pt x="1518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6" y="460"/>
                  </a:cubicBezTo>
                  <a:cubicBezTo>
                    <a:pt x="2976" y="157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4803269" y="4775007"/>
              <a:ext cx="158171" cy="90088"/>
            </a:xfrm>
            <a:custGeom>
              <a:avLst/>
              <a:gdLst/>
              <a:ahLst/>
              <a:cxnLst/>
              <a:rect l="l" t="t" r="r" b="b"/>
              <a:pathLst>
                <a:path w="2372" h="1351" extrusionOk="0">
                  <a:moveTo>
                    <a:pt x="2372" y="54"/>
                  </a:moveTo>
                  <a:cubicBezTo>
                    <a:pt x="2372" y="67"/>
                    <a:pt x="2309" y="67"/>
                    <a:pt x="2214" y="92"/>
                  </a:cubicBezTo>
                  <a:cubicBezTo>
                    <a:pt x="2123" y="105"/>
                    <a:pt x="1994" y="158"/>
                    <a:pt x="1850" y="237"/>
                  </a:cubicBezTo>
                  <a:cubicBezTo>
                    <a:pt x="1560" y="369"/>
                    <a:pt x="1220" y="564"/>
                    <a:pt x="972" y="721"/>
                  </a:cubicBezTo>
                  <a:cubicBezTo>
                    <a:pt x="459" y="1048"/>
                    <a:pt x="79" y="1350"/>
                    <a:pt x="28" y="1284"/>
                  </a:cubicBezTo>
                  <a:cubicBezTo>
                    <a:pt x="0" y="1259"/>
                    <a:pt x="66" y="1155"/>
                    <a:pt x="211" y="1011"/>
                  </a:cubicBezTo>
                  <a:cubicBezTo>
                    <a:pt x="356" y="866"/>
                    <a:pt x="563" y="696"/>
                    <a:pt x="840" y="526"/>
                  </a:cubicBezTo>
                  <a:cubicBezTo>
                    <a:pt x="1101" y="353"/>
                    <a:pt x="1482" y="183"/>
                    <a:pt x="1783" y="92"/>
                  </a:cubicBezTo>
                  <a:cubicBezTo>
                    <a:pt x="1941" y="39"/>
                    <a:pt x="2098" y="1"/>
                    <a:pt x="2202" y="14"/>
                  </a:cubicBezTo>
                  <a:cubicBezTo>
                    <a:pt x="2321" y="14"/>
                    <a:pt x="2372" y="54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4847080" y="448159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8"/>
                  </a:cubicBezTo>
                  <a:cubicBezTo>
                    <a:pt x="0" y="586"/>
                    <a:pt x="117" y="1322"/>
                    <a:pt x="630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9" y="2293"/>
                    <a:pt x="2281" y="2146"/>
                  </a:cubicBezTo>
                  <a:cubicBezTo>
                    <a:pt x="2658" y="1781"/>
                    <a:pt x="2542" y="1032"/>
                    <a:pt x="2029" y="507"/>
                  </a:cubicBezTo>
                  <a:cubicBezTo>
                    <a:pt x="1707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4629358" y="4338030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1"/>
                  </a:moveTo>
                  <a:cubicBezTo>
                    <a:pt x="1878" y="1"/>
                    <a:pt x="1518" y="95"/>
                    <a:pt x="1180" y="289"/>
                  </a:cubicBezTo>
                  <a:cubicBezTo>
                    <a:pt x="394" y="735"/>
                    <a:pt x="1" y="1522"/>
                    <a:pt x="303" y="2059"/>
                  </a:cubicBezTo>
                  <a:cubicBezTo>
                    <a:pt x="421" y="2269"/>
                    <a:pt x="590" y="2355"/>
                    <a:pt x="800" y="2355"/>
                  </a:cubicBezTo>
                  <a:cubicBezTo>
                    <a:pt x="1128" y="2355"/>
                    <a:pt x="1553" y="2146"/>
                    <a:pt x="2033" y="1874"/>
                  </a:cubicBezTo>
                  <a:cubicBezTo>
                    <a:pt x="2819" y="1443"/>
                    <a:pt x="3448" y="996"/>
                    <a:pt x="3146" y="459"/>
                  </a:cubicBezTo>
                  <a:cubicBezTo>
                    <a:pt x="2976" y="157"/>
                    <a:pt x="2619" y="1"/>
                    <a:pt x="220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4672969" y="4389576"/>
              <a:ext cx="159304" cy="89155"/>
            </a:xfrm>
            <a:custGeom>
              <a:avLst/>
              <a:gdLst/>
              <a:ahLst/>
              <a:cxnLst/>
              <a:rect l="l" t="t" r="r" b="b"/>
              <a:pathLst>
                <a:path w="2389" h="1337" extrusionOk="0">
                  <a:moveTo>
                    <a:pt x="2388" y="54"/>
                  </a:moveTo>
                  <a:cubicBezTo>
                    <a:pt x="2388" y="66"/>
                    <a:pt x="2322" y="66"/>
                    <a:pt x="2231" y="79"/>
                  </a:cubicBezTo>
                  <a:cubicBezTo>
                    <a:pt x="2124" y="107"/>
                    <a:pt x="2008" y="157"/>
                    <a:pt x="1863" y="223"/>
                  </a:cubicBezTo>
                  <a:cubicBezTo>
                    <a:pt x="1574" y="355"/>
                    <a:pt x="1234" y="550"/>
                    <a:pt x="985" y="723"/>
                  </a:cubicBezTo>
                  <a:cubicBezTo>
                    <a:pt x="473" y="1051"/>
                    <a:pt x="95" y="1337"/>
                    <a:pt x="29" y="1286"/>
                  </a:cubicBezTo>
                  <a:cubicBezTo>
                    <a:pt x="1" y="1258"/>
                    <a:pt x="80" y="1154"/>
                    <a:pt x="224" y="1010"/>
                  </a:cubicBezTo>
                  <a:cubicBezTo>
                    <a:pt x="369" y="865"/>
                    <a:pt x="580" y="683"/>
                    <a:pt x="853" y="513"/>
                  </a:cubicBezTo>
                  <a:cubicBezTo>
                    <a:pt x="1117" y="343"/>
                    <a:pt x="1482" y="173"/>
                    <a:pt x="1797" y="79"/>
                  </a:cubicBezTo>
                  <a:cubicBezTo>
                    <a:pt x="1954" y="28"/>
                    <a:pt x="2111" y="0"/>
                    <a:pt x="2218" y="0"/>
                  </a:cubicBezTo>
                  <a:cubicBezTo>
                    <a:pt x="2335" y="16"/>
                    <a:pt x="2388" y="41"/>
                    <a:pt x="2388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42"/>
          <p:cNvGrpSpPr/>
          <p:nvPr/>
        </p:nvGrpSpPr>
        <p:grpSpPr>
          <a:xfrm>
            <a:off x="2120348" y="4021651"/>
            <a:ext cx="1962272" cy="1697869"/>
            <a:chOff x="6222494" y="3474678"/>
            <a:chExt cx="1406949" cy="1217372"/>
          </a:xfrm>
        </p:grpSpPr>
        <p:sp>
          <p:nvSpPr>
            <p:cNvPr id="2592" name="Google Shape;2592;p42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42"/>
          <p:cNvGrpSpPr/>
          <p:nvPr/>
        </p:nvGrpSpPr>
        <p:grpSpPr>
          <a:xfrm>
            <a:off x="2995502" y="-236756"/>
            <a:ext cx="2177648" cy="2005030"/>
            <a:chOff x="4354222" y="153972"/>
            <a:chExt cx="1400867" cy="1289906"/>
          </a:xfrm>
        </p:grpSpPr>
        <p:sp>
          <p:nvSpPr>
            <p:cNvPr id="2630" name="Google Shape;2630;p42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42"/>
          <p:cNvGrpSpPr/>
          <p:nvPr/>
        </p:nvGrpSpPr>
        <p:grpSpPr>
          <a:xfrm>
            <a:off x="-32152" y="3716203"/>
            <a:ext cx="2867997" cy="2570014"/>
            <a:chOff x="1259573" y="3375920"/>
            <a:chExt cx="1882382" cy="1686803"/>
          </a:xfrm>
        </p:grpSpPr>
        <p:sp>
          <p:nvSpPr>
            <p:cNvPr id="2655" name="Google Shape;2655;p42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985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46"/>
          <p:cNvSpPr txBox="1">
            <a:spLocks noGrp="1"/>
          </p:cNvSpPr>
          <p:nvPr>
            <p:ph type="title"/>
          </p:nvPr>
        </p:nvSpPr>
        <p:spPr>
          <a:xfrm>
            <a:off x="418890" y="600298"/>
            <a:ext cx="557507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Mô tả </a:t>
            </a:r>
            <a:r>
              <a:rPr lang="en" b="1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 dữ liệu</a:t>
            </a:r>
            <a:endParaRPr b="1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26" name="Google Shape;3026;p46"/>
          <p:cNvSpPr txBox="1">
            <a:spLocks noGrp="1"/>
          </p:cNvSpPr>
          <p:nvPr>
            <p:ph type="subTitle" idx="1"/>
          </p:nvPr>
        </p:nvSpPr>
        <p:spPr>
          <a:xfrm>
            <a:off x="1618915" y="1771850"/>
            <a:ext cx="4765236" cy="17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Lưu trữ thông tin khách hàng, nhân viên, nhà cung cấp…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Mỗi hóa đơn có chi tiết hóa đơn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Mỗi sản phẩm có thông tin và hình ảnh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Lưu trữ thông tin khi nhập nguyên liệu mới</a:t>
            </a:r>
          </a:p>
        </p:txBody>
      </p:sp>
      <p:grpSp>
        <p:nvGrpSpPr>
          <p:cNvPr id="3027" name="Google Shape;3027;p46"/>
          <p:cNvGrpSpPr/>
          <p:nvPr/>
        </p:nvGrpSpPr>
        <p:grpSpPr>
          <a:xfrm>
            <a:off x="6288345" y="-186717"/>
            <a:ext cx="3079200" cy="2759273"/>
            <a:chOff x="1259573" y="3375920"/>
            <a:chExt cx="1882382" cy="1686803"/>
          </a:xfrm>
        </p:grpSpPr>
        <p:sp>
          <p:nvSpPr>
            <p:cNvPr id="3028" name="Google Shape;3028;p46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6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6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6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6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6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6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6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6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6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6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6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6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6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6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6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6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6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6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4" name="Google Shape;3084;p46"/>
          <p:cNvGrpSpPr/>
          <p:nvPr/>
        </p:nvGrpSpPr>
        <p:grpSpPr>
          <a:xfrm>
            <a:off x="7131547" y="2488138"/>
            <a:ext cx="1675228" cy="1003099"/>
            <a:chOff x="6784369" y="2225096"/>
            <a:chExt cx="1144047" cy="685036"/>
          </a:xfrm>
        </p:grpSpPr>
        <p:sp>
          <p:nvSpPr>
            <p:cNvPr id="3085" name="Google Shape;3085;p46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6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6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6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6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6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6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6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6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6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46"/>
          <p:cNvGrpSpPr/>
          <p:nvPr/>
        </p:nvGrpSpPr>
        <p:grpSpPr>
          <a:xfrm>
            <a:off x="-548723" y="3459441"/>
            <a:ext cx="2090884" cy="2197757"/>
            <a:chOff x="6731156" y="0"/>
            <a:chExt cx="1474218" cy="1549571"/>
          </a:xfrm>
        </p:grpSpPr>
        <p:sp>
          <p:nvSpPr>
            <p:cNvPr id="3118" name="Google Shape;3118;p46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523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oogle Shape;3084;p46"/>
          <p:cNvGrpSpPr/>
          <p:nvPr/>
        </p:nvGrpSpPr>
        <p:grpSpPr>
          <a:xfrm rot="19385663">
            <a:off x="7826207" y="1821832"/>
            <a:ext cx="1675228" cy="1003099"/>
            <a:chOff x="6784369" y="2225096"/>
            <a:chExt cx="1144047" cy="685036"/>
          </a:xfrm>
        </p:grpSpPr>
        <p:sp>
          <p:nvSpPr>
            <p:cNvPr id="3085" name="Google Shape;3085;p46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6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6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6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6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6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6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6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6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6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46"/>
          <p:cNvGrpSpPr/>
          <p:nvPr/>
        </p:nvGrpSpPr>
        <p:grpSpPr>
          <a:xfrm>
            <a:off x="-933043" y="2887963"/>
            <a:ext cx="2090884" cy="2197757"/>
            <a:chOff x="6731156" y="0"/>
            <a:chExt cx="1474218" cy="1549571"/>
          </a:xfrm>
        </p:grpSpPr>
        <p:sp>
          <p:nvSpPr>
            <p:cNvPr id="3118" name="Google Shape;3118;p46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2BD39F-F1F3-9202-5734-835D64CA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68" y="0"/>
            <a:ext cx="66100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8" name="Google Shape;3598;p51"/>
          <p:cNvGrpSpPr/>
          <p:nvPr/>
        </p:nvGrpSpPr>
        <p:grpSpPr>
          <a:xfrm>
            <a:off x="134723" y="3385116"/>
            <a:ext cx="3507563" cy="3707985"/>
            <a:chOff x="1676548" y="3147241"/>
            <a:chExt cx="3507563" cy="3707985"/>
          </a:xfrm>
        </p:grpSpPr>
        <p:sp>
          <p:nvSpPr>
            <p:cNvPr id="3599" name="Google Shape;3599;p51"/>
            <p:cNvSpPr/>
            <p:nvPr/>
          </p:nvSpPr>
          <p:spPr>
            <a:xfrm rot="-1735742">
              <a:off x="2832319" y="3772657"/>
              <a:ext cx="1821486" cy="2662077"/>
            </a:xfrm>
            <a:prstGeom prst="rect">
              <a:avLst/>
            </a:pr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 rot="-1735742">
              <a:off x="2345940" y="3568830"/>
              <a:ext cx="1821486" cy="2662077"/>
            </a:xfrm>
            <a:prstGeom prst="rect">
              <a:avLst/>
            </a:pr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1" name="Google Shape;3601;p51"/>
            <p:cNvGrpSpPr/>
            <p:nvPr/>
          </p:nvGrpSpPr>
          <p:grpSpPr>
            <a:xfrm rot="-1735962">
              <a:off x="2284516" y="3470339"/>
              <a:ext cx="2125629" cy="3061790"/>
              <a:chOff x="181453" y="1174394"/>
              <a:chExt cx="1804740" cy="2599577"/>
            </a:xfrm>
          </p:grpSpPr>
          <p:grpSp>
            <p:nvGrpSpPr>
              <p:cNvPr id="3602" name="Google Shape;3602;p51"/>
              <p:cNvGrpSpPr/>
              <p:nvPr/>
            </p:nvGrpSpPr>
            <p:grpSpPr>
              <a:xfrm>
                <a:off x="181453" y="1174394"/>
                <a:ext cx="1547736" cy="2260128"/>
                <a:chOff x="565350" y="1727350"/>
                <a:chExt cx="889350" cy="1298700"/>
              </a:xfrm>
            </p:grpSpPr>
            <p:sp>
              <p:nvSpPr>
                <p:cNvPr id="3603" name="Google Shape;3603;p51"/>
                <p:cNvSpPr/>
                <p:nvPr/>
              </p:nvSpPr>
              <p:spPr>
                <a:xfrm>
                  <a:off x="565350" y="1727350"/>
                  <a:ext cx="888600" cy="1298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51"/>
                <p:cNvSpPr/>
                <p:nvPr/>
              </p:nvSpPr>
              <p:spPr>
                <a:xfrm>
                  <a:off x="565350" y="1727350"/>
                  <a:ext cx="100800" cy="12987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51"/>
                <p:cNvSpPr/>
                <p:nvPr/>
              </p:nvSpPr>
              <p:spPr>
                <a:xfrm rot="5400000" flipH="1">
                  <a:off x="875250" y="1823804"/>
                  <a:ext cx="274526" cy="50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" h="1970" extrusionOk="0">
                      <a:moveTo>
                        <a:pt x="2613" y="0"/>
                      </a:moveTo>
                      <a:cubicBezTo>
                        <a:pt x="882" y="0"/>
                        <a:pt x="1" y="129"/>
                        <a:pt x="1" y="994"/>
                      </a:cubicBezTo>
                      <a:cubicBezTo>
                        <a:pt x="16" y="1860"/>
                        <a:pt x="1055" y="1970"/>
                        <a:pt x="2787" y="1970"/>
                      </a:cubicBezTo>
                      <a:cubicBezTo>
                        <a:pt x="4518" y="1970"/>
                        <a:pt x="5353" y="1860"/>
                        <a:pt x="5338" y="979"/>
                      </a:cubicBezTo>
                      <a:cubicBezTo>
                        <a:pt x="5338" y="113"/>
                        <a:pt x="4348" y="0"/>
                        <a:pt x="2613" y="0"/>
                      </a:cubicBez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51"/>
                <p:cNvSpPr/>
                <p:nvPr/>
              </p:nvSpPr>
              <p:spPr>
                <a:xfrm rot="5400000" flipH="1">
                  <a:off x="997501" y="2466526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51"/>
                <p:cNvSpPr/>
                <p:nvPr/>
              </p:nvSpPr>
              <p:spPr>
                <a:xfrm rot="5400000" flipH="1">
                  <a:off x="1004199" y="2426249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51"/>
                <p:cNvSpPr/>
                <p:nvPr/>
              </p:nvSpPr>
              <p:spPr>
                <a:xfrm rot="5400000" flipH="1">
                  <a:off x="997501" y="1431401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51"/>
                <p:cNvSpPr/>
                <p:nvPr/>
              </p:nvSpPr>
              <p:spPr>
                <a:xfrm rot="5400000" flipH="1">
                  <a:off x="1004199" y="1391124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0" name="Google Shape;3610;p51"/>
              <p:cNvGrpSpPr/>
              <p:nvPr/>
            </p:nvGrpSpPr>
            <p:grpSpPr>
              <a:xfrm>
                <a:off x="438458" y="1513843"/>
                <a:ext cx="1547736" cy="2260128"/>
                <a:chOff x="565350" y="1727350"/>
                <a:chExt cx="889350" cy="1298700"/>
              </a:xfrm>
            </p:grpSpPr>
            <p:sp>
              <p:nvSpPr>
                <p:cNvPr id="3611" name="Google Shape;3611;p51"/>
                <p:cNvSpPr/>
                <p:nvPr/>
              </p:nvSpPr>
              <p:spPr>
                <a:xfrm>
                  <a:off x="565350" y="1727350"/>
                  <a:ext cx="888600" cy="1298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51"/>
                <p:cNvSpPr/>
                <p:nvPr/>
              </p:nvSpPr>
              <p:spPr>
                <a:xfrm>
                  <a:off x="565350" y="1727350"/>
                  <a:ext cx="100800" cy="1298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3" name="Google Shape;3613;p51"/>
                <p:cNvSpPr/>
                <p:nvPr/>
              </p:nvSpPr>
              <p:spPr>
                <a:xfrm rot="5400000" flipH="1">
                  <a:off x="875250" y="1823804"/>
                  <a:ext cx="274526" cy="50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" h="1970" extrusionOk="0">
                      <a:moveTo>
                        <a:pt x="2613" y="0"/>
                      </a:moveTo>
                      <a:cubicBezTo>
                        <a:pt x="882" y="0"/>
                        <a:pt x="1" y="129"/>
                        <a:pt x="1" y="994"/>
                      </a:cubicBezTo>
                      <a:cubicBezTo>
                        <a:pt x="16" y="1860"/>
                        <a:pt x="1055" y="1970"/>
                        <a:pt x="2787" y="1970"/>
                      </a:cubicBezTo>
                      <a:cubicBezTo>
                        <a:pt x="4518" y="1970"/>
                        <a:pt x="5353" y="1860"/>
                        <a:pt x="5338" y="979"/>
                      </a:cubicBezTo>
                      <a:cubicBezTo>
                        <a:pt x="5338" y="113"/>
                        <a:pt x="4348" y="0"/>
                        <a:pt x="2613" y="0"/>
                      </a:cubicBez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51"/>
                <p:cNvSpPr/>
                <p:nvPr/>
              </p:nvSpPr>
              <p:spPr>
                <a:xfrm rot="5400000" flipH="1">
                  <a:off x="997501" y="2466526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51"/>
                <p:cNvSpPr/>
                <p:nvPr/>
              </p:nvSpPr>
              <p:spPr>
                <a:xfrm rot="5400000" flipH="1">
                  <a:off x="1004199" y="2426249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51"/>
                <p:cNvSpPr/>
                <p:nvPr/>
              </p:nvSpPr>
              <p:spPr>
                <a:xfrm rot="5400000" flipH="1">
                  <a:off x="997501" y="1431401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51"/>
                <p:cNvSpPr/>
                <p:nvPr/>
              </p:nvSpPr>
              <p:spPr>
                <a:xfrm rot="5400000" flipH="1">
                  <a:off x="1004199" y="1391124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618" name="Google Shape;3618;p51"/>
          <p:cNvGrpSpPr/>
          <p:nvPr/>
        </p:nvGrpSpPr>
        <p:grpSpPr>
          <a:xfrm>
            <a:off x="1213055" y="-441594"/>
            <a:ext cx="2045704" cy="1770059"/>
            <a:chOff x="6222494" y="3474678"/>
            <a:chExt cx="1406949" cy="1217372"/>
          </a:xfrm>
        </p:grpSpPr>
        <p:sp>
          <p:nvSpPr>
            <p:cNvPr id="3619" name="Google Shape;3619;p51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6" name="Google Shape;3656;p51"/>
          <p:cNvGrpSpPr/>
          <p:nvPr/>
        </p:nvGrpSpPr>
        <p:grpSpPr>
          <a:xfrm>
            <a:off x="6730190" y="3748325"/>
            <a:ext cx="2143513" cy="2253077"/>
            <a:chOff x="6731156" y="0"/>
            <a:chExt cx="1474218" cy="1549571"/>
          </a:xfrm>
        </p:grpSpPr>
        <p:sp>
          <p:nvSpPr>
            <p:cNvPr id="3657" name="Google Shape;3657;p51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7" name="Google Shape;3687;p51"/>
          <p:cNvGrpSpPr/>
          <p:nvPr/>
        </p:nvGrpSpPr>
        <p:grpSpPr>
          <a:xfrm>
            <a:off x="4167803" y="3811476"/>
            <a:ext cx="2036861" cy="1875524"/>
            <a:chOff x="4354222" y="153972"/>
            <a:chExt cx="1400867" cy="1289906"/>
          </a:xfrm>
        </p:grpSpPr>
        <p:sp>
          <p:nvSpPr>
            <p:cNvPr id="3688" name="Google Shape;3688;p51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2" name="Google Shape;3712;p51"/>
          <p:cNvGrpSpPr/>
          <p:nvPr/>
        </p:nvGrpSpPr>
        <p:grpSpPr>
          <a:xfrm>
            <a:off x="3482851" y="121690"/>
            <a:ext cx="1503100" cy="1139372"/>
            <a:chOff x="475775" y="3784023"/>
            <a:chExt cx="1050384" cy="796263"/>
          </a:xfrm>
        </p:grpSpPr>
        <p:sp>
          <p:nvSpPr>
            <p:cNvPr id="3713" name="Google Shape;3713;p51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6" name="Google Shape;3736;p51"/>
          <p:cNvGrpSpPr/>
          <p:nvPr/>
        </p:nvGrpSpPr>
        <p:grpSpPr>
          <a:xfrm>
            <a:off x="5470845" y="214834"/>
            <a:ext cx="1567670" cy="953085"/>
            <a:chOff x="6784369" y="2217533"/>
            <a:chExt cx="1139212" cy="692599"/>
          </a:xfrm>
        </p:grpSpPr>
        <p:sp>
          <p:nvSpPr>
            <p:cNvPr id="3737" name="Google Shape;3737;p51"/>
            <p:cNvSpPr/>
            <p:nvPr/>
          </p:nvSpPr>
          <p:spPr>
            <a:xfrm>
              <a:off x="6833782" y="2370439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7344911" y="2217533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9" name="Google Shape;3769;p51"/>
          <p:cNvGrpSpPr/>
          <p:nvPr/>
        </p:nvGrpSpPr>
        <p:grpSpPr>
          <a:xfrm>
            <a:off x="3145902" y="4338804"/>
            <a:ext cx="871985" cy="820863"/>
            <a:chOff x="2001532" y="3705200"/>
            <a:chExt cx="657358" cy="618819"/>
          </a:xfrm>
        </p:grpSpPr>
        <p:sp>
          <p:nvSpPr>
            <p:cNvPr id="3770" name="Google Shape;3770;p51"/>
            <p:cNvSpPr/>
            <p:nvPr/>
          </p:nvSpPr>
          <p:spPr>
            <a:xfrm>
              <a:off x="2101157" y="3705200"/>
              <a:ext cx="557732" cy="585672"/>
            </a:xfrm>
            <a:custGeom>
              <a:avLst/>
              <a:gdLst/>
              <a:ahLst/>
              <a:cxnLst/>
              <a:rect l="l" t="t" r="r" b="b"/>
              <a:pathLst>
                <a:path w="8364" h="8783" extrusionOk="0">
                  <a:moveTo>
                    <a:pt x="5794" y="6188"/>
                  </a:moveTo>
                  <a:cubicBezTo>
                    <a:pt x="6725" y="6883"/>
                    <a:pt x="8219" y="7053"/>
                    <a:pt x="8347" y="7065"/>
                  </a:cubicBezTo>
                  <a:lnTo>
                    <a:pt x="8363" y="7065"/>
                  </a:lnTo>
                  <a:cubicBezTo>
                    <a:pt x="8363" y="7065"/>
                    <a:pt x="7759" y="5599"/>
                    <a:pt x="6775" y="4863"/>
                  </a:cubicBezTo>
                  <a:cubicBezTo>
                    <a:pt x="6265" y="4483"/>
                    <a:pt x="5690" y="4367"/>
                    <a:pt x="5256" y="4354"/>
                  </a:cubicBezTo>
                  <a:cubicBezTo>
                    <a:pt x="5649" y="4300"/>
                    <a:pt x="6187" y="4168"/>
                    <a:pt x="6684" y="3804"/>
                  </a:cubicBezTo>
                  <a:cubicBezTo>
                    <a:pt x="7640" y="3134"/>
                    <a:pt x="8269" y="1784"/>
                    <a:pt x="8322" y="1652"/>
                  </a:cubicBezTo>
                  <a:lnTo>
                    <a:pt x="8322" y="1640"/>
                  </a:lnTo>
                  <a:cubicBezTo>
                    <a:pt x="8322" y="1640"/>
                    <a:pt x="6737" y="1759"/>
                    <a:pt x="5740" y="2467"/>
                  </a:cubicBezTo>
                  <a:cubicBezTo>
                    <a:pt x="5218" y="2847"/>
                    <a:pt x="4929" y="3357"/>
                    <a:pt x="4784" y="3763"/>
                  </a:cubicBezTo>
                  <a:cubicBezTo>
                    <a:pt x="4863" y="3369"/>
                    <a:pt x="4888" y="2819"/>
                    <a:pt x="4705" y="2231"/>
                  </a:cubicBezTo>
                  <a:cubicBezTo>
                    <a:pt x="4366" y="1118"/>
                    <a:pt x="3265" y="108"/>
                    <a:pt x="3158" y="17"/>
                  </a:cubicBezTo>
                  <a:lnTo>
                    <a:pt x="3158" y="1"/>
                  </a:lnTo>
                  <a:cubicBezTo>
                    <a:pt x="3158" y="1"/>
                    <a:pt x="2780" y="1548"/>
                    <a:pt x="3133" y="2715"/>
                  </a:cubicBezTo>
                  <a:cubicBezTo>
                    <a:pt x="3331" y="3332"/>
                    <a:pt x="3737" y="3763"/>
                    <a:pt x="4064" y="4027"/>
                  </a:cubicBezTo>
                  <a:cubicBezTo>
                    <a:pt x="3724" y="3829"/>
                    <a:pt x="3211" y="3634"/>
                    <a:pt x="2582" y="3618"/>
                  </a:cubicBezTo>
                  <a:cubicBezTo>
                    <a:pt x="1428" y="3605"/>
                    <a:pt x="120" y="4341"/>
                    <a:pt x="0" y="4404"/>
                  </a:cubicBezTo>
                  <a:lnTo>
                    <a:pt x="0" y="4404"/>
                  </a:lnTo>
                  <a:cubicBezTo>
                    <a:pt x="0" y="4404"/>
                    <a:pt x="1349" y="5244"/>
                    <a:pt x="2570" y="5269"/>
                  </a:cubicBezTo>
                  <a:cubicBezTo>
                    <a:pt x="3211" y="5269"/>
                    <a:pt x="3749" y="5021"/>
                    <a:pt x="4101" y="4785"/>
                  </a:cubicBezTo>
                  <a:cubicBezTo>
                    <a:pt x="3815" y="5062"/>
                    <a:pt x="3460" y="5480"/>
                    <a:pt x="3265" y="6071"/>
                  </a:cubicBezTo>
                  <a:cubicBezTo>
                    <a:pt x="2897" y="7172"/>
                    <a:pt x="3186" y="8638"/>
                    <a:pt x="3211" y="8770"/>
                  </a:cubicBezTo>
                  <a:lnTo>
                    <a:pt x="3211" y="8782"/>
                  </a:lnTo>
                  <a:cubicBezTo>
                    <a:pt x="3211" y="8782"/>
                    <a:pt x="4432" y="7748"/>
                    <a:pt x="4825" y="6593"/>
                  </a:cubicBezTo>
                  <a:cubicBezTo>
                    <a:pt x="5032" y="5977"/>
                    <a:pt x="4954" y="5401"/>
                    <a:pt x="4837" y="4996"/>
                  </a:cubicBezTo>
                  <a:cubicBezTo>
                    <a:pt x="5007" y="5348"/>
                    <a:pt x="5297" y="5807"/>
                    <a:pt x="5794" y="6188"/>
                  </a:cubicBezTo>
                  <a:close/>
                  <a:moveTo>
                    <a:pt x="4602" y="4367"/>
                  </a:moveTo>
                  <a:cubicBezTo>
                    <a:pt x="4602" y="4367"/>
                    <a:pt x="4614" y="4326"/>
                    <a:pt x="4627" y="4275"/>
                  </a:cubicBezTo>
                  <a:lnTo>
                    <a:pt x="4627" y="4326"/>
                  </a:lnTo>
                  <a:cubicBezTo>
                    <a:pt x="4627" y="4341"/>
                    <a:pt x="4614" y="4354"/>
                    <a:pt x="4614" y="4354"/>
                  </a:cubicBezTo>
                  <a:lnTo>
                    <a:pt x="4627" y="4354"/>
                  </a:lnTo>
                  <a:lnTo>
                    <a:pt x="4627" y="4367"/>
                  </a:lnTo>
                  <a:lnTo>
                    <a:pt x="4718" y="4367"/>
                  </a:lnTo>
                  <a:cubicBezTo>
                    <a:pt x="4693" y="4379"/>
                    <a:pt x="4680" y="4379"/>
                    <a:pt x="4668" y="4379"/>
                  </a:cubicBezTo>
                  <a:lnTo>
                    <a:pt x="4639" y="4379"/>
                  </a:lnTo>
                  <a:lnTo>
                    <a:pt x="4639" y="4392"/>
                  </a:lnTo>
                  <a:lnTo>
                    <a:pt x="4627" y="4392"/>
                  </a:lnTo>
                  <a:cubicBezTo>
                    <a:pt x="4627" y="4392"/>
                    <a:pt x="4639" y="4420"/>
                    <a:pt x="4652" y="4470"/>
                  </a:cubicBezTo>
                  <a:cubicBezTo>
                    <a:pt x="4639" y="4458"/>
                    <a:pt x="4639" y="4445"/>
                    <a:pt x="4627" y="4433"/>
                  </a:cubicBezTo>
                  <a:cubicBezTo>
                    <a:pt x="4627" y="4420"/>
                    <a:pt x="4614" y="4404"/>
                    <a:pt x="4614" y="4404"/>
                  </a:cubicBezTo>
                  <a:lnTo>
                    <a:pt x="4614" y="4420"/>
                  </a:lnTo>
                  <a:lnTo>
                    <a:pt x="4614" y="4404"/>
                  </a:lnTo>
                  <a:cubicBezTo>
                    <a:pt x="4614" y="4404"/>
                    <a:pt x="4573" y="4420"/>
                    <a:pt x="4535" y="4458"/>
                  </a:cubicBezTo>
                  <a:cubicBezTo>
                    <a:pt x="4548" y="4445"/>
                    <a:pt x="4561" y="4433"/>
                    <a:pt x="4561" y="4420"/>
                  </a:cubicBezTo>
                  <a:cubicBezTo>
                    <a:pt x="4573" y="4404"/>
                    <a:pt x="4589" y="4404"/>
                    <a:pt x="4589" y="4404"/>
                  </a:cubicBezTo>
                  <a:cubicBezTo>
                    <a:pt x="4589" y="4404"/>
                    <a:pt x="4589" y="4392"/>
                    <a:pt x="4573" y="4392"/>
                  </a:cubicBezTo>
                  <a:lnTo>
                    <a:pt x="4589" y="4392"/>
                  </a:lnTo>
                  <a:cubicBezTo>
                    <a:pt x="4589" y="4392"/>
                    <a:pt x="4561" y="4367"/>
                    <a:pt x="4523" y="4326"/>
                  </a:cubicBezTo>
                  <a:cubicBezTo>
                    <a:pt x="4535" y="4341"/>
                    <a:pt x="4548" y="4354"/>
                    <a:pt x="4561" y="4354"/>
                  </a:cubicBezTo>
                  <a:cubicBezTo>
                    <a:pt x="4573" y="4367"/>
                    <a:pt x="4589" y="4367"/>
                    <a:pt x="4589" y="4367"/>
                  </a:cubicBezTo>
                  <a:lnTo>
                    <a:pt x="4589" y="4354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2310877" y="4028616"/>
              <a:ext cx="249193" cy="181910"/>
            </a:xfrm>
            <a:custGeom>
              <a:avLst/>
              <a:gdLst/>
              <a:ahLst/>
              <a:cxnLst/>
              <a:rect l="l" t="t" r="r" b="b"/>
              <a:pathLst>
                <a:path w="3737" h="2728" extrusionOk="0">
                  <a:moveTo>
                    <a:pt x="511" y="0"/>
                  </a:moveTo>
                  <a:cubicBezTo>
                    <a:pt x="277" y="0"/>
                    <a:pt x="105" y="27"/>
                    <a:pt x="41" y="42"/>
                  </a:cubicBezTo>
                  <a:lnTo>
                    <a:pt x="0" y="42"/>
                  </a:lnTo>
                  <a:cubicBezTo>
                    <a:pt x="0" y="42"/>
                    <a:pt x="198" y="1102"/>
                    <a:pt x="1167" y="1835"/>
                  </a:cubicBezTo>
                  <a:cubicBezTo>
                    <a:pt x="2098" y="2530"/>
                    <a:pt x="3580" y="2715"/>
                    <a:pt x="3724" y="2728"/>
                  </a:cubicBezTo>
                  <a:lnTo>
                    <a:pt x="3737" y="2728"/>
                  </a:lnTo>
                  <a:cubicBezTo>
                    <a:pt x="3737" y="2728"/>
                    <a:pt x="3133" y="1246"/>
                    <a:pt x="2152" y="526"/>
                  </a:cubicBezTo>
                  <a:cubicBezTo>
                    <a:pt x="1581" y="92"/>
                    <a:pt x="941" y="0"/>
                    <a:pt x="51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2311677" y="4028549"/>
              <a:ext cx="219452" cy="160171"/>
            </a:xfrm>
            <a:custGeom>
              <a:avLst/>
              <a:gdLst/>
              <a:ahLst/>
              <a:cxnLst/>
              <a:rect l="l" t="t" r="r" b="b"/>
              <a:pathLst>
                <a:path w="3291" h="2402" extrusionOk="0">
                  <a:moveTo>
                    <a:pt x="394" y="1"/>
                  </a:moveTo>
                  <a:cubicBezTo>
                    <a:pt x="212" y="1"/>
                    <a:pt x="80" y="19"/>
                    <a:pt x="29" y="27"/>
                  </a:cubicBezTo>
                  <a:lnTo>
                    <a:pt x="1" y="43"/>
                  </a:lnTo>
                  <a:cubicBezTo>
                    <a:pt x="1" y="43"/>
                    <a:pt x="174" y="971"/>
                    <a:pt x="1039" y="1615"/>
                  </a:cubicBezTo>
                  <a:cubicBezTo>
                    <a:pt x="1863" y="2229"/>
                    <a:pt x="3162" y="2386"/>
                    <a:pt x="3278" y="2402"/>
                  </a:cubicBezTo>
                  <a:lnTo>
                    <a:pt x="3291" y="2402"/>
                  </a:lnTo>
                  <a:cubicBezTo>
                    <a:pt x="3291" y="2402"/>
                    <a:pt x="2753" y="1115"/>
                    <a:pt x="1888" y="474"/>
                  </a:cubicBezTo>
                  <a:cubicBezTo>
                    <a:pt x="1358" y="77"/>
                    <a:pt x="770" y="1"/>
                    <a:pt x="39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2326614" y="4040752"/>
              <a:ext cx="150436" cy="109359"/>
            </a:xfrm>
            <a:custGeom>
              <a:avLst/>
              <a:gdLst/>
              <a:ahLst/>
              <a:cxnLst/>
              <a:rect l="l" t="t" r="r" b="b"/>
              <a:pathLst>
                <a:path w="2256" h="1640" extrusionOk="0">
                  <a:moveTo>
                    <a:pt x="111" y="0"/>
                  </a:moveTo>
                  <a:cubicBezTo>
                    <a:pt x="73" y="0"/>
                    <a:pt x="45" y="1"/>
                    <a:pt x="28" y="1"/>
                  </a:cubicBezTo>
                  <a:cubicBezTo>
                    <a:pt x="13" y="1"/>
                    <a:pt x="0" y="17"/>
                    <a:pt x="0" y="17"/>
                  </a:cubicBezTo>
                  <a:cubicBezTo>
                    <a:pt x="0" y="17"/>
                    <a:pt x="157" y="593"/>
                    <a:pt x="761" y="1039"/>
                  </a:cubicBezTo>
                  <a:cubicBezTo>
                    <a:pt x="1312" y="1458"/>
                    <a:pt x="2177" y="1615"/>
                    <a:pt x="2255" y="1640"/>
                  </a:cubicBezTo>
                  <a:cubicBezTo>
                    <a:pt x="2255" y="1640"/>
                    <a:pt x="1850" y="803"/>
                    <a:pt x="1258" y="369"/>
                  </a:cubicBezTo>
                  <a:cubicBezTo>
                    <a:pt x="805" y="27"/>
                    <a:pt x="316" y="0"/>
                    <a:pt x="11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2310877" y="3848703"/>
              <a:ext cx="246459" cy="181643"/>
            </a:xfrm>
            <a:custGeom>
              <a:avLst/>
              <a:gdLst/>
              <a:ahLst/>
              <a:cxnLst/>
              <a:rect l="l" t="t" r="r" b="b"/>
              <a:pathLst>
                <a:path w="3696" h="2724" extrusionOk="0">
                  <a:moveTo>
                    <a:pt x="3696" y="0"/>
                  </a:moveTo>
                  <a:cubicBezTo>
                    <a:pt x="3696" y="0"/>
                    <a:pt x="2111" y="117"/>
                    <a:pt x="1114" y="824"/>
                  </a:cubicBezTo>
                  <a:cubicBezTo>
                    <a:pt x="211" y="1453"/>
                    <a:pt x="29" y="2488"/>
                    <a:pt x="0" y="2686"/>
                  </a:cubicBezTo>
                  <a:lnTo>
                    <a:pt x="0" y="2711"/>
                  </a:lnTo>
                  <a:cubicBezTo>
                    <a:pt x="0" y="2711"/>
                    <a:pt x="92" y="2724"/>
                    <a:pt x="247" y="2724"/>
                  </a:cubicBezTo>
                  <a:cubicBezTo>
                    <a:pt x="619" y="2724"/>
                    <a:pt x="1356" y="2652"/>
                    <a:pt x="2057" y="2161"/>
                  </a:cubicBezTo>
                  <a:cubicBezTo>
                    <a:pt x="3017" y="1494"/>
                    <a:pt x="3630" y="129"/>
                    <a:pt x="3696" y="13"/>
                  </a:cubicBezTo>
                  <a:lnTo>
                    <a:pt x="3696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2310010" y="3868842"/>
              <a:ext cx="218652" cy="161305"/>
            </a:xfrm>
            <a:custGeom>
              <a:avLst/>
              <a:gdLst/>
              <a:ahLst/>
              <a:cxnLst/>
              <a:rect l="l" t="t" r="r" b="b"/>
              <a:pathLst>
                <a:path w="3279" h="2419" extrusionOk="0">
                  <a:moveTo>
                    <a:pt x="3278" y="0"/>
                  </a:moveTo>
                  <a:cubicBezTo>
                    <a:pt x="3278" y="0"/>
                    <a:pt x="1875" y="117"/>
                    <a:pt x="998" y="733"/>
                  </a:cubicBezTo>
                  <a:cubicBezTo>
                    <a:pt x="199" y="1296"/>
                    <a:pt x="26" y="2214"/>
                    <a:pt x="13" y="2372"/>
                  </a:cubicBezTo>
                  <a:cubicBezTo>
                    <a:pt x="1" y="2397"/>
                    <a:pt x="1" y="2409"/>
                    <a:pt x="1" y="2409"/>
                  </a:cubicBezTo>
                  <a:cubicBezTo>
                    <a:pt x="1" y="2409"/>
                    <a:pt x="72" y="2419"/>
                    <a:pt x="194" y="2419"/>
                  </a:cubicBezTo>
                  <a:cubicBezTo>
                    <a:pt x="515" y="2419"/>
                    <a:pt x="1186" y="2356"/>
                    <a:pt x="1822" y="1900"/>
                  </a:cubicBezTo>
                  <a:cubicBezTo>
                    <a:pt x="2662" y="1309"/>
                    <a:pt x="3225" y="117"/>
                    <a:pt x="3265" y="13"/>
                  </a:cubicBezTo>
                  <a:cubicBezTo>
                    <a:pt x="3278" y="13"/>
                    <a:pt x="3278" y="0"/>
                    <a:pt x="327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2324947" y="3908052"/>
              <a:ext cx="149369" cy="109359"/>
            </a:xfrm>
            <a:custGeom>
              <a:avLst/>
              <a:gdLst/>
              <a:ahLst/>
              <a:cxnLst/>
              <a:rect l="l" t="t" r="r" b="b"/>
              <a:pathLst>
                <a:path w="2240" h="1640" extrusionOk="0">
                  <a:moveTo>
                    <a:pt x="2239" y="0"/>
                  </a:moveTo>
                  <a:cubicBezTo>
                    <a:pt x="2239" y="0"/>
                    <a:pt x="1324" y="145"/>
                    <a:pt x="720" y="563"/>
                  </a:cubicBezTo>
                  <a:cubicBezTo>
                    <a:pt x="182" y="957"/>
                    <a:pt x="25" y="1520"/>
                    <a:pt x="0" y="1626"/>
                  </a:cubicBezTo>
                  <a:lnTo>
                    <a:pt x="0" y="1639"/>
                  </a:lnTo>
                  <a:cubicBezTo>
                    <a:pt x="0" y="1639"/>
                    <a:pt x="13" y="1640"/>
                    <a:pt x="38" y="1640"/>
                  </a:cubicBezTo>
                  <a:cubicBezTo>
                    <a:pt x="180" y="1640"/>
                    <a:pt x="693" y="1613"/>
                    <a:pt x="1205" y="1246"/>
                  </a:cubicBezTo>
                  <a:cubicBezTo>
                    <a:pt x="1783" y="840"/>
                    <a:pt x="2202" y="79"/>
                    <a:pt x="2239" y="13"/>
                  </a:cubicBezTo>
                  <a:lnTo>
                    <a:pt x="2239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2187779" y="3738609"/>
              <a:ext cx="152103" cy="290936"/>
            </a:xfrm>
            <a:custGeom>
              <a:avLst/>
              <a:gdLst/>
              <a:ahLst/>
              <a:cxnLst/>
              <a:rect l="l" t="t" r="r" b="b"/>
              <a:pathLst>
                <a:path w="2281" h="4363" extrusionOk="0">
                  <a:moveTo>
                    <a:pt x="381" y="0"/>
                  </a:moveTo>
                  <a:cubicBezTo>
                    <a:pt x="381" y="0"/>
                    <a:pt x="0" y="1544"/>
                    <a:pt x="352" y="2711"/>
                  </a:cubicBezTo>
                  <a:cubicBezTo>
                    <a:pt x="679" y="3774"/>
                    <a:pt x="1610" y="4271"/>
                    <a:pt x="1780" y="4350"/>
                  </a:cubicBezTo>
                  <a:cubicBezTo>
                    <a:pt x="1809" y="4362"/>
                    <a:pt x="1821" y="4362"/>
                    <a:pt x="1821" y="4362"/>
                  </a:cubicBezTo>
                  <a:cubicBezTo>
                    <a:pt x="1821" y="4362"/>
                    <a:pt x="2280" y="3394"/>
                    <a:pt x="1925" y="2227"/>
                  </a:cubicBezTo>
                  <a:cubicBezTo>
                    <a:pt x="1585" y="1113"/>
                    <a:pt x="484" y="104"/>
                    <a:pt x="381" y="13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2201583" y="3772551"/>
              <a:ext cx="133898" cy="256994"/>
            </a:xfrm>
            <a:custGeom>
              <a:avLst/>
              <a:gdLst/>
              <a:ahLst/>
              <a:cxnLst/>
              <a:rect l="l" t="t" r="r" b="b"/>
              <a:pathLst>
                <a:path w="2008" h="3854" extrusionOk="0">
                  <a:moveTo>
                    <a:pt x="331" y="1"/>
                  </a:moveTo>
                  <a:cubicBezTo>
                    <a:pt x="331" y="1"/>
                    <a:pt x="1" y="1366"/>
                    <a:pt x="315" y="2400"/>
                  </a:cubicBezTo>
                  <a:cubicBezTo>
                    <a:pt x="605" y="3331"/>
                    <a:pt x="1416" y="3775"/>
                    <a:pt x="1573" y="3841"/>
                  </a:cubicBezTo>
                  <a:cubicBezTo>
                    <a:pt x="1589" y="3853"/>
                    <a:pt x="1602" y="3853"/>
                    <a:pt x="1602" y="3853"/>
                  </a:cubicBezTo>
                  <a:cubicBezTo>
                    <a:pt x="1602" y="3853"/>
                    <a:pt x="2007" y="3001"/>
                    <a:pt x="1680" y="1979"/>
                  </a:cubicBezTo>
                  <a:cubicBezTo>
                    <a:pt x="1378" y="998"/>
                    <a:pt x="422" y="92"/>
                    <a:pt x="331" y="13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2234124" y="3836300"/>
              <a:ext cx="82019" cy="175842"/>
            </a:xfrm>
            <a:custGeom>
              <a:avLst/>
              <a:gdLst/>
              <a:ahLst/>
              <a:cxnLst/>
              <a:rect l="l" t="t" r="r" b="b"/>
              <a:pathLst>
                <a:path w="1230" h="2637" extrusionOk="0">
                  <a:moveTo>
                    <a:pt x="142" y="1"/>
                  </a:moveTo>
                  <a:cubicBezTo>
                    <a:pt x="142" y="1"/>
                    <a:pt x="0" y="919"/>
                    <a:pt x="208" y="1614"/>
                  </a:cubicBezTo>
                  <a:cubicBezTo>
                    <a:pt x="406" y="2256"/>
                    <a:pt x="903" y="2570"/>
                    <a:pt x="994" y="2636"/>
                  </a:cubicBezTo>
                  <a:lnTo>
                    <a:pt x="1007" y="2636"/>
                  </a:lnTo>
                  <a:cubicBezTo>
                    <a:pt x="1007" y="2636"/>
                    <a:pt x="1230" y="2073"/>
                    <a:pt x="1007" y="1366"/>
                  </a:cubicBezTo>
                  <a:cubicBezTo>
                    <a:pt x="799" y="696"/>
                    <a:pt x="208" y="67"/>
                    <a:pt x="15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2001532" y="3980603"/>
              <a:ext cx="306873" cy="109359"/>
            </a:xfrm>
            <a:custGeom>
              <a:avLst/>
              <a:gdLst/>
              <a:ahLst/>
              <a:cxnLst/>
              <a:rect l="l" t="t" r="r" b="b"/>
              <a:pathLst>
                <a:path w="4602" h="1640" extrusionOk="0">
                  <a:moveTo>
                    <a:pt x="2565" y="0"/>
                  </a:moveTo>
                  <a:cubicBezTo>
                    <a:pt x="1421" y="0"/>
                    <a:pt x="131" y="709"/>
                    <a:pt x="13" y="774"/>
                  </a:cubicBezTo>
                  <a:cubicBezTo>
                    <a:pt x="13" y="787"/>
                    <a:pt x="0" y="787"/>
                    <a:pt x="0" y="787"/>
                  </a:cubicBezTo>
                  <a:cubicBezTo>
                    <a:pt x="0" y="787"/>
                    <a:pt x="1365" y="1627"/>
                    <a:pt x="2582" y="1639"/>
                  </a:cubicBezTo>
                  <a:cubicBezTo>
                    <a:pt x="2592" y="1639"/>
                    <a:pt x="2601" y="1639"/>
                    <a:pt x="2610" y="1639"/>
                  </a:cubicBezTo>
                  <a:cubicBezTo>
                    <a:pt x="3696" y="1639"/>
                    <a:pt x="4445" y="918"/>
                    <a:pt x="4573" y="787"/>
                  </a:cubicBezTo>
                  <a:cubicBezTo>
                    <a:pt x="4589" y="774"/>
                    <a:pt x="4602" y="762"/>
                    <a:pt x="4602" y="762"/>
                  </a:cubicBezTo>
                  <a:cubicBezTo>
                    <a:pt x="4602" y="762"/>
                    <a:pt x="3815" y="13"/>
                    <a:pt x="2595" y="1"/>
                  </a:cubicBezTo>
                  <a:cubicBezTo>
                    <a:pt x="2585" y="1"/>
                    <a:pt x="2575" y="0"/>
                    <a:pt x="2565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2037341" y="3987538"/>
              <a:ext cx="271064" cy="95289"/>
            </a:xfrm>
            <a:custGeom>
              <a:avLst/>
              <a:gdLst/>
              <a:ahLst/>
              <a:cxnLst/>
              <a:rect l="l" t="t" r="r" b="b"/>
              <a:pathLst>
                <a:path w="4065" h="1429" extrusionOk="0">
                  <a:moveTo>
                    <a:pt x="2264" y="0"/>
                  </a:moveTo>
                  <a:cubicBezTo>
                    <a:pt x="1249" y="0"/>
                    <a:pt x="119" y="630"/>
                    <a:pt x="14" y="683"/>
                  </a:cubicBezTo>
                  <a:lnTo>
                    <a:pt x="1" y="683"/>
                  </a:lnTo>
                  <a:cubicBezTo>
                    <a:pt x="1" y="683"/>
                    <a:pt x="1206" y="1416"/>
                    <a:pt x="2281" y="1428"/>
                  </a:cubicBezTo>
                  <a:cubicBezTo>
                    <a:pt x="2293" y="1429"/>
                    <a:pt x="2305" y="1429"/>
                    <a:pt x="2317" y="1429"/>
                  </a:cubicBezTo>
                  <a:cubicBezTo>
                    <a:pt x="3266" y="1429"/>
                    <a:pt x="3921" y="813"/>
                    <a:pt x="4036" y="683"/>
                  </a:cubicBezTo>
                  <a:cubicBezTo>
                    <a:pt x="4052" y="670"/>
                    <a:pt x="4065" y="670"/>
                    <a:pt x="4065" y="670"/>
                  </a:cubicBezTo>
                  <a:cubicBezTo>
                    <a:pt x="4065" y="670"/>
                    <a:pt x="3369" y="13"/>
                    <a:pt x="2294" y="0"/>
                  </a:cubicBezTo>
                  <a:cubicBezTo>
                    <a:pt x="2284" y="0"/>
                    <a:pt x="2274" y="0"/>
                    <a:pt x="226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2103825" y="4006810"/>
              <a:ext cx="185311" cy="56080"/>
            </a:xfrm>
            <a:custGeom>
              <a:avLst/>
              <a:gdLst/>
              <a:ahLst/>
              <a:cxnLst/>
              <a:rect l="l" t="t" r="r" b="b"/>
              <a:pathLst>
                <a:path w="2779" h="841" extrusionOk="0">
                  <a:moveTo>
                    <a:pt x="1538" y="0"/>
                  </a:moveTo>
                  <a:cubicBezTo>
                    <a:pt x="839" y="0"/>
                    <a:pt x="78" y="354"/>
                    <a:pt x="14" y="394"/>
                  </a:cubicBezTo>
                  <a:lnTo>
                    <a:pt x="1" y="394"/>
                  </a:lnTo>
                  <a:cubicBezTo>
                    <a:pt x="1" y="394"/>
                    <a:pt x="825" y="825"/>
                    <a:pt x="1561" y="841"/>
                  </a:cubicBezTo>
                  <a:cubicBezTo>
                    <a:pt x="2228" y="841"/>
                    <a:pt x="2687" y="473"/>
                    <a:pt x="2766" y="407"/>
                  </a:cubicBezTo>
                  <a:lnTo>
                    <a:pt x="2778" y="394"/>
                  </a:lnTo>
                  <a:cubicBezTo>
                    <a:pt x="2778" y="394"/>
                    <a:pt x="2306" y="13"/>
                    <a:pt x="1574" y="1"/>
                  </a:cubicBezTo>
                  <a:cubicBezTo>
                    <a:pt x="1562" y="1"/>
                    <a:pt x="1550" y="0"/>
                    <a:pt x="153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2194648" y="4033017"/>
              <a:ext cx="152169" cy="291002"/>
            </a:xfrm>
            <a:custGeom>
              <a:avLst/>
              <a:gdLst/>
              <a:ahLst/>
              <a:cxnLst/>
              <a:rect l="l" t="t" r="r" b="b"/>
              <a:pathLst>
                <a:path w="2282" h="4364" extrusionOk="0">
                  <a:moveTo>
                    <a:pt x="1718" y="1"/>
                  </a:moveTo>
                  <a:cubicBezTo>
                    <a:pt x="1718" y="1"/>
                    <a:pt x="775" y="498"/>
                    <a:pt x="381" y="1652"/>
                  </a:cubicBezTo>
                  <a:cubicBezTo>
                    <a:pt x="1" y="2753"/>
                    <a:pt x="303" y="4222"/>
                    <a:pt x="328" y="4351"/>
                  </a:cubicBezTo>
                  <a:lnTo>
                    <a:pt x="328" y="4363"/>
                  </a:lnTo>
                  <a:cubicBezTo>
                    <a:pt x="328" y="4363"/>
                    <a:pt x="1548" y="3341"/>
                    <a:pt x="1929" y="2190"/>
                  </a:cubicBezTo>
                  <a:cubicBezTo>
                    <a:pt x="2281" y="1140"/>
                    <a:pt x="1822" y="183"/>
                    <a:pt x="1731" y="26"/>
                  </a:cubicBezTo>
                  <a:cubicBezTo>
                    <a:pt x="1731" y="1"/>
                    <a:pt x="1718" y="1"/>
                    <a:pt x="1718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2209585" y="4033017"/>
              <a:ext cx="132832" cy="257861"/>
            </a:xfrm>
            <a:custGeom>
              <a:avLst/>
              <a:gdLst/>
              <a:ahLst/>
              <a:cxnLst/>
              <a:rect l="l" t="t" r="r" b="b"/>
              <a:pathLst>
                <a:path w="1992" h="3867" extrusionOk="0">
                  <a:moveTo>
                    <a:pt x="1507" y="1"/>
                  </a:moveTo>
                  <a:cubicBezTo>
                    <a:pt x="1507" y="1"/>
                    <a:pt x="683" y="448"/>
                    <a:pt x="327" y="1470"/>
                  </a:cubicBezTo>
                  <a:cubicBezTo>
                    <a:pt x="0" y="2438"/>
                    <a:pt x="249" y="3734"/>
                    <a:pt x="274" y="3854"/>
                  </a:cubicBezTo>
                  <a:lnTo>
                    <a:pt x="274" y="3866"/>
                  </a:lnTo>
                  <a:cubicBezTo>
                    <a:pt x="274" y="3866"/>
                    <a:pt x="1337" y="2948"/>
                    <a:pt x="1677" y="1926"/>
                  </a:cubicBezTo>
                  <a:cubicBezTo>
                    <a:pt x="1991" y="1011"/>
                    <a:pt x="1598" y="171"/>
                    <a:pt x="1519" y="26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2240192" y="4050421"/>
              <a:ext cx="82086" cy="176709"/>
            </a:xfrm>
            <a:custGeom>
              <a:avLst/>
              <a:gdLst/>
              <a:ahLst/>
              <a:cxnLst/>
              <a:rect l="l" t="t" r="r" b="b"/>
              <a:pathLst>
                <a:path w="1231" h="2650" extrusionOk="0">
                  <a:moveTo>
                    <a:pt x="969" y="1"/>
                  </a:moveTo>
                  <a:cubicBezTo>
                    <a:pt x="969" y="1"/>
                    <a:pt x="460" y="344"/>
                    <a:pt x="224" y="1036"/>
                  </a:cubicBezTo>
                  <a:cubicBezTo>
                    <a:pt x="0" y="1706"/>
                    <a:pt x="104" y="2558"/>
                    <a:pt x="117" y="2649"/>
                  </a:cubicBezTo>
                  <a:cubicBezTo>
                    <a:pt x="117" y="2649"/>
                    <a:pt x="787" y="2008"/>
                    <a:pt x="1023" y="1300"/>
                  </a:cubicBezTo>
                  <a:cubicBezTo>
                    <a:pt x="1230" y="671"/>
                    <a:pt x="1023" y="121"/>
                    <a:pt x="982" y="14"/>
                  </a:cubicBezTo>
                  <a:lnTo>
                    <a:pt x="96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6" name="Google Shape;3786;p51"/>
          <p:cNvGrpSpPr/>
          <p:nvPr/>
        </p:nvGrpSpPr>
        <p:grpSpPr>
          <a:xfrm>
            <a:off x="-130988" y="2930838"/>
            <a:ext cx="1158808" cy="1073722"/>
            <a:chOff x="7893253" y="3121156"/>
            <a:chExt cx="856410" cy="793528"/>
          </a:xfrm>
        </p:grpSpPr>
        <p:sp>
          <p:nvSpPr>
            <p:cNvPr id="3787" name="Google Shape;3787;p51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412;p42">
            <a:extLst>
              <a:ext uri="{FF2B5EF4-FFF2-40B4-BE49-F238E27FC236}">
                <a16:creationId xmlns:a16="http://schemas.microsoft.com/office/drawing/2014/main" id="{B266003A-5C28-DD55-712F-128EF2F98981}"/>
              </a:ext>
            </a:extLst>
          </p:cNvPr>
          <p:cNvSpPr/>
          <p:nvPr/>
        </p:nvSpPr>
        <p:spPr>
          <a:xfrm rot="2700024">
            <a:off x="1630579" y="1770491"/>
            <a:ext cx="1108224" cy="1333146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13;p42">
            <a:extLst>
              <a:ext uri="{FF2B5EF4-FFF2-40B4-BE49-F238E27FC236}">
                <a16:creationId xmlns:a16="http://schemas.microsoft.com/office/drawing/2014/main" id="{B066F670-A6AA-F218-DD2A-5E136E368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923" y="2309759"/>
            <a:ext cx="5034385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Chức năng</a:t>
            </a:r>
            <a:endParaRPr sz="6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Google Shape;2415;p42">
            <a:extLst>
              <a:ext uri="{FF2B5EF4-FFF2-40B4-BE49-F238E27FC236}">
                <a16:creationId xmlns:a16="http://schemas.microsoft.com/office/drawing/2014/main" id="{ECCB2115-F0D4-F1A6-3434-78849E520DB3}"/>
              </a:ext>
            </a:extLst>
          </p:cNvPr>
          <p:cNvSpPr txBox="1">
            <a:spLocks/>
          </p:cNvSpPr>
          <p:nvPr/>
        </p:nvSpPr>
        <p:spPr>
          <a:xfrm>
            <a:off x="1653977" y="2077216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F9E7C8"/>
                </a:solidFill>
                <a:latin typeface="DM Serif Display" pitchFamily="2" charset="0"/>
              </a:rPr>
              <a:t>05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55"/>
          <p:cNvGrpSpPr/>
          <p:nvPr/>
        </p:nvGrpSpPr>
        <p:grpSpPr>
          <a:xfrm rot="840660">
            <a:off x="-37521" y="1791687"/>
            <a:ext cx="4441893" cy="4695701"/>
            <a:chOff x="1676548" y="3147241"/>
            <a:chExt cx="3507563" cy="3707985"/>
          </a:xfrm>
        </p:grpSpPr>
        <p:sp>
          <p:nvSpPr>
            <p:cNvPr id="4057" name="Google Shape;4057;p55"/>
            <p:cNvSpPr/>
            <p:nvPr/>
          </p:nvSpPr>
          <p:spPr>
            <a:xfrm rot="-1735742">
              <a:off x="2832319" y="3772657"/>
              <a:ext cx="1821486" cy="2662077"/>
            </a:xfrm>
            <a:prstGeom prst="rect">
              <a:avLst/>
            </a:pr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5"/>
            <p:cNvSpPr/>
            <p:nvPr/>
          </p:nvSpPr>
          <p:spPr>
            <a:xfrm rot="-1735742">
              <a:off x="2345940" y="3568830"/>
              <a:ext cx="1821486" cy="2662077"/>
            </a:xfrm>
            <a:prstGeom prst="rect">
              <a:avLst/>
            </a:pr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9" name="Google Shape;4059;p55"/>
            <p:cNvGrpSpPr/>
            <p:nvPr/>
          </p:nvGrpSpPr>
          <p:grpSpPr>
            <a:xfrm rot="-1735962">
              <a:off x="2284516" y="3470339"/>
              <a:ext cx="2125629" cy="3061790"/>
              <a:chOff x="181453" y="1174394"/>
              <a:chExt cx="1804740" cy="2599577"/>
            </a:xfrm>
          </p:grpSpPr>
          <p:grpSp>
            <p:nvGrpSpPr>
              <p:cNvPr id="4060" name="Google Shape;4060;p55"/>
              <p:cNvGrpSpPr/>
              <p:nvPr/>
            </p:nvGrpSpPr>
            <p:grpSpPr>
              <a:xfrm>
                <a:off x="181453" y="1174394"/>
                <a:ext cx="1547736" cy="2260128"/>
                <a:chOff x="565350" y="1727350"/>
                <a:chExt cx="889350" cy="1298700"/>
              </a:xfrm>
            </p:grpSpPr>
            <p:sp>
              <p:nvSpPr>
                <p:cNvPr id="4061" name="Google Shape;4061;p55"/>
                <p:cNvSpPr/>
                <p:nvPr/>
              </p:nvSpPr>
              <p:spPr>
                <a:xfrm>
                  <a:off x="565350" y="1727350"/>
                  <a:ext cx="888600" cy="1298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55"/>
                <p:cNvSpPr/>
                <p:nvPr/>
              </p:nvSpPr>
              <p:spPr>
                <a:xfrm>
                  <a:off x="565350" y="1727350"/>
                  <a:ext cx="100800" cy="12987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55"/>
                <p:cNvSpPr/>
                <p:nvPr/>
              </p:nvSpPr>
              <p:spPr>
                <a:xfrm rot="5400000" flipH="1">
                  <a:off x="875250" y="1823804"/>
                  <a:ext cx="274526" cy="50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" h="1970" extrusionOk="0">
                      <a:moveTo>
                        <a:pt x="2613" y="0"/>
                      </a:moveTo>
                      <a:cubicBezTo>
                        <a:pt x="882" y="0"/>
                        <a:pt x="1" y="129"/>
                        <a:pt x="1" y="994"/>
                      </a:cubicBezTo>
                      <a:cubicBezTo>
                        <a:pt x="16" y="1860"/>
                        <a:pt x="1055" y="1970"/>
                        <a:pt x="2787" y="1970"/>
                      </a:cubicBezTo>
                      <a:cubicBezTo>
                        <a:pt x="4518" y="1970"/>
                        <a:pt x="5353" y="1860"/>
                        <a:pt x="5338" y="979"/>
                      </a:cubicBezTo>
                      <a:cubicBezTo>
                        <a:pt x="5338" y="113"/>
                        <a:pt x="4348" y="0"/>
                        <a:pt x="2613" y="0"/>
                      </a:cubicBez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55"/>
                <p:cNvSpPr/>
                <p:nvPr/>
              </p:nvSpPr>
              <p:spPr>
                <a:xfrm rot="5400000" flipH="1">
                  <a:off x="997501" y="2466526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55"/>
                <p:cNvSpPr/>
                <p:nvPr/>
              </p:nvSpPr>
              <p:spPr>
                <a:xfrm rot="5400000" flipH="1">
                  <a:off x="1004199" y="2426249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55"/>
                <p:cNvSpPr/>
                <p:nvPr/>
              </p:nvSpPr>
              <p:spPr>
                <a:xfrm rot="5400000" flipH="1">
                  <a:off x="997501" y="1431401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55"/>
                <p:cNvSpPr/>
                <p:nvPr/>
              </p:nvSpPr>
              <p:spPr>
                <a:xfrm rot="5400000" flipH="1">
                  <a:off x="1004199" y="1391124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8" name="Google Shape;4068;p55"/>
              <p:cNvGrpSpPr/>
              <p:nvPr/>
            </p:nvGrpSpPr>
            <p:grpSpPr>
              <a:xfrm>
                <a:off x="438458" y="1513843"/>
                <a:ext cx="1547736" cy="2260128"/>
                <a:chOff x="565350" y="1727350"/>
                <a:chExt cx="889350" cy="1298700"/>
              </a:xfrm>
            </p:grpSpPr>
            <p:sp>
              <p:nvSpPr>
                <p:cNvPr id="4069" name="Google Shape;4069;p55"/>
                <p:cNvSpPr/>
                <p:nvPr/>
              </p:nvSpPr>
              <p:spPr>
                <a:xfrm>
                  <a:off x="565350" y="1727350"/>
                  <a:ext cx="888600" cy="1298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55"/>
                <p:cNvSpPr/>
                <p:nvPr/>
              </p:nvSpPr>
              <p:spPr>
                <a:xfrm>
                  <a:off x="565350" y="1727350"/>
                  <a:ext cx="100800" cy="1298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55"/>
                <p:cNvSpPr/>
                <p:nvPr/>
              </p:nvSpPr>
              <p:spPr>
                <a:xfrm rot="5400000" flipH="1">
                  <a:off x="875250" y="1823804"/>
                  <a:ext cx="274526" cy="50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" h="1970" extrusionOk="0">
                      <a:moveTo>
                        <a:pt x="2613" y="0"/>
                      </a:moveTo>
                      <a:cubicBezTo>
                        <a:pt x="882" y="0"/>
                        <a:pt x="1" y="129"/>
                        <a:pt x="1" y="994"/>
                      </a:cubicBezTo>
                      <a:cubicBezTo>
                        <a:pt x="16" y="1860"/>
                        <a:pt x="1055" y="1970"/>
                        <a:pt x="2787" y="1970"/>
                      </a:cubicBezTo>
                      <a:cubicBezTo>
                        <a:pt x="4518" y="1970"/>
                        <a:pt x="5353" y="1860"/>
                        <a:pt x="5338" y="979"/>
                      </a:cubicBezTo>
                      <a:cubicBezTo>
                        <a:pt x="5338" y="113"/>
                        <a:pt x="4348" y="0"/>
                        <a:pt x="2613" y="0"/>
                      </a:cubicBez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55"/>
                <p:cNvSpPr/>
                <p:nvPr/>
              </p:nvSpPr>
              <p:spPr>
                <a:xfrm rot="5400000" flipH="1">
                  <a:off x="997501" y="2466526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55"/>
                <p:cNvSpPr/>
                <p:nvPr/>
              </p:nvSpPr>
              <p:spPr>
                <a:xfrm rot="5400000" flipH="1">
                  <a:off x="1004199" y="2426249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55"/>
                <p:cNvSpPr/>
                <p:nvPr/>
              </p:nvSpPr>
              <p:spPr>
                <a:xfrm rot="5400000" flipH="1">
                  <a:off x="997501" y="1431401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55"/>
                <p:cNvSpPr/>
                <p:nvPr/>
              </p:nvSpPr>
              <p:spPr>
                <a:xfrm rot="5400000" flipH="1">
                  <a:off x="1004199" y="1391124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076" name="Google Shape;4076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Chức năng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77" name="Google Shape;4077;p55"/>
          <p:cNvSpPr txBox="1">
            <a:spLocks noGrp="1"/>
          </p:cNvSpPr>
          <p:nvPr>
            <p:ph type="subTitle" idx="1"/>
          </p:nvPr>
        </p:nvSpPr>
        <p:spPr>
          <a:xfrm>
            <a:off x="4132164" y="2269656"/>
            <a:ext cx="2110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Ghi nhận thông tin đăng ký/đăng nhập, quy trình mua hàng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78" name="Google Shape;4078;p55"/>
          <p:cNvSpPr txBox="1">
            <a:spLocks noGrp="1"/>
          </p:cNvSpPr>
          <p:nvPr>
            <p:ph type="subTitle" idx="2"/>
          </p:nvPr>
        </p:nvSpPr>
        <p:spPr>
          <a:xfrm>
            <a:off x="6804848" y="2280134"/>
            <a:ext cx="2110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Thêm, xóa, cập nhật thông tin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79" name="Google Shape;4079;p55"/>
          <p:cNvSpPr txBox="1">
            <a:spLocks noGrp="1"/>
          </p:cNvSpPr>
          <p:nvPr>
            <p:ph type="subTitle" idx="3"/>
          </p:nvPr>
        </p:nvSpPr>
        <p:spPr>
          <a:xfrm>
            <a:off x="5524318" y="3637374"/>
            <a:ext cx="2110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Thống kê doanh thu, thao tác quản lý dễ dàng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1" name="Google Shape;4081;p55"/>
          <p:cNvSpPr txBox="1">
            <a:spLocks noGrp="1"/>
          </p:cNvSpPr>
          <p:nvPr>
            <p:ph type="subTitle" idx="5"/>
          </p:nvPr>
        </p:nvSpPr>
        <p:spPr>
          <a:xfrm>
            <a:off x="4132023" y="1938011"/>
            <a:ext cx="2383612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 Math" panose="02040503050406030204" pitchFamily="18" charset="0"/>
                <a:ea typeface="Cambria Math" panose="02040503050406030204" pitchFamily="18" charset="0"/>
              </a:rPr>
              <a:t>Với khách hàng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2" name="Google Shape;4082;p55"/>
          <p:cNvSpPr txBox="1">
            <a:spLocks noGrp="1"/>
          </p:cNvSpPr>
          <p:nvPr>
            <p:ph type="subTitle" idx="6"/>
          </p:nvPr>
        </p:nvSpPr>
        <p:spPr>
          <a:xfrm>
            <a:off x="6804642" y="1948489"/>
            <a:ext cx="21105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Trên hệ thống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3" name="Google Shape;4083;p55"/>
          <p:cNvSpPr txBox="1">
            <a:spLocks noGrp="1"/>
          </p:cNvSpPr>
          <p:nvPr>
            <p:ph type="subTitle" idx="7"/>
          </p:nvPr>
        </p:nvSpPr>
        <p:spPr>
          <a:xfrm>
            <a:off x="5524268" y="3292678"/>
            <a:ext cx="2697004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ambria Math" panose="02040503050406030204" pitchFamily="18" charset="0"/>
                <a:ea typeface="Cambria Math" panose="02040503050406030204" pitchFamily="18" charset="0"/>
              </a:rPr>
              <a:t>Với doanh nghiệp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85" name="Google Shape;4085;p55"/>
          <p:cNvGrpSpPr/>
          <p:nvPr/>
        </p:nvGrpSpPr>
        <p:grpSpPr>
          <a:xfrm>
            <a:off x="7384036" y="-490180"/>
            <a:ext cx="2043305" cy="1881457"/>
            <a:chOff x="4354222" y="153972"/>
            <a:chExt cx="1400867" cy="1289906"/>
          </a:xfrm>
        </p:grpSpPr>
        <p:sp>
          <p:nvSpPr>
            <p:cNvPr id="4086" name="Google Shape;4086;p55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5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5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5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5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5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5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5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5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5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5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5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5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5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5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5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5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5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5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55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5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5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55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55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39"/>
          <p:cNvSpPr txBox="1">
            <a:spLocks noGrp="1"/>
          </p:cNvSpPr>
          <p:nvPr>
            <p:ph type="title"/>
          </p:nvPr>
        </p:nvSpPr>
        <p:spPr>
          <a:xfrm>
            <a:off x="606586" y="34561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Phân công nhiệm vụ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230" name="Google Shape;2230;p39"/>
          <p:cNvGraphicFramePr/>
          <p:nvPr>
            <p:extLst>
              <p:ext uri="{D42A27DB-BD31-4B8C-83A1-F6EECF244321}">
                <p14:modId xmlns:p14="http://schemas.microsoft.com/office/powerpoint/2010/main" val="3816752863"/>
              </p:ext>
            </p:extLst>
          </p:nvPr>
        </p:nvGraphicFramePr>
        <p:xfrm>
          <a:off x="467833" y="1285214"/>
          <a:ext cx="7842753" cy="2956583"/>
        </p:xfrm>
        <a:graphic>
          <a:graphicData uri="http://schemas.openxmlformats.org/drawingml/2006/table">
            <a:tbl>
              <a:tblPr>
                <a:tableStyleId>{EFD2BC37-FFBE-41A3-9ECD-757501963C71}</a:tableStyleId>
              </a:tblPr>
              <a:tblGrid>
                <a:gridCol w="1162493">
                  <a:extLst>
                    <a:ext uri="{9D8B030D-6E8A-4147-A177-3AD203B41FA5}">
                      <a16:colId xmlns:a16="http://schemas.microsoft.com/office/drawing/2014/main" val="2135632929"/>
                    </a:ext>
                  </a:extLst>
                </a:gridCol>
                <a:gridCol w="168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953">
                  <a:extLst>
                    <a:ext uri="{9D8B030D-6E8A-4147-A177-3AD203B41FA5}">
                      <a16:colId xmlns:a16="http://schemas.microsoft.com/office/drawing/2014/main" val="3803156955"/>
                    </a:ext>
                  </a:extLst>
                </a:gridCol>
              </a:tblGrid>
              <a:tr h="3505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MSSV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Họ tên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Phân công 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Mức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độ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hoàn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thành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M Serif Display"/>
                          <a:sym typeface="DM Serif Display"/>
                        </a:rPr>
                        <a:t>2001200680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Trần Xuân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Quỳnh Phương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Thiết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kế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giao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diện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lập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trình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xử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lý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website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khách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hàng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–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quản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lý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giao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diện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đăng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nhập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khách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hàng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–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quản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lý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, tab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tổng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quan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soạn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PowerPoint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M Serif Display"/>
                          <a:sym typeface="DM Serif Display"/>
                        </a:rPr>
                        <a:t>2001202148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M Serif Display"/>
                          <a:sym typeface="DM Serif Display"/>
                        </a:rPr>
                        <a:t>Đỗ Huệ Mẫn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Thiết kết cơ sở dữ liệu, giao diện đăng ký, trang tin tức, lập trình xử lý tab hóa đơn, tab thực đơn, bổ sung nghiệp vụ, tìm kiếm nguồn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tài nguyên, API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M Serif Display"/>
                          <a:sym typeface="DM Serif Display"/>
                        </a:rPr>
                        <a:t>2001202095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Trần Đức Huy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Lập trình xử lý tab khách hàng, tab nhân viên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80%</a:t>
                      </a:r>
                      <a:endParaRPr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M Serif Display"/>
                          <a:sym typeface="DM Serif Display"/>
                        </a:rPr>
                        <a:t>2001207434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Nguyễn</a:t>
                      </a:r>
                      <a:r>
                        <a:rPr lang="en-US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Hoàng</a:t>
                      </a:r>
                      <a:r>
                        <a:rPr lang="en-US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Ân</a:t>
                      </a:r>
                      <a:r>
                        <a:rPr lang="en-US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M Serif Display"/>
                        </a:rPr>
                        <a:t> </a:t>
                      </a:r>
                      <a:endParaRPr lang="en-US"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Lập trình xử lý tab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khuyến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mãi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, tab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nguyên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a:t>liệu</a:t>
                      </a:r>
                      <a:endParaRPr lang="en-US" sz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80%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65"/>
          <p:cNvSpPr txBox="1">
            <a:spLocks noGrp="1"/>
          </p:cNvSpPr>
          <p:nvPr>
            <p:ph type="title"/>
          </p:nvPr>
        </p:nvSpPr>
        <p:spPr>
          <a:xfrm>
            <a:off x="2129923" y="1717875"/>
            <a:ext cx="48840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4883" name="Google Shape;4883;p65"/>
          <p:cNvGrpSpPr/>
          <p:nvPr/>
        </p:nvGrpSpPr>
        <p:grpSpPr>
          <a:xfrm>
            <a:off x="5665209" y="3163627"/>
            <a:ext cx="3695569" cy="3906733"/>
            <a:chOff x="1676548" y="3147241"/>
            <a:chExt cx="3507563" cy="3707985"/>
          </a:xfrm>
        </p:grpSpPr>
        <p:sp>
          <p:nvSpPr>
            <p:cNvPr id="4884" name="Google Shape;4884;p65"/>
            <p:cNvSpPr/>
            <p:nvPr/>
          </p:nvSpPr>
          <p:spPr>
            <a:xfrm rot="-1735742">
              <a:off x="2832319" y="3772657"/>
              <a:ext cx="1821486" cy="2662077"/>
            </a:xfrm>
            <a:prstGeom prst="rect">
              <a:avLst/>
            </a:pr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5"/>
            <p:cNvSpPr/>
            <p:nvPr/>
          </p:nvSpPr>
          <p:spPr>
            <a:xfrm rot="-1735742">
              <a:off x="2345940" y="3568830"/>
              <a:ext cx="1821486" cy="2662077"/>
            </a:xfrm>
            <a:prstGeom prst="rect">
              <a:avLst/>
            </a:pr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6" name="Google Shape;4886;p65"/>
            <p:cNvGrpSpPr/>
            <p:nvPr/>
          </p:nvGrpSpPr>
          <p:grpSpPr>
            <a:xfrm rot="-1735962">
              <a:off x="2284516" y="3470339"/>
              <a:ext cx="2125629" cy="3061790"/>
              <a:chOff x="181453" y="1174394"/>
              <a:chExt cx="1804740" cy="2599577"/>
            </a:xfrm>
          </p:grpSpPr>
          <p:grpSp>
            <p:nvGrpSpPr>
              <p:cNvPr id="4887" name="Google Shape;4887;p65"/>
              <p:cNvGrpSpPr/>
              <p:nvPr/>
            </p:nvGrpSpPr>
            <p:grpSpPr>
              <a:xfrm>
                <a:off x="181453" y="1174394"/>
                <a:ext cx="1547736" cy="2260128"/>
                <a:chOff x="565350" y="1727350"/>
                <a:chExt cx="889350" cy="1298700"/>
              </a:xfrm>
            </p:grpSpPr>
            <p:sp>
              <p:nvSpPr>
                <p:cNvPr id="4888" name="Google Shape;4888;p65"/>
                <p:cNvSpPr/>
                <p:nvPr/>
              </p:nvSpPr>
              <p:spPr>
                <a:xfrm>
                  <a:off x="565350" y="1727350"/>
                  <a:ext cx="888600" cy="1298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65"/>
                <p:cNvSpPr/>
                <p:nvPr/>
              </p:nvSpPr>
              <p:spPr>
                <a:xfrm>
                  <a:off x="565350" y="1727350"/>
                  <a:ext cx="100800" cy="12987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65"/>
                <p:cNvSpPr/>
                <p:nvPr/>
              </p:nvSpPr>
              <p:spPr>
                <a:xfrm rot="5400000" flipH="1">
                  <a:off x="875250" y="1823804"/>
                  <a:ext cx="274526" cy="50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" h="1970" extrusionOk="0">
                      <a:moveTo>
                        <a:pt x="2613" y="0"/>
                      </a:moveTo>
                      <a:cubicBezTo>
                        <a:pt x="882" y="0"/>
                        <a:pt x="1" y="129"/>
                        <a:pt x="1" y="994"/>
                      </a:cubicBezTo>
                      <a:cubicBezTo>
                        <a:pt x="16" y="1860"/>
                        <a:pt x="1055" y="1970"/>
                        <a:pt x="2787" y="1970"/>
                      </a:cubicBezTo>
                      <a:cubicBezTo>
                        <a:pt x="4518" y="1970"/>
                        <a:pt x="5353" y="1860"/>
                        <a:pt x="5338" y="979"/>
                      </a:cubicBezTo>
                      <a:cubicBezTo>
                        <a:pt x="5338" y="113"/>
                        <a:pt x="4348" y="0"/>
                        <a:pt x="2613" y="0"/>
                      </a:cubicBez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65"/>
                <p:cNvSpPr/>
                <p:nvPr/>
              </p:nvSpPr>
              <p:spPr>
                <a:xfrm rot="5400000" flipH="1">
                  <a:off x="997501" y="2466526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65"/>
                <p:cNvSpPr/>
                <p:nvPr/>
              </p:nvSpPr>
              <p:spPr>
                <a:xfrm rot="5400000" flipH="1">
                  <a:off x="1004199" y="2426249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65"/>
                <p:cNvSpPr/>
                <p:nvPr/>
              </p:nvSpPr>
              <p:spPr>
                <a:xfrm rot="5400000" flipH="1">
                  <a:off x="997501" y="1431401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65"/>
                <p:cNvSpPr/>
                <p:nvPr/>
              </p:nvSpPr>
              <p:spPr>
                <a:xfrm rot="5400000" flipH="1">
                  <a:off x="1004199" y="1391124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95" name="Google Shape;4895;p65"/>
              <p:cNvGrpSpPr/>
              <p:nvPr/>
            </p:nvGrpSpPr>
            <p:grpSpPr>
              <a:xfrm>
                <a:off x="438458" y="1513843"/>
                <a:ext cx="1547736" cy="2260128"/>
                <a:chOff x="565350" y="1727350"/>
                <a:chExt cx="889350" cy="1298700"/>
              </a:xfrm>
            </p:grpSpPr>
            <p:sp>
              <p:nvSpPr>
                <p:cNvPr id="4896" name="Google Shape;4896;p65"/>
                <p:cNvSpPr/>
                <p:nvPr/>
              </p:nvSpPr>
              <p:spPr>
                <a:xfrm>
                  <a:off x="565350" y="1727350"/>
                  <a:ext cx="888600" cy="1298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65"/>
                <p:cNvSpPr/>
                <p:nvPr/>
              </p:nvSpPr>
              <p:spPr>
                <a:xfrm>
                  <a:off x="565350" y="1727350"/>
                  <a:ext cx="100800" cy="1298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65"/>
                <p:cNvSpPr/>
                <p:nvPr/>
              </p:nvSpPr>
              <p:spPr>
                <a:xfrm rot="5400000" flipH="1">
                  <a:off x="875250" y="1823804"/>
                  <a:ext cx="274526" cy="50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4" h="1970" extrusionOk="0">
                      <a:moveTo>
                        <a:pt x="2613" y="0"/>
                      </a:moveTo>
                      <a:cubicBezTo>
                        <a:pt x="882" y="0"/>
                        <a:pt x="1" y="129"/>
                        <a:pt x="1" y="994"/>
                      </a:cubicBezTo>
                      <a:cubicBezTo>
                        <a:pt x="16" y="1860"/>
                        <a:pt x="1055" y="1970"/>
                        <a:pt x="2787" y="1970"/>
                      </a:cubicBezTo>
                      <a:cubicBezTo>
                        <a:pt x="4518" y="1970"/>
                        <a:pt x="5353" y="1860"/>
                        <a:pt x="5338" y="979"/>
                      </a:cubicBezTo>
                      <a:cubicBezTo>
                        <a:pt x="5338" y="113"/>
                        <a:pt x="4348" y="0"/>
                        <a:pt x="2613" y="0"/>
                      </a:cubicBez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65"/>
                <p:cNvSpPr/>
                <p:nvPr/>
              </p:nvSpPr>
              <p:spPr>
                <a:xfrm rot="5400000" flipH="1">
                  <a:off x="997501" y="2466526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65"/>
                <p:cNvSpPr/>
                <p:nvPr/>
              </p:nvSpPr>
              <p:spPr>
                <a:xfrm rot="5400000" flipH="1">
                  <a:off x="1004199" y="2426249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65"/>
                <p:cNvSpPr/>
                <p:nvPr/>
              </p:nvSpPr>
              <p:spPr>
                <a:xfrm rot="5400000" flipH="1">
                  <a:off x="997501" y="1431401"/>
                  <a:ext cx="30050" cy="8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2930" extrusionOk="0">
                      <a:moveTo>
                        <a:pt x="0" y="0"/>
                      </a:moveTo>
                      <a:lnTo>
                        <a:pt x="0" y="2930"/>
                      </a:lnTo>
                      <a:lnTo>
                        <a:pt x="632" y="293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65"/>
                <p:cNvSpPr/>
                <p:nvPr/>
              </p:nvSpPr>
              <p:spPr>
                <a:xfrm rot="5400000" flipH="1">
                  <a:off x="1004199" y="1391124"/>
                  <a:ext cx="16650" cy="88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101" extrusionOk="0">
                      <a:moveTo>
                        <a:pt x="0" y="1"/>
                      </a:moveTo>
                      <a:lnTo>
                        <a:pt x="0" y="3100"/>
                      </a:lnTo>
                      <a:lnTo>
                        <a:pt x="220" y="3100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FFB8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03" name="Google Shape;4903;p65"/>
          <p:cNvGrpSpPr/>
          <p:nvPr/>
        </p:nvGrpSpPr>
        <p:grpSpPr>
          <a:xfrm>
            <a:off x="-412195" y="-322165"/>
            <a:ext cx="2250574" cy="1862118"/>
            <a:chOff x="4654765" y="2053719"/>
            <a:chExt cx="1574709" cy="1302909"/>
          </a:xfrm>
        </p:grpSpPr>
        <p:sp>
          <p:nvSpPr>
            <p:cNvPr id="4904" name="Google Shape;4904;p65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5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5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5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5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5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5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5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2" name="Google Shape;4912;p65"/>
          <p:cNvGrpSpPr/>
          <p:nvPr/>
        </p:nvGrpSpPr>
        <p:grpSpPr>
          <a:xfrm>
            <a:off x="1979087" y="3998411"/>
            <a:ext cx="1527570" cy="928706"/>
            <a:chOff x="6784369" y="2217533"/>
            <a:chExt cx="1139212" cy="692599"/>
          </a:xfrm>
        </p:grpSpPr>
        <p:sp>
          <p:nvSpPr>
            <p:cNvPr id="4913" name="Google Shape;4913;p65"/>
            <p:cNvSpPr/>
            <p:nvPr/>
          </p:nvSpPr>
          <p:spPr>
            <a:xfrm>
              <a:off x="6833782" y="2370439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5"/>
            <p:cNvSpPr/>
            <p:nvPr/>
          </p:nvSpPr>
          <p:spPr>
            <a:xfrm>
              <a:off x="7344911" y="2217533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5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5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5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5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5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5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5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5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5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5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5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5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5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5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5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5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5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5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5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5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5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5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5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5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5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5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5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5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5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5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5" name="Google Shape;4945;p65"/>
          <p:cNvGrpSpPr/>
          <p:nvPr/>
        </p:nvGrpSpPr>
        <p:grpSpPr>
          <a:xfrm rot="560616">
            <a:off x="7916888" y="86152"/>
            <a:ext cx="1148352" cy="1064034"/>
            <a:chOff x="7893253" y="3121156"/>
            <a:chExt cx="856410" cy="793528"/>
          </a:xfrm>
        </p:grpSpPr>
        <p:sp>
          <p:nvSpPr>
            <p:cNvPr id="4946" name="Google Shape;4946;p65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5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5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5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5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5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2" name="Google Shape;4952;p65"/>
          <p:cNvGrpSpPr/>
          <p:nvPr/>
        </p:nvGrpSpPr>
        <p:grpSpPr>
          <a:xfrm>
            <a:off x="-275296" y="3335000"/>
            <a:ext cx="1976779" cy="2077820"/>
            <a:chOff x="6731156" y="0"/>
            <a:chExt cx="1474218" cy="1549571"/>
          </a:xfrm>
        </p:grpSpPr>
        <p:sp>
          <p:nvSpPr>
            <p:cNvPr id="4953" name="Google Shape;4953;p65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5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5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5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5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5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5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5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5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5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5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5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5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5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5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5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5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5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5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5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5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5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5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5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5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5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5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5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5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5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3" name="Google Shape;4983;p65"/>
          <p:cNvGrpSpPr/>
          <p:nvPr/>
        </p:nvGrpSpPr>
        <p:grpSpPr>
          <a:xfrm>
            <a:off x="6727107" y="-330571"/>
            <a:ext cx="1696894" cy="1878898"/>
            <a:chOff x="1180196" y="1611644"/>
            <a:chExt cx="1265489" cy="1401221"/>
          </a:xfrm>
        </p:grpSpPr>
        <p:sp>
          <p:nvSpPr>
            <p:cNvPr id="4984" name="Google Shape;4984;p65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5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5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5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5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5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5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5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5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5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5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5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5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5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5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5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5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5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5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5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5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5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5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5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5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5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5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5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5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5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5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5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5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5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5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9" name="Google Shape;5019;p65"/>
          <p:cNvGrpSpPr/>
          <p:nvPr/>
        </p:nvGrpSpPr>
        <p:grpSpPr>
          <a:xfrm>
            <a:off x="1804555" y="-517919"/>
            <a:ext cx="2045704" cy="1770059"/>
            <a:chOff x="6222494" y="3474678"/>
            <a:chExt cx="1406949" cy="1217372"/>
          </a:xfrm>
        </p:grpSpPr>
        <p:sp>
          <p:nvSpPr>
            <p:cNvPr id="5020" name="Google Shape;5020;p65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5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5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5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5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5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5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5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5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5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5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5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5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5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5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5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5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5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5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5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5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5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5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5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5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5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5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5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5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5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5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5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5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5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5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5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5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7" name="Google Shape;5057;p65"/>
          <p:cNvGrpSpPr/>
          <p:nvPr/>
        </p:nvGrpSpPr>
        <p:grpSpPr>
          <a:xfrm>
            <a:off x="3482853" y="3766451"/>
            <a:ext cx="2036861" cy="1875524"/>
            <a:chOff x="4354222" y="153972"/>
            <a:chExt cx="1400867" cy="1289906"/>
          </a:xfrm>
        </p:grpSpPr>
        <p:sp>
          <p:nvSpPr>
            <p:cNvPr id="5058" name="Google Shape;5058;p65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5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5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5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5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5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5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5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5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5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5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5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5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5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5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5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5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5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5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5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5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5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5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5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2" name="Google Shape;5082;p65"/>
          <p:cNvGrpSpPr/>
          <p:nvPr/>
        </p:nvGrpSpPr>
        <p:grpSpPr>
          <a:xfrm>
            <a:off x="335276" y="1786915"/>
            <a:ext cx="1503100" cy="1139372"/>
            <a:chOff x="475775" y="3784023"/>
            <a:chExt cx="1050384" cy="796263"/>
          </a:xfrm>
        </p:grpSpPr>
        <p:sp>
          <p:nvSpPr>
            <p:cNvPr id="5083" name="Google Shape;5083;p65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5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5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5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5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5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5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5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65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65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65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5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5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5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5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5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5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5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5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5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5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5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5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6" name="Google Shape;5106;p65"/>
          <p:cNvGrpSpPr/>
          <p:nvPr/>
        </p:nvGrpSpPr>
        <p:grpSpPr>
          <a:xfrm>
            <a:off x="4206382" y="63459"/>
            <a:ext cx="1567670" cy="953085"/>
            <a:chOff x="6784369" y="2217533"/>
            <a:chExt cx="1139212" cy="692599"/>
          </a:xfrm>
        </p:grpSpPr>
        <p:sp>
          <p:nvSpPr>
            <p:cNvPr id="5107" name="Google Shape;5107;p65"/>
            <p:cNvSpPr/>
            <p:nvPr/>
          </p:nvSpPr>
          <p:spPr>
            <a:xfrm>
              <a:off x="6833782" y="2370439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5"/>
            <p:cNvSpPr/>
            <p:nvPr/>
          </p:nvSpPr>
          <p:spPr>
            <a:xfrm>
              <a:off x="7344911" y="2217533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5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5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5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5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5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5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5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5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5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5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5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5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5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5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5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5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5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5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5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5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5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5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5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5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5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5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5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5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5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5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9" name="Google Shape;5139;p65"/>
          <p:cNvGrpSpPr/>
          <p:nvPr/>
        </p:nvGrpSpPr>
        <p:grpSpPr>
          <a:xfrm>
            <a:off x="7566300" y="1424275"/>
            <a:ext cx="3073177" cy="2753875"/>
            <a:chOff x="1259573" y="3375920"/>
            <a:chExt cx="1882382" cy="1686803"/>
          </a:xfrm>
        </p:grpSpPr>
        <p:sp>
          <p:nvSpPr>
            <p:cNvPr id="5140" name="Google Shape;5140;p65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5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5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5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5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65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65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65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65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65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65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65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65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65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65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65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65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65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65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65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5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5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65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65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65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65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65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65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65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65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65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65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65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65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65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65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65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65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65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65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65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65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65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65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65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65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65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65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65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65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65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65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65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65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65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65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0"/>
          <p:cNvSpPr/>
          <p:nvPr/>
        </p:nvSpPr>
        <p:spPr>
          <a:xfrm rot="2700046">
            <a:off x="4160836" y="1382627"/>
            <a:ext cx="584896" cy="703605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40"/>
          <p:cNvSpPr/>
          <p:nvPr/>
        </p:nvSpPr>
        <p:spPr>
          <a:xfrm rot="2700046">
            <a:off x="6886886" y="1382627"/>
            <a:ext cx="584896" cy="703605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40"/>
          <p:cNvSpPr/>
          <p:nvPr/>
        </p:nvSpPr>
        <p:spPr>
          <a:xfrm rot="2700046">
            <a:off x="1505511" y="3112140"/>
            <a:ext cx="584896" cy="703605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40"/>
          <p:cNvSpPr/>
          <p:nvPr/>
        </p:nvSpPr>
        <p:spPr>
          <a:xfrm rot="2700046">
            <a:off x="4160836" y="3112140"/>
            <a:ext cx="584896" cy="703605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40"/>
          <p:cNvSpPr/>
          <p:nvPr/>
        </p:nvSpPr>
        <p:spPr>
          <a:xfrm rot="2700046">
            <a:off x="6886886" y="3112140"/>
            <a:ext cx="584896" cy="703605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40"/>
          <p:cNvSpPr/>
          <p:nvPr/>
        </p:nvSpPr>
        <p:spPr>
          <a:xfrm rot="2700046">
            <a:off x="1505511" y="1376198"/>
            <a:ext cx="584896" cy="703605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1937184" y="393314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Nội dung chính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42" name="Google Shape;2242;p40"/>
          <p:cNvSpPr txBox="1">
            <a:spLocks noGrp="1"/>
          </p:cNvSpPr>
          <p:nvPr>
            <p:ph type="title" idx="2"/>
          </p:nvPr>
        </p:nvSpPr>
        <p:spPr>
          <a:xfrm>
            <a:off x="713111" y="1399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4" name="Google Shape;2244;p40"/>
          <p:cNvSpPr txBox="1">
            <a:spLocks noGrp="1"/>
          </p:cNvSpPr>
          <p:nvPr>
            <p:ph type="title" idx="6"/>
          </p:nvPr>
        </p:nvSpPr>
        <p:spPr>
          <a:xfrm>
            <a:off x="6092838" y="1399483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6" name="Google Shape;2246;p40"/>
          <p:cNvSpPr txBox="1">
            <a:spLocks noGrp="1"/>
          </p:cNvSpPr>
          <p:nvPr>
            <p:ph type="title" idx="8"/>
          </p:nvPr>
        </p:nvSpPr>
        <p:spPr>
          <a:xfrm>
            <a:off x="713060" y="313243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48" name="Google Shape;2248;p40"/>
          <p:cNvSpPr txBox="1">
            <a:spLocks noGrp="1"/>
          </p:cNvSpPr>
          <p:nvPr>
            <p:ph type="title" idx="4"/>
          </p:nvPr>
        </p:nvSpPr>
        <p:spPr>
          <a:xfrm>
            <a:off x="3402960" y="139942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50" name="Google Shape;2250;p40"/>
          <p:cNvSpPr txBox="1">
            <a:spLocks noGrp="1"/>
          </p:cNvSpPr>
          <p:nvPr>
            <p:ph type="subTitle" idx="9"/>
          </p:nvPr>
        </p:nvSpPr>
        <p:spPr>
          <a:xfrm>
            <a:off x="725909" y="2176088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Giới thiệu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51" name="Google Shape;2251;p40"/>
          <p:cNvSpPr txBox="1">
            <a:spLocks noGrp="1"/>
          </p:cNvSpPr>
          <p:nvPr>
            <p:ph type="subTitle" idx="13"/>
          </p:nvPr>
        </p:nvSpPr>
        <p:spPr>
          <a:xfrm>
            <a:off x="3409442" y="214356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Tư liệu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52" name="Google Shape;2252;p40"/>
          <p:cNvSpPr txBox="1">
            <a:spLocks noGrp="1"/>
          </p:cNvSpPr>
          <p:nvPr>
            <p:ph type="subTitle" idx="14"/>
          </p:nvPr>
        </p:nvSpPr>
        <p:spPr>
          <a:xfrm>
            <a:off x="6092838" y="2134356"/>
            <a:ext cx="2264216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Thiết kế bố cục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53" name="Google Shape;2253;p40"/>
          <p:cNvSpPr txBox="1">
            <a:spLocks noGrp="1"/>
          </p:cNvSpPr>
          <p:nvPr>
            <p:ph type="subTitle" idx="15"/>
          </p:nvPr>
        </p:nvSpPr>
        <p:spPr>
          <a:xfrm>
            <a:off x="712878" y="3919496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Cơ sở dữ liệu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55" name="Google Shape;2255;p40"/>
          <p:cNvSpPr txBox="1">
            <a:spLocks noGrp="1"/>
          </p:cNvSpPr>
          <p:nvPr>
            <p:ph type="title" idx="17"/>
          </p:nvPr>
        </p:nvSpPr>
        <p:spPr>
          <a:xfrm>
            <a:off x="3402960" y="313245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257" name="Google Shape;2257;p40"/>
          <p:cNvSpPr txBox="1">
            <a:spLocks noGrp="1"/>
          </p:cNvSpPr>
          <p:nvPr>
            <p:ph type="title" idx="19"/>
          </p:nvPr>
        </p:nvSpPr>
        <p:spPr>
          <a:xfrm>
            <a:off x="6092838" y="3132508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58" name="Google Shape;2258;p40"/>
          <p:cNvSpPr txBox="1">
            <a:spLocks noGrp="1"/>
          </p:cNvSpPr>
          <p:nvPr>
            <p:ph type="subTitle" idx="20"/>
          </p:nvPr>
        </p:nvSpPr>
        <p:spPr>
          <a:xfrm>
            <a:off x="3402927" y="3921315"/>
            <a:ext cx="2144099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Chức năng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59" name="Google Shape;2259;p40"/>
          <p:cNvSpPr txBox="1">
            <a:spLocks noGrp="1"/>
          </p:cNvSpPr>
          <p:nvPr>
            <p:ph type="subTitle" idx="21"/>
          </p:nvPr>
        </p:nvSpPr>
        <p:spPr>
          <a:xfrm>
            <a:off x="6092838" y="3881886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Sản phẩm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2"/>
          <p:cNvSpPr/>
          <p:nvPr/>
        </p:nvSpPr>
        <p:spPr>
          <a:xfrm rot="2700024">
            <a:off x="1063840" y="1345819"/>
            <a:ext cx="1108224" cy="1333146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2"/>
          <p:cNvSpPr txBox="1">
            <a:spLocks noGrp="1"/>
          </p:cNvSpPr>
          <p:nvPr>
            <p:ph type="title"/>
          </p:nvPr>
        </p:nvSpPr>
        <p:spPr>
          <a:xfrm>
            <a:off x="912074" y="2763113"/>
            <a:ext cx="3693139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Giới thiệu</a:t>
            </a:r>
            <a:endParaRPr sz="5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14" name="Google Shape;2414;p42"/>
          <p:cNvSpPr txBox="1">
            <a:spLocks noGrp="1"/>
          </p:cNvSpPr>
          <p:nvPr>
            <p:ph type="body" idx="1"/>
          </p:nvPr>
        </p:nvSpPr>
        <p:spPr>
          <a:xfrm>
            <a:off x="912075" y="3247925"/>
            <a:ext cx="437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Về phần mềm quản lý quán cà phê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15" name="Google Shape;2415;p42"/>
          <p:cNvSpPr txBox="1">
            <a:spLocks noGrp="1"/>
          </p:cNvSpPr>
          <p:nvPr>
            <p:ph type="title" idx="2"/>
          </p:nvPr>
        </p:nvSpPr>
        <p:spPr>
          <a:xfrm>
            <a:off x="1087238" y="1652544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416" name="Google Shape;2416;p42"/>
          <p:cNvGrpSpPr/>
          <p:nvPr/>
        </p:nvGrpSpPr>
        <p:grpSpPr>
          <a:xfrm>
            <a:off x="6546317" y="2313910"/>
            <a:ext cx="2250574" cy="1862118"/>
            <a:chOff x="4654765" y="2053719"/>
            <a:chExt cx="1574709" cy="1302909"/>
          </a:xfrm>
        </p:grpSpPr>
        <p:sp>
          <p:nvSpPr>
            <p:cNvPr id="2417" name="Google Shape;2417;p42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2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2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2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2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2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2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2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2"/>
          <p:cNvGrpSpPr/>
          <p:nvPr/>
        </p:nvGrpSpPr>
        <p:grpSpPr>
          <a:xfrm>
            <a:off x="7622820" y="4021655"/>
            <a:ext cx="1408460" cy="1067708"/>
            <a:chOff x="475775" y="3784023"/>
            <a:chExt cx="1050384" cy="796263"/>
          </a:xfrm>
        </p:grpSpPr>
        <p:sp>
          <p:nvSpPr>
            <p:cNvPr id="2426" name="Google Shape;2426;p42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2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2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2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2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2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2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2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2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2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2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2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2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42"/>
          <p:cNvGrpSpPr/>
          <p:nvPr/>
        </p:nvGrpSpPr>
        <p:grpSpPr>
          <a:xfrm>
            <a:off x="5592387" y="134361"/>
            <a:ext cx="1527570" cy="928706"/>
            <a:chOff x="6784369" y="2217533"/>
            <a:chExt cx="1139212" cy="692599"/>
          </a:xfrm>
        </p:grpSpPr>
        <p:sp>
          <p:nvSpPr>
            <p:cNvPr id="2450" name="Google Shape;2450;p42"/>
            <p:cNvSpPr/>
            <p:nvPr/>
          </p:nvSpPr>
          <p:spPr>
            <a:xfrm>
              <a:off x="6833782" y="2370439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7344911" y="2217533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2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2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2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2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2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2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2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2" name="Google Shape;2482;p42"/>
          <p:cNvGrpSpPr/>
          <p:nvPr/>
        </p:nvGrpSpPr>
        <p:grpSpPr>
          <a:xfrm rot="560616">
            <a:off x="6112513" y="4200652"/>
            <a:ext cx="1148352" cy="1064034"/>
            <a:chOff x="7893253" y="3121156"/>
            <a:chExt cx="856410" cy="793528"/>
          </a:xfrm>
        </p:grpSpPr>
        <p:sp>
          <p:nvSpPr>
            <p:cNvPr id="2483" name="Google Shape;2483;p42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2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2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2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2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2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2"/>
          <p:cNvGrpSpPr/>
          <p:nvPr/>
        </p:nvGrpSpPr>
        <p:grpSpPr>
          <a:xfrm>
            <a:off x="7119941" y="94600"/>
            <a:ext cx="1976779" cy="2077820"/>
            <a:chOff x="6731156" y="0"/>
            <a:chExt cx="1474218" cy="1549571"/>
          </a:xfrm>
        </p:grpSpPr>
        <p:sp>
          <p:nvSpPr>
            <p:cNvPr id="2490" name="Google Shape;2490;p42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2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2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2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42"/>
          <p:cNvGrpSpPr/>
          <p:nvPr/>
        </p:nvGrpSpPr>
        <p:grpSpPr>
          <a:xfrm>
            <a:off x="5265382" y="1632291"/>
            <a:ext cx="1696894" cy="1878898"/>
            <a:chOff x="1180196" y="1611644"/>
            <a:chExt cx="1265489" cy="1401221"/>
          </a:xfrm>
        </p:grpSpPr>
        <p:sp>
          <p:nvSpPr>
            <p:cNvPr id="2521" name="Google Shape;2521;p42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42"/>
          <p:cNvGrpSpPr/>
          <p:nvPr/>
        </p:nvGrpSpPr>
        <p:grpSpPr>
          <a:xfrm>
            <a:off x="1410672" y="-548176"/>
            <a:ext cx="1382297" cy="1697404"/>
            <a:chOff x="4376828" y="3926459"/>
            <a:chExt cx="991107" cy="1217038"/>
          </a:xfrm>
        </p:grpSpPr>
        <p:sp>
          <p:nvSpPr>
            <p:cNvPr id="2557" name="Google Shape;2557;p42"/>
            <p:cNvSpPr/>
            <p:nvPr/>
          </p:nvSpPr>
          <p:spPr>
            <a:xfrm>
              <a:off x="4630225" y="3926459"/>
              <a:ext cx="148769" cy="195713"/>
            </a:xfrm>
            <a:custGeom>
              <a:avLst/>
              <a:gdLst/>
              <a:ahLst/>
              <a:cxnLst/>
              <a:rect l="l" t="t" r="r" b="b"/>
              <a:pathLst>
                <a:path w="2231" h="2935" extrusionOk="0">
                  <a:moveTo>
                    <a:pt x="224" y="1205"/>
                  </a:moveTo>
                  <a:cubicBezTo>
                    <a:pt x="0" y="1941"/>
                    <a:pt x="224" y="2649"/>
                    <a:pt x="721" y="2793"/>
                  </a:cubicBez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997"/>
                    <a:pt x="2007" y="290"/>
                    <a:pt x="1507" y="145"/>
                  </a:cubicBezTo>
                  <a:cubicBezTo>
                    <a:pt x="1010" y="0"/>
                    <a:pt x="434" y="472"/>
                    <a:pt x="224" y="120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881889" y="493924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2" y="460"/>
                  </a:moveTo>
                  <a:cubicBezTo>
                    <a:pt x="277" y="919"/>
                    <a:pt x="1" y="1680"/>
                    <a:pt x="343" y="2177"/>
                  </a:cubicBezTo>
                  <a:cubicBezTo>
                    <a:pt x="683" y="2662"/>
                    <a:pt x="1482" y="2687"/>
                    <a:pt x="2152" y="2243"/>
                  </a:cubicBezTo>
                  <a:cubicBezTo>
                    <a:pt x="2819" y="1784"/>
                    <a:pt x="3080" y="1010"/>
                    <a:pt x="2740" y="526"/>
                  </a:cubicBezTo>
                  <a:cubicBezTo>
                    <a:pt x="2413" y="42"/>
                    <a:pt x="1601" y="1"/>
                    <a:pt x="932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546337" y="4251541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63" y="460"/>
                    <a:pt x="290" y="1205"/>
                  </a:cubicBezTo>
                  <a:cubicBezTo>
                    <a:pt x="0" y="1966"/>
                    <a:pt x="157" y="2715"/>
                    <a:pt x="642" y="2910"/>
                  </a:cubicBezTo>
                  <a:cubicBezTo>
                    <a:pt x="1129" y="3092"/>
                    <a:pt x="1743" y="2620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475653" y="4067161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03"/>
                  </a:moveTo>
                  <a:cubicBezTo>
                    <a:pt x="2161" y="1941"/>
                    <a:pt x="2174" y="1284"/>
                    <a:pt x="1796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39"/>
                    <a:pt x="0" y="1193"/>
                    <a:pt x="381" y="1731"/>
                  </a:cubicBezTo>
                  <a:cubicBezTo>
                    <a:pt x="746" y="2269"/>
                    <a:pt x="1375" y="2476"/>
                    <a:pt x="1768" y="220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695842" y="4249874"/>
              <a:ext cx="672093" cy="768916"/>
            </a:xfrm>
            <a:custGeom>
              <a:avLst/>
              <a:gdLst/>
              <a:ahLst/>
              <a:cxnLst/>
              <a:rect l="l" t="t" r="r" b="b"/>
              <a:pathLst>
                <a:path w="10079" h="11531" extrusionOk="0">
                  <a:moveTo>
                    <a:pt x="8414" y="5687"/>
                  </a:moveTo>
                  <a:cubicBezTo>
                    <a:pt x="8229" y="5699"/>
                    <a:pt x="8059" y="5712"/>
                    <a:pt x="7902" y="5728"/>
                  </a:cubicBezTo>
                  <a:cubicBezTo>
                    <a:pt x="7942" y="5674"/>
                    <a:pt x="7968" y="5621"/>
                    <a:pt x="8009" y="5571"/>
                  </a:cubicBezTo>
                  <a:cubicBezTo>
                    <a:pt x="8361" y="4901"/>
                    <a:pt x="8257" y="4168"/>
                    <a:pt x="7785" y="3919"/>
                  </a:cubicBezTo>
                  <a:cubicBezTo>
                    <a:pt x="7313" y="3655"/>
                    <a:pt x="6643" y="3998"/>
                    <a:pt x="6291" y="4652"/>
                  </a:cubicBezTo>
                  <a:cubicBezTo>
                    <a:pt x="6250" y="4718"/>
                    <a:pt x="6225" y="4784"/>
                    <a:pt x="6200" y="4847"/>
                  </a:cubicBezTo>
                  <a:cubicBezTo>
                    <a:pt x="6342" y="4454"/>
                    <a:pt x="6184" y="3904"/>
                    <a:pt x="5779" y="3473"/>
                  </a:cubicBezTo>
                  <a:cubicBezTo>
                    <a:pt x="5584" y="3275"/>
                    <a:pt x="5360" y="3133"/>
                    <a:pt x="5149" y="3054"/>
                  </a:cubicBezTo>
                  <a:cubicBezTo>
                    <a:pt x="5269" y="2935"/>
                    <a:pt x="5373" y="2803"/>
                    <a:pt x="5451" y="2674"/>
                  </a:cubicBezTo>
                  <a:cubicBezTo>
                    <a:pt x="5857" y="2897"/>
                    <a:pt x="6316" y="2910"/>
                    <a:pt x="6631" y="2674"/>
                  </a:cubicBezTo>
                  <a:cubicBezTo>
                    <a:pt x="7103" y="2306"/>
                    <a:pt x="7078" y="1494"/>
                    <a:pt x="6593" y="865"/>
                  </a:cubicBezTo>
                  <a:cubicBezTo>
                    <a:pt x="6093" y="224"/>
                    <a:pt x="5307" y="0"/>
                    <a:pt x="4848" y="365"/>
                  </a:cubicBezTo>
                  <a:cubicBezTo>
                    <a:pt x="4586" y="563"/>
                    <a:pt x="4483" y="890"/>
                    <a:pt x="4508" y="1246"/>
                  </a:cubicBezTo>
                  <a:cubicBezTo>
                    <a:pt x="4259" y="1309"/>
                    <a:pt x="4011" y="1453"/>
                    <a:pt x="3788" y="1664"/>
                  </a:cubicBezTo>
                  <a:cubicBezTo>
                    <a:pt x="3722" y="1730"/>
                    <a:pt x="3656" y="1796"/>
                    <a:pt x="3605" y="1859"/>
                  </a:cubicBezTo>
                  <a:cubicBezTo>
                    <a:pt x="3722" y="1677"/>
                    <a:pt x="3747" y="1482"/>
                    <a:pt x="3630" y="1271"/>
                  </a:cubicBezTo>
                  <a:cubicBezTo>
                    <a:pt x="3328" y="746"/>
                    <a:pt x="2451" y="667"/>
                    <a:pt x="1665" y="1114"/>
                  </a:cubicBezTo>
                  <a:cubicBezTo>
                    <a:pt x="878" y="1560"/>
                    <a:pt x="485" y="2347"/>
                    <a:pt x="787" y="2881"/>
                  </a:cubicBezTo>
                  <a:cubicBezTo>
                    <a:pt x="837" y="2976"/>
                    <a:pt x="903" y="3054"/>
                    <a:pt x="982" y="3092"/>
                  </a:cubicBezTo>
                  <a:cubicBezTo>
                    <a:pt x="734" y="3237"/>
                    <a:pt x="510" y="3473"/>
                    <a:pt x="340" y="3775"/>
                  </a:cubicBezTo>
                  <a:cubicBezTo>
                    <a:pt x="1" y="4441"/>
                    <a:pt x="92" y="5177"/>
                    <a:pt x="564" y="5426"/>
                  </a:cubicBezTo>
                  <a:cubicBezTo>
                    <a:pt x="774" y="5542"/>
                    <a:pt x="1010" y="5542"/>
                    <a:pt x="1259" y="5451"/>
                  </a:cubicBezTo>
                  <a:cubicBezTo>
                    <a:pt x="982" y="6093"/>
                    <a:pt x="1114" y="6763"/>
                    <a:pt x="1573" y="7024"/>
                  </a:cubicBezTo>
                  <a:cubicBezTo>
                    <a:pt x="2083" y="7313"/>
                    <a:pt x="2803" y="6998"/>
                    <a:pt x="3212" y="6329"/>
                  </a:cubicBezTo>
                  <a:cubicBezTo>
                    <a:pt x="3382" y="6527"/>
                    <a:pt x="3656" y="6671"/>
                    <a:pt x="3970" y="6722"/>
                  </a:cubicBezTo>
                  <a:cubicBezTo>
                    <a:pt x="3854" y="6775"/>
                    <a:pt x="3722" y="6829"/>
                    <a:pt x="3605" y="6892"/>
                  </a:cubicBezTo>
                  <a:cubicBezTo>
                    <a:pt x="2819" y="7338"/>
                    <a:pt x="2426" y="8137"/>
                    <a:pt x="2725" y="8662"/>
                  </a:cubicBezTo>
                  <a:cubicBezTo>
                    <a:pt x="2753" y="8728"/>
                    <a:pt x="2791" y="8766"/>
                    <a:pt x="2831" y="8807"/>
                  </a:cubicBezTo>
                  <a:cubicBezTo>
                    <a:pt x="2426" y="8820"/>
                    <a:pt x="1979" y="9134"/>
                    <a:pt x="1702" y="9631"/>
                  </a:cubicBezTo>
                  <a:cubicBezTo>
                    <a:pt x="1350" y="10301"/>
                    <a:pt x="1454" y="11034"/>
                    <a:pt x="1926" y="11282"/>
                  </a:cubicBezTo>
                  <a:cubicBezTo>
                    <a:pt x="2397" y="11531"/>
                    <a:pt x="3067" y="11204"/>
                    <a:pt x="3420" y="10549"/>
                  </a:cubicBezTo>
                  <a:cubicBezTo>
                    <a:pt x="3747" y="9933"/>
                    <a:pt x="3684" y="9250"/>
                    <a:pt x="3303" y="8964"/>
                  </a:cubicBezTo>
                  <a:cubicBezTo>
                    <a:pt x="3618" y="8936"/>
                    <a:pt x="4011" y="8741"/>
                    <a:pt x="4454" y="8492"/>
                  </a:cubicBezTo>
                  <a:cubicBezTo>
                    <a:pt x="5241" y="8046"/>
                    <a:pt x="5870" y="7599"/>
                    <a:pt x="5571" y="7065"/>
                  </a:cubicBezTo>
                  <a:cubicBezTo>
                    <a:pt x="5439" y="6841"/>
                    <a:pt x="5203" y="6697"/>
                    <a:pt x="4914" y="6630"/>
                  </a:cubicBezTo>
                  <a:cubicBezTo>
                    <a:pt x="5426" y="6448"/>
                    <a:pt x="5766" y="6042"/>
                    <a:pt x="5712" y="5621"/>
                  </a:cubicBezTo>
                  <a:cubicBezTo>
                    <a:pt x="5700" y="5517"/>
                    <a:pt x="5675" y="5413"/>
                    <a:pt x="5609" y="5319"/>
                  </a:cubicBezTo>
                  <a:cubicBezTo>
                    <a:pt x="5766" y="5294"/>
                    <a:pt x="5911" y="5228"/>
                    <a:pt x="6027" y="5124"/>
                  </a:cubicBezTo>
                  <a:cubicBezTo>
                    <a:pt x="6093" y="5058"/>
                    <a:pt x="6147" y="4979"/>
                    <a:pt x="6184" y="4901"/>
                  </a:cubicBezTo>
                  <a:cubicBezTo>
                    <a:pt x="5964" y="5492"/>
                    <a:pt x="6093" y="6080"/>
                    <a:pt x="6515" y="6303"/>
                  </a:cubicBezTo>
                  <a:cubicBezTo>
                    <a:pt x="6593" y="6341"/>
                    <a:pt x="6697" y="6369"/>
                    <a:pt x="6788" y="6382"/>
                  </a:cubicBezTo>
                  <a:lnTo>
                    <a:pt x="6788" y="6486"/>
                  </a:lnTo>
                  <a:cubicBezTo>
                    <a:pt x="6801" y="6684"/>
                    <a:pt x="6879" y="6854"/>
                    <a:pt x="7024" y="7011"/>
                  </a:cubicBezTo>
                  <a:cubicBezTo>
                    <a:pt x="6933" y="7115"/>
                    <a:pt x="6842" y="7247"/>
                    <a:pt x="6763" y="7379"/>
                  </a:cubicBezTo>
                  <a:cubicBezTo>
                    <a:pt x="6565" y="7744"/>
                    <a:pt x="6515" y="8137"/>
                    <a:pt x="6577" y="8464"/>
                  </a:cubicBezTo>
                  <a:cubicBezTo>
                    <a:pt x="6291" y="8099"/>
                    <a:pt x="5885" y="7914"/>
                    <a:pt x="5530" y="8033"/>
                  </a:cubicBezTo>
                  <a:cubicBezTo>
                    <a:pt x="5021" y="8203"/>
                    <a:pt x="4797" y="8911"/>
                    <a:pt x="5033" y="9618"/>
                  </a:cubicBezTo>
                  <a:cubicBezTo>
                    <a:pt x="5269" y="10326"/>
                    <a:pt x="5870" y="10773"/>
                    <a:pt x="6382" y="10603"/>
                  </a:cubicBezTo>
                  <a:cubicBezTo>
                    <a:pt x="6892" y="10430"/>
                    <a:pt x="7115" y="9722"/>
                    <a:pt x="6879" y="9002"/>
                  </a:cubicBezTo>
                  <a:cubicBezTo>
                    <a:pt x="6867" y="8989"/>
                    <a:pt x="6854" y="8964"/>
                    <a:pt x="6854" y="8936"/>
                  </a:cubicBezTo>
                  <a:cubicBezTo>
                    <a:pt x="6892" y="8977"/>
                    <a:pt x="6933" y="9002"/>
                    <a:pt x="6986" y="9030"/>
                  </a:cubicBezTo>
                  <a:cubicBezTo>
                    <a:pt x="7458" y="9279"/>
                    <a:pt x="8125" y="8952"/>
                    <a:pt x="8480" y="8294"/>
                  </a:cubicBezTo>
                  <a:cubicBezTo>
                    <a:pt x="8622" y="8021"/>
                    <a:pt x="8688" y="7731"/>
                    <a:pt x="8688" y="7470"/>
                  </a:cubicBezTo>
                  <a:cubicBezTo>
                    <a:pt x="9487" y="7351"/>
                    <a:pt x="10078" y="6841"/>
                    <a:pt x="10037" y="6278"/>
                  </a:cubicBezTo>
                  <a:cubicBezTo>
                    <a:pt x="10012" y="5674"/>
                    <a:pt x="9304" y="5633"/>
                    <a:pt x="8414" y="5687"/>
                  </a:cubicBezTo>
                  <a:close/>
                  <a:moveTo>
                    <a:pt x="2149" y="4482"/>
                  </a:moveTo>
                  <a:cubicBezTo>
                    <a:pt x="2385" y="3878"/>
                    <a:pt x="2268" y="3262"/>
                    <a:pt x="1834" y="3039"/>
                  </a:cubicBezTo>
                  <a:cubicBezTo>
                    <a:pt x="2045" y="2947"/>
                    <a:pt x="2281" y="2831"/>
                    <a:pt x="2517" y="2699"/>
                  </a:cubicBezTo>
                  <a:cubicBezTo>
                    <a:pt x="2935" y="2463"/>
                    <a:pt x="3316" y="2227"/>
                    <a:pt x="3527" y="1966"/>
                  </a:cubicBezTo>
                  <a:cubicBezTo>
                    <a:pt x="3212" y="2438"/>
                    <a:pt x="3171" y="2976"/>
                    <a:pt x="3473" y="3290"/>
                  </a:cubicBezTo>
                  <a:cubicBezTo>
                    <a:pt x="3589" y="3419"/>
                    <a:pt x="3762" y="3498"/>
                    <a:pt x="3945" y="3526"/>
                  </a:cubicBezTo>
                  <a:cubicBezTo>
                    <a:pt x="3841" y="3904"/>
                    <a:pt x="3983" y="4404"/>
                    <a:pt x="4351" y="4797"/>
                  </a:cubicBezTo>
                  <a:cubicBezTo>
                    <a:pt x="4325" y="4797"/>
                    <a:pt x="4297" y="4809"/>
                    <a:pt x="4259" y="4809"/>
                  </a:cubicBezTo>
                  <a:cubicBezTo>
                    <a:pt x="3945" y="4847"/>
                    <a:pt x="3656" y="4954"/>
                    <a:pt x="3448" y="5124"/>
                  </a:cubicBezTo>
                  <a:cubicBezTo>
                    <a:pt x="3382" y="4847"/>
                    <a:pt x="3237" y="4627"/>
                    <a:pt x="3014" y="4495"/>
                  </a:cubicBezTo>
                  <a:cubicBezTo>
                    <a:pt x="2765" y="4350"/>
                    <a:pt x="2451" y="4350"/>
                    <a:pt x="2149" y="4482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680971" y="4131778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1"/>
                    <a:pt x="2554" y="1"/>
                    <a:pt x="1664" y="54"/>
                  </a:cubicBezTo>
                  <a:cubicBezTo>
                    <a:pt x="762" y="108"/>
                    <a:pt x="0" y="236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794667" y="460296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498" y="0"/>
                  </a:moveTo>
                  <a:cubicBezTo>
                    <a:pt x="1432" y="0"/>
                    <a:pt x="1364" y="4"/>
                    <a:pt x="1296" y="11"/>
                  </a:cubicBezTo>
                  <a:cubicBezTo>
                    <a:pt x="551" y="103"/>
                    <a:pt x="0" y="603"/>
                    <a:pt x="63" y="1140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46" y="0"/>
                    <a:pt x="149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804069" y="4363169"/>
              <a:ext cx="180243" cy="156037"/>
            </a:xfrm>
            <a:custGeom>
              <a:avLst/>
              <a:gdLst/>
              <a:ahLst/>
              <a:cxnLst/>
              <a:rect l="l" t="t" r="r" b="b"/>
              <a:pathLst>
                <a:path w="2703" h="2340" extrusionOk="0">
                  <a:moveTo>
                    <a:pt x="1737" y="1"/>
                  </a:moveTo>
                  <a:cubicBezTo>
                    <a:pt x="1397" y="1"/>
                    <a:pt x="1008" y="161"/>
                    <a:pt x="683" y="462"/>
                  </a:cubicBezTo>
                  <a:cubicBezTo>
                    <a:pt x="145" y="975"/>
                    <a:pt x="1" y="1708"/>
                    <a:pt x="369" y="2101"/>
                  </a:cubicBezTo>
                  <a:cubicBezTo>
                    <a:pt x="520" y="2262"/>
                    <a:pt x="732" y="2340"/>
                    <a:pt x="968" y="2340"/>
                  </a:cubicBezTo>
                  <a:cubicBezTo>
                    <a:pt x="1308" y="2340"/>
                    <a:pt x="1695" y="2180"/>
                    <a:pt x="2020" y="1877"/>
                  </a:cubicBezTo>
                  <a:cubicBezTo>
                    <a:pt x="2558" y="1368"/>
                    <a:pt x="2702" y="632"/>
                    <a:pt x="2334" y="239"/>
                  </a:cubicBezTo>
                  <a:cubicBezTo>
                    <a:pt x="2184" y="78"/>
                    <a:pt x="1972" y="1"/>
                    <a:pt x="173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596216" y="4480266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3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6"/>
                    <a:pt x="105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7"/>
                    <a:pt x="1623" y="1"/>
                    <a:pt x="1503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5024325" y="472052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4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50" y="85"/>
                  </a:cubicBezTo>
                  <a:cubicBezTo>
                    <a:pt x="1742" y="28"/>
                    <a:pt x="1625" y="1"/>
                    <a:pt x="150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992850" y="4538814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95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4"/>
                  </a:cubicBezTo>
                  <a:cubicBezTo>
                    <a:pt x="2413" y="1080"/>
                    <a:pt x="2322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687039" y="4870831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531400" y="3967469"/>
              <a:ext cx="148769" cy="180443"/>
            </a:xfrm>
            <a:custGeom>
              <a:avLst/>
              <a:gdLst/>
              <a:ahLst/>
              <a:cxnLst/>
              <a:rect l="l" t="t" r="r" b="b"/>
              <a:pathLst>
                <a:path w="2231" h="2706" extrusionOk="0">
                  <a:moveTo>
                    <a:pt x="1326" y="1"/>
                  </a:moveTo>
                  <a:cubicBezTo>
                    <a:pt x="876" y="1"/>
                    <a:pt x="408" y="444"/>
                    <a:pt x="212" y="1090"/>
                  </a:cubicBezTo>
                  <a:cubicBezTo>
                    <a:pt x="1" y="1823"/>
                    <a:pt x="224" y="2531"/>
                    <a:pt x="724" y="2675"/>
                  </a:cubicBezTo>
                  <a:cubicBezTo>
                    <a:pt x="788" y="2695"/>
                    <a:pt x="853" y="2705"/>
                    <a:pt x="918" y="2705"/>
                  </a:cubicBezTo>
                  <a:cubicBezTo>
                    <a:pt x="1362" y="2705"/>
                    <a:pt x="1824" y="2256"/>
                    <a:pt x="2008" y="1628"/>
                  </a:cubicBezTo>
                  <a:cubicBezTo>
                    <a:pt x="2231" y="892"/>
                    <a:pt x="1995" y="184"/>
                    <a:pt x="1511" y="27"/>
                  </a:cubicBezTo>
                  <a:cubicBezTo>
                    <a:pt x="1450" y="9"/>
                    <a:pt x="1388" y="1"/>
                    <a:pt x="132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577745" y="398327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37" y="1"/>
                  </a:moveTo>
                  <a:cubicBezTo>
                    <a:pt x="750" y="13"/>
                    <a:pt x="709" y="54"/>
                    <a:pt x="658" y="117"/>
                  </a:cubicBezTo>
                  <a:cubicBezTo>
                    <a:pt x="592" y="196"/>
                    <a:pt x="526" y="290"/>
                    <a:pt x="485" y="419"/>
                  </a:cubicBezTo>
                  <a:cubicBezTo>
                    <a:pt x="435" y="551"/>
                    <a:pt x="407" y="696"/>
                    <a:pt x="407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77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26"/>
                    <a:pt x="356" y="1979"/>
                    <a:pt x="303" y="2004"/>
                  </a:cubicBezTo>
                  <a:cubicBezTo>
                    <a:pt x="212" y="2058"/>
                    <a:pt x="121" y="2070"/>
                    <a:pt x="67" y="2058"/>
                  </a:cubicBezTo>
                  <a:cubicBezTo>
                    <a:pt x="14" y="2033"/>
                    <a:pt x="1" y="2004"/>
                    <a:pt x="1" y="1992"/>
                  </a:cubicBezTo>
                  <a:cubicBezTo>
                    <a:pt x="14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6" y="1652"/>
                  </a:cubicBezTo>
                  <a:cubicBezTo>
                    <a:pt x="328" y="1561"/>
                    <a:pt x="316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17"/>
                    <a:pt x="605" y="67"/>
                  </a:cubicBezTo>
                  <a:cubicBezTo>
                    <a:pt x="684" y="13"/>
                    <a:pt x="737" y="1"/>
                    <a:pt x="73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783130" y="4981993"/>
              <a:ext cx="205582" cy="161505"/>
            </a:xfrm>
            <a:custGeom>
              <a:avLst/>
              <a:gdLst/>
              <a:ahLst/>
              <a:cxnLst/>
              <a:rect l="l" t="t" r="r" b="b"/>
              <a:pathLst>
                <a:path w="3083" h="2422" extrusionOk="0">
                  <a:moveTo>
                    <a:pt x="1915" y="0"/>
                  </a:moveTo>
                  <a:cubicBezTo>
                    <a:pt x="1600" y="0"/>
                    <a:pt x="1250" y="105"/>
                    <a:pt x="931" y="316"/>
                  </a:cubicBezTo>
                  <a:cubicBezTo>
                    <a:pt x="264" y="775"/>
                    <a:pt x="0" y="1549"/>
                    <a:pt x="343" y="2033"/>
                  </a:cubicBezTo>
                  <a:cubicBezTo>
                    <a:pt x="516" y="2289"/>
                    <a:pt x="824" y="2421"/>
                    <a:pt x="1175" y="2421"/>
                  </a:cubicBezTo>
                  <a:cubicBezTo>
                    <a:pt x="1488" y="2421"/>
                    <a:pt x="1835" y="2316"/>
                    <a:pt x="2152" y="2099"/>
                  </a:cubicBezTo>
                  <a:cubicBezTo>
                    <a:pt x="2818" y="1640"/>
                    <a:pt x="3082" y="882"/>
                    <a:pt x="2740" y="382"/>
                  </a:cubicBezTo>
                  <a:cubicBezTo>
                    <a:pt x="2568" y="128"/>
                    <a:pt x="2263" y="0"/>
                    <a:pt x="191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823407" y="5012667"/>
              <a:ext cx="129431" cy="94422"/>
            </a:xfrm>
            <a:custGeom>
              <a:avLst/>
              <a:gdLst/>
              <a:ahLst/>
              <a:cxnLst/>
              <a:rect l="l" t="t" r="r" b="b"/>
              <a:pathLst>
                <a:path w="1941" h="1416" extrusionOk="0">
                  <a:moveTo>
                    <a:pt x="1941" y="54"/>
                  </a:moveTo>
                  <a:cubicBezTo>
                    <a:pt x="1941" y="67"/>
                    <a:pt x="1887" y="67"/>
                    <a:pt x="1796" y="92"/>
                  </a:cubicBezTo>
                  <a:cubicBezTo>
                    <a:pt x="1705" y="107"/>
                    <a:pt x="1573" y="145"/>
                    <a:pt x="1441" y="211"/>
                  </a:cubicBezTo>
                  <a:cubicBezTo>
                    <a:pt x="1324" y="277"/>
                    <a:pt x="1205" y="381"/>
                    <a:pt x="1126" y="513"/>
                  </a:cubicBezTo>
                  <a:cubicBezTo>
                    <a:pt x="1035" y="630"/>
                    <a:pt x="985" y="787"/>
                    <a:pt x="931" y="919"/>
                  </a:cubicBezTo>
                  <a:cubicBezTo>
                    <a:pt x="865" y="1064"/>
                    <a:pt x="774" y="1208"/>
                    <a:pt x="654" y="1299"/>
                  </a:cubicBezTo>
                  <a:cubicBezTo>
                    <a:pt x="591" y="1350"/>
                    <a:pt x="525" y="1378"/>
                    <a:pt x="459" y="1403"/>
                  </a:cubicBezTo>
                  <a:cubicBezTo>
                    <a:pt x="393" y="1416"/>
                    <a:pt x="327" y="1416"/>
                    <a:pt x="261" y="1416"/>
                  </a:cubicBezTo>
                  <a:cubicBezTo>
                    <a:pt x="145" y="1391"/>
                    <a:pt x="66" y="1337"/>
                    <a:pt x="25" y="1287"/>
                  </a:cubicBezTo>
                  <a:cubicBezTo>
                    <a:pt x="0" y="1221"/>
                    <a:pt x="0" y="1180"/>
                    <a:pt x="13" y="1180"/>
                  </a:cubicBezTo>
                  <a:cubicBezTo>
                    <a:pt x="54" y="1155"/>
                    <a:pt x="120" y="1246"/>
                    <a:pt x="277" y="1233"/>
                  </a:cubicBezTo>
                  <a:cubicBezTo>
                    <a:pt x="340" y="1221"/>
                    <a:pt x="418" y="1193"/>
                    <a:pt x="497" y="1130"/>
                  </a:cubicBezTo>
                  <a:cubicBezTo>
                    <a:pt x="576" y="1051"/>
                    <a:pt x="642" y="944"/>
                    <a:pt x="695" y="828"/>
                  </a:cubicBezTo>
                  <a:cubicBezTo>
                    <a:pt x="761" y="696"/>
                    <a:pt x="827" y="538"/>
                    <a:pt x="944" y="381"/>
                  </a:cubicBezTo>
                  <a:cubicBezTo>
                    <a:pt x="1063" y="224"/>
                    <a:pt x="1220" y="120"/>
                    <a:pt x="1378" y="67"/>
                  </a:cubicBezTo>
                  <a:cubicBezTo>
                    <a:pt x="1535" y="0"/>
                    <a:pt x="1692" y="0"/>
                    <a:pt x="1783" y="13"/>
                  </a:cubicBezTo>
                  <a:cubicBezTo>
                    <a:pt x="1887" y="13"/>
                    <a:pt x="1941" y="41"/>
                    <a:pt x="1941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447512" y="4294285"/>
              <a:ext cx="154837" cy="187178"/>
            </a:xfrm>
            <a:custGeom>
              <a:avLst/>
              <a:gdLst/>
              <a:ahLst/>
              <a:cxnLst/>
              <a:rect l="l" t="t" r="r" b="b"/>
              <a:pathLst>
                <a:path w="2322" h="2807" extrusionOk="0">
                  <a:moveTo>
                    <a:pt x="1454" y="1"/>
                  </a:moveTo>
                  <a:cubicBezTo>
                    <a:pt x="1015" y="1"/>
                    <a:pt x="524" y="428"/>
                    <a:pt x="278" y="1064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4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4483388" y="4298753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86" y="2504"/>
                    <a:pt x="145" y="2450"/>
                    <a:pt x="92" y="2347"/>
                  </a:cubicBezTo>
                  <a:cubicBezTo>
                    <a:pt x="42" y="2243"/>
                    <a:pt x="1" y="2085"/>
                    <a:pt x="13" y="1900"/>
                  </a:cubicBezTo>
                  <a:cubicBezTo>
                    <a:pt x="13" y="1796"/>
                    <a:pt x="42" y="1705"/>
                    <a:pt x="79" y="1598"/>
                  </a:cubicBezTo>
                  <a:cubicBezTo>
                    <a:pt x="92" y="1560"/>
                    <a:pt x="120" y="1507"/>
                    <a:pt x="170" y="1456"/>
                  </a:cubicBezTo>
                  <a:cubicBezTo>
                    <a:pt x="224" y="1403"/>
                    <a:pt x="277" y="1378"/>
                    <a:pt x="315" y="1349"/>
                  </a:cubicBezTo>
                  <a:cubicBezTo>
                    <a:pt x="369" y="1337"/>
                    <a:pt x="406" y="1324"/>
                    <a:pt x="435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5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7"/>
                    <a:pt x="853" y="41"/>
                    <a:pt x="878" y="13"/>
                  </a:cubicBezTo>
                  <a:cubicBezTo>
                    <a:pt x="906" y="0"/>
                    <a:pt x="932" y="25"/>
                    <a:pt x="973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3"/>
                    <a:pt x="774" y="1349"/>
                    <a:pt x="683" y="1416"/>
                  </a:cubicBezTo>
                  <a:cubicBezTo>
                    <a:pt x="642" y="1441"/>
                    <a:pt x="605" y="1469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28" y="1585"/>
                    <a:pt x="315" y="1598"/>
                  </a:cubicBezTo>
                  <a:cubicBezTo>
                    <a:pt x="290" y="1626"/>
                    <a:pt x="265" y="1651"/>
                    <a:pt x="249" y="1677"/>
                  </a:cubicBezTo>
                  <a:cubicBezTo>
                    <a:pt x="211" y="1755"/>
                    <a:pt x="186" y="1834"/>
                    <a:pt x="170" y="1912"/>
                  </a:cubicBezTo>
                  <a:cubicBezTo>
                    <a:pt x="133" y="2070"/>
                    <a:pt x="145" y="2214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4376828" y="4110639"/>
              <a:ext cx="145234" cy="145368"/>
            </a:xfrm>
            <a:custGeom>
              <a:avLst/>
              <a:gdLst/>
              <a:ahLst/>
              <a:cxnLst/>
              <a:rect l="l" t="t" r="r" b="b"/>
              <a:pathLst>
                <a:path w="2178" h="2180" extrusionOk="0">
                  <a:moveTo>
                    <a:pt x="818" y="1"/>
                  </a:moveTo>
                  <a:cubicBezTo>
                    <a:pt x="674" y="1"/>
                    <a:pt x="537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9" y="1959"/>
                    <a:pt x="1022" y="2180"/>
                    <a:pt x="1364" y="2180"/>
                  </a:cubicBezTo>
                  <a:cubicBezTo>
                    <a:pt x="1506" y="2180"/>
                    <a:pt x="1640" y="2141"/>
                    <a:pt x="1756" y="2060"/>
                  </a:cubicBezTo>
                  <a:cubicBezTo>
                    <a:pt x="2149" y="1786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407502" y="4125709"/>
              <a:ext cx="92555" cy="105758"/>
            </a:xfrm>
            <a:custGeom>
              <a:avLst/>
              <a:gdLst/>
              <a:ahLst/>
              <a:cxnLst/>
              <a:rect l="l" t="t" r="r" b="b"/>
              <a:pathLst>
                <a:path w="1388" h="1586" extrusionOk="0">
                  <a:moveTo>
                    <a:pt x="116" y="0"/>
                  </a:moveTo>
                  <a:cubicBezTo>
                    <a:pt x="129" y="0"/>
                    <a:pt x="129" y="54"/>
                    <a:pt x="129" y="145"/>
                  </a:cubicBezTo>
                  <a:cubicBezTo>
                    <a:pt x="129" y="224"/>
                    <a:pt x="129" y="340"/>
                    <a:pt x="170" y="460"/>
                  </a:cubicBezTo>
                  <a:cubicBezTo>
                    <a:pt x="208" y="576"/>
                    <a:pt x="302" y="683"/>
                    <a:pt x="406" y="733"/>
                  </a:cubicBezTo>
                  <a:cubicBezTo>
                    <a:pt x="444" y="762"/>
                    <a:pt x="497" y="762"/>
                    <a:pt x="576" y="762"/>
                  </a:cubicBezTo>
                  <a:cubicBezTo>
                    <a:pt x="642" y="774"/>
                    <a:pt x="720" y="774"/>
                    <a:pt x="799" y="787"/>
                  </a:cubicBezTo>
                  <a:cubicBezTo>
                    <a:pt x="944" y="828"/>
                    <a:pt x="1073" y="906"/>
                    <a:pt x="1167" y="985"/>
                  </a:cubicBezTo>
                  <a:cubicBezTo>
                    <a:pt x="1217" y="1035"/>
                    <a:pt x="1258" y="1076"/>
                    <a:pt x="1296" y="1126"/>
                  </a:cubicBezTo>
                  <a:cubicBezTo>
                    <a:pt x="1324" y="1180"/>
                    <a:pt x="1349" y="1233"/>
                    <a:pt x="1362" y="1284"/>
                  </a:cubicBezTo>
                  <a:cubicBezTo>
                    <a:pt x="1387" y="1378"/>
                    <a:pt x="1375" y="1482"/>
                    <a:pt x="1337" y="1535"/>
                  </a:cubicBezTo>
                  <a:cubicBezTo>
                    <a:pt x="1296" y="1573"/>
                    <a:pt x="1258" y="1586"/>
                    <a:pt x="1246" y="1573"/>
                  </a:cubicBezTo>
                  <a:cubicBezTo>
                    <a:pt x="1230" y="1560"/>
                    <a:pt x="1230" y="1535"/>
                    <a:pt x="1230" y="1494"/>
                  </a:cubicBezTo>
                  <a:cubicBezTo>
                    <a:pt x="1230" y="1457"/>
                    <a:pt x="1230" y="1416"/>
                    <a:pt x="1192" y="1350"/>
                  </a:cubicBezTo>
                  <a:cubicBezTo>
                    <a:pt x="1167" y="1284"/>
                    <a:pt x="1101" y="1233"/>
                    <a:pt x="1022" y="1167"/>
                  </a:cubicBezTo>
                  <a:cubicBezTo>
                    <a:pt x="944" y="1114"/>
                    <a:pt x="852" y="1063"/>
                    <a:pt x="733" y="1035"/>
                  </a:cubicBezTo>
                  <a:cubicBezTo>
                    <a:pt x="679" y="1023"/>
                    <a:pt x="629" y="1010"/>
                    <a:pt x="550" y="997"/>
                  </a:cubicBezTo>
                  <a:cubicBezTo>
                    <a:pt x="510" y="997"/>
                    <a:pt x="472" y="997"/>
                    <a:pt x="431" y="985"/>
                  </a:cubicBezTo>
                  <a:cubicBezTo>
                    <a:pt x="381" y="969"/>
                    <a:pt x="340" y="957"/>
                    <a:pt x="302" y="931"/>
                  </a:cubicBezTo>
                  <a:cubicBezTo>
                    <a:pt x="129" y="828"/>
                    <a:pt x="38" y="655"/>
                    <a:pt x="25" y="497"/>
                  </a:cubicBezTo>
                  <a:cubicBezTo>
                    <a:pt x="0" y="340"/>
                    <a:pt x="25" y="211"/>
                    <a:pt x="50" y="132"/>
                  </a:cubicBezTo>
                  <a:cubicBezTo>
                    <a:pt x="79" y="41"/>
                    <a:pt x="104" y="0"/>
                    <a:pt x="116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047197" y="4661178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35" y="0"/>
                  </a:moveTo>
                  <a:cubicBezTo>
                    <a:pt x="1983" y="0"/>
                    <a:pt x="1821" y="6"/>
                    <a:pt x="1651" y="16"/>
                  </a:cubicBezTo>
                  <a:cubicBezTo>
                    <a:pt x="758" y="82"/>
                    <a:pt x="0" y="201"/>
                    <a:pt x="38" y="818"/>
                  </a:cubicBezTo>
                  <a:cubicBezTo>
                    <a:pt x="76" y="1398"/>
                    <a:pt x="756" y="1829"/>
                    <a:pt x="1585" y="1829"/>
                  </a:cubicBezTo>
                  <a:cubicBezTo>
                    <a:pt x="1633" y="1829"/>
                    <a:pt x="1681" y="1827"/>
                    <a:pt x="1730" y="1824"/>
                  </a:cubicBezTo>
                  <a:cubicBezTo>
                    <a:pt x="2633" y="1774"/>
                    <a:pt x="3328" y="1224"/>
                    <a:pt x="3290" y="620"/>
                  </a:cubicBezTo>
                  <a:cubicBezTo>
                    <a:pt x="3257" y="119"/>
                    <a:pt x="2792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5065402" y="4685918"/>
              <a:ext cx="178376" cy="29807"/>
            </a:xfrm>
            <a:custGeom>
              <a:avLst/>
              <a:gdLst/>
              <a:ahLst/>
              <a:cxnLst/>
              <a:rect l="l" t="t" r="r" b="b"/>
              <a:pathLst>
                <a:path w="2675" h="447" extrusionOk="0">
                  <a:moveTo>
                    <a:pt x="13" y="158"/>
                  </a:moveTo>
                  <a:cubicBezTo>
                    <a:pt x="13" y="145"/>
                    <a:pt x="79" y="183"/>
                    <a:pt x="170" y="195"/>
                  </a:cubicBezTo>
                  <a:cubicBezTo>
                    <a:pt x="265" y="224"/>
                    <a:pt x="394" y="236"/>
                    <a:pt x="564" y="236"/>
                  </a:cubicBezTo>
                  <a:cubicBezTo>
                    <a:pt x="878" y="236"/>
                    <a:pt x="1259" y="211"/>
                    <a:pt x="1561" y="170"/>
                  </a:cubicBezTo>
                  <a:cubicBezTo>
                    <a:pt x="2165" y="104"/>
                    <a:pt x="2636" y="0"/>
                    <a:pt x="2662" y="79"/>
                  </a:cubicBezTo>
                  <a:cubicBezTo>
                    <a:pt x="2674" y="117"/>
                    <a:pt x="2570" y="183"/>
                    <a:pt x="2372" y="249"/>
                  </a:cubicBezTo>
                  <a:cubicBezTo>
                    <a:pt x="2190" y="315"/>
                    <a:pt x="1916" y="381"/>
                    <a:pt x="1586" y="419"/>
                  </a:cubicBezTo>
                  <a:cubicBezTo>
                    <a:pt x="1287" y="447"/>
                    <a:pt x="878" y="447"/>
                    <a:pt x="551" y="393"/>
                  </a:cubicBezTo>
                  <a:cubicBezTo>
                    <a:pt x="381" y="368"/>
                    <a:pt x="237" y="327"/>
                    <a:pt x="145" y="274"/>
                  </a:cubicBezTo>
                  <a:cubicBezTo>
                    <a:pt x="42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916897" y="4816284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5" y="0"/>
                  </a:moveTo>
                  <a:cubicBezTo>
                    <a:pt x="880" y="0"/>
                    <a:pt x="806" y="12"/>
                    <a:pt x="734" y="36"/>
                  </a:cubicBezTo>
                  <a:cubicBezTo>
                    <a:pt x="224" y="206"/>
                    <a:pt x="1" y="914"/>
                    <a:pt x="237" y="1621"/>
                  </a:cubicBezTo>
                  <a:cubicBezTo>
                    <a:pt x="438" y="2238"/>
                    <a:pt x="907" y="2643"/>
                    <a:pt x="1357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70" y="1021"/>
                  </a:cubicBezTo>
                  <a:cubicBezTo>
                    <a:pt x="1879" y="415"/>
                    <a:pt x="1402" y="0"/>
                    <a:pt x="955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582213" y="4167453"/>
              <a:ext cx="221919" cy="121962"/>
            </a:xfrm>
            <a:custGeom>
              <a:avLst/>
              <a:gdLst/>
              <a:ahLst/>
              <a:cxnLst/>
              <a:rect l="l" t="t" r="r" b="b"/>
              <a:pathLst>
                <a:path w="3328" h="1829" extrusionOk="0">
                  <a:moveTo>
                    <a:pt x="2144" y="0"/>
                  </a:moveTo>
                  <a:cubicBezTo>
                    <a:pt x="1993" y="0"/>
                    <a:pt x="1831" y="7"/>
                    <a:pt x="1664" y="16"/>
                  </a:cubicBezTo>
                  <a:cubicBezTo>
                    <a:pt x="761" y="82"/>
                    <a:pt x="0" y="202"/>
                    <a:pt x="41" y="815"/>
                  </a:cubicBezTo>
                  <a:cubicBezTo>
                    <a:pt x="77" y="1398"/>
                    <a:pt x="759" y="1829"/>
                    <a:pt x="1586" y="1829"/>
                  </a:cubicBezTo>
                  <a:cubicBezTo>
                    <a:pt x="1633" y="1829"/>
                    <a:pt x="1681" y="1827"/>
                    <a:pt x="1730" y="1825"/>
                  </a:cubicBezTo>
                  <a:cubicBezTo>
                    <a:pt x="2636" y="1774"/>
                    <a:pt x="3328" y="1224"/>
                    <a:pt x="3290" y="620"/>
                  </a:cubicBezTo>
                  <a:cubicBezTo>
                    <a:pt x="3270" y="119"/>
                    <a:pt x="2799" y="0"/>
                    <a:pt x="214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600618" y="4192193"/>
              <a:ext cx="178376" cy="29607"/>
            </a:xfrm>
            <a:custGeom>
              <a:avLst/>
              <a:gdLst/>
              <a:ahLst/>
              <a:cxnLst/>
              <a:rect l="l" t="t" r="r" b="b"/>
              <a:pathLst>
                <a:path w="2675" h="444" extrusionOk="0">
                  <a:moveTo>
                    <a:pt x="13" y="158"/>
                  </a:moveTo>
                  <a:cubicBezTo>
                    <a:pt x="26" y="145"/>
                    <a:pt x="79" y="183"/>
                    <a:pt x="171" y="195"/>
                  </a:cubicBezTo>
                  <a:cubicBezTo>
                    <a:pt x="262" y="224"/>
                    <a:pt x="407" y="236"/>
                    <a:pt x="564" y="236"/>
                  </a:cubicBezTo>
                  <a:cubicBezTo>
                    <a:pt x="878" y="236"/>
                    <a:pt x="1271" y="208"/>
                    <a:pt x="1558" y="170"/>
                  </a:cubicBezTo>
                  <a:cubicBezTo>
                    <a:pt x="2162" y="104"/>
                    <a:pt x="2646" y="0"/>
                    <a:pt x="2674" y="79"/>
                  </a:cubicBezTo>
                  <a:cubicBezTo>
                    <a:pt x="2674" y="117"/>
                    <a:pt x="2567" y="183"/>
                    <a:pt x="2385" y="249"/>
                  </a:cubicBezTo>
                  <a:cubicBezTo>
                    <a:pt x="2187" y="315"/>
                    <a:pt x="1913" y="381"/>
                    <a:pt x="1599" y="419"/>
                  </a:cubicBezTo>
                  <a:cubicBezTo>
                    <a:pt x="1284" y="444"/>
                    <a:pt x="878" y="444"/>
                    <a:pt x="551" y="394"/>
                  </a:cubicBezTo>
                  <a:cubicBezTo>
                    <a:pt x="394" y="365"/>
                    <a:pt x="237" y="328"/>
                    <a:pt x="142" y="274"/>
                  </a:cubicBezTo>
                  <a:cubicBezTo>
                    <a:pt x="51" y="224"/>
                    <a:pt x="1" y="170"/>
                    <a:pt x="13" y="158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660833" y="4575823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1" y="1547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2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709712" y="4605564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60" y="1520"/>
                    <a:pt x="526" y="1375"/>
                    <a:pt x="538" y="1230"/>
                  </a:cubicBezTo>
                  <a:cubicBezTo>
                    <a:pt x="566" y="1073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6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21" y="170"/>
                    <a:pt x="1129" y="130"/>
                    <a:pt x="997" y="208"/>
                  </a:cubicBezTo>
                  <a:cubicBezTo>
                    <a:pt x="931" y="249"/>
                    <a:pt x="865" y="299"/>
                    <a:pt x="840" y="406"/>
                  </a:cubicBezTo>
                  <a:cubicBezTo>
                    <a:pt x="802" y="498"/>
                    <a:pt x="787" y="614"/>
                    <a:pt x="787" y="759"/>
                  </a:cubicBezTo>
                  <a:cubicBezTo>
                    <a:pt x="787" y="903"/>
                    <a:pt x="802" y="1073"/>
                    <a:pt x="761" y="1259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59"/>
                    <a:pt x="265" y="1926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4889024" y="4296353"/>
              <a:ext cx="181710" cy="176842"/>
            </a:xfrm>
            <a:custGeom>
              <a:avLst/>
              <a:gdLst/>
              <a:ahLst/>
              <a:cxnLst/>
              <a:rect l="l" t="t" r="r" b="b"/>
              <a:pathLst>
                <a:path w="2725" h="2652" extrusionOk="0">
                  <a:moveTo>
                    <a:pt x="1008" y="0"/>
                  </a:moveTo>
                  <a:cubicBezTo>
                    <a:pt x="805" y="0"/>
                    <a:pt x="613" y="59"/>
                    <a:pt x="457" y="181"/>
                  </a:cubicBezTo>
                  <a:cubicBezTo>
                    <a:pt x="1" y="533"/>
                    <a:pt x="13" y="1348"/>
                    <a:pt x="510" y="1989"/>
                  </a:cubicBezTo>
                  <a:cubicBezTo>
                    <a:pt x="844" y="2412"/>
                    <a:pt x="1303" y="2652"/>
                    <a:pt x="1711" y="2652"/>
                  </a:cubicBezTo>
                  <a:cubicBezTo>
                    <a:pt x="1910" y="2652"/>
                    <a:pt x="2098" y="2594"/>
                    <a:pt x="2252" y="2474"/>
                  </a:cubicBezTo>
                  <a:cubicBezTo>
                    <a:pt x="2724" y="2106"/>
                    <a:pt x="2699" y="1294"/>
                    <a:pt x="2202" y="665"/>
                  </a:cubicBezTo>
                  <a:cubicBezTo>
                    <a:pt x="1877" y="237"/>
                    <a:pt x="1418" y="0"/>
                    <a:pt x="10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4932635" y="4324093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193" y="1271"/>
                    <a:pt x="1089" y="1155"/>
                    <a:pt x="957" y="1076"/>
                  </a:cubicBezTo>
                  <a:cubicBezTo>
                    <a:pt x="825" y="1010"/>
                    <a:pt x="668" y="957"/>
                    <a:pt x="526" y="903"/>
                  </a:cubicBezTo>
                  <a:cubicBezTo>
                    <a:pt x="381" y="853"/>
                    <a:pt x="249" y="774"/>
                    <a:pt x="145" y="655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6"/>
                    <a:pt x="1" y="340"/>
                    <a:pt x="1" y="274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1" y="1"/>
                    <a:pt x="211" y="1"/>
                    <a:pt x="224" y="13"/>
                  </a:cubicBezTo>
                  <a:cubicBezTo>
                    <a:pt x="249" y="39"/>
                    <a:pt x="158" y="117"/>
                    <a:pt x="183" y="274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998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09"/>
                    <a:pt x="1470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4758791" y="4724261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2" y="0"/>
                  </a:moveTo>
                  <a:cubicBezTo>
                    <a:pt x="1879" y="0"/>
                    <a:pt x="1518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6" y="460"/>
                  </a:cubicBezTo>
                  <a:cubicBezTo>
                    <a:pt x="2976" y="157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4803269" y="4775007"/>
              <a:ext cx="158171" cy="90088"/>
            </a:xfrm>
            <a:custGeom>
              <a:avLst/>
              <a:gdLst/>
              <a:ahLst/>
              <a:cxnLst/>
              <a:rect l="l" t="t" r="r" b="b"/>
              <a:pathLst>
                <a:path w="2372" h="1351" extrusionOk="0">
                  <a:moveTo>
                    <a:pt x="2372" y="54"/>
                  </a:moveTo>
                  <a:cubicBezTo>
                    <a:pt x="2372" y="67"/>
                    <a:pt x="2309" y="67"/>
                    <a:pt x="2214" y="92"/>
                  </a:cubicBezTo>
                  <a:cubicBezTo>
                    <a:pt x="2123" y="105"/>
                    <a:pt x="1994" y="158"/>
                    <a:pt x="1850" y="237"/>
                  </a:cubicBezTo>
                  <a:cubicBezTo>
                    <a:pt x="1560" y="369"/>
                    <a:pt x="1220" y="564"/>
                    <a:pt x="972" y="721"/>
                  </a:cubicBezTo>
                  <a:cubicBezTo>
                    <a:pt x="459" y="1048"/>
                    <a:pt x="79" y="1350"/>
                    <a:pt x="28" y="1284"/>
                  </a:cubicBezTo>
                  <a:cubicBezTo>
                    <a:pt x="0" y="1259"/>
                    <a:pt x="66" y="1155"/>
                    <a:pt x="211" y="1011"/>
                  </a:cubicBezTo>
                  <a:cubicBezTo>
                    <a:pt x="356" y="866"/>
                    <a:pt x="563" y="696"/>
                    <a:pt x="840" y="526"/>
                  </a:cubicBezTo>
                  <a:cubicBezTo>
                    <a:pt x="1101" y="353"/>
                    <a:pt x="1482" y="183"/>
                    <a:pt x="1783" y="92"/>
                  </a:cubicBezTo>
                  <a:cubicBezTo>
                    <a:pt x="1941" y="39"/>
                    <a:pt x="2098" y="1"/>
                    <a:pt x="2202" y="14"/>
                  </a:cubicBezTo>
                  <a:cubicBezTo>
                    <a:pt x="2321" y="14"/>
                    <a:pt x="2372" y="54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4847080" y="448159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8"/>
                  </a:cubicBezTo>
                  <a:cubicBezTo>
                    <a:pt x="0" y="586"/>
                    <a:pt x="117" y="1322"/>
                    <a:pt x="630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9" y="2293"/>
                    <a:pt x="2281" y="2146"/>
                  </a:cubicBezTo>
                  <a:cubicBezTo>
                    <a:pt x="2658" y="1781"/>
                    <a:pt x="2542" y="1032"/>
                    <a:pt x="2029" y="507"/>
                  </a:cubicBezTo>
                  <a:cubicBezTo>
                    <a:pt x="1707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4629358" y="4338030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1"/>
                  </a:moveTo>
                  <a:cubicBezTo>
                    <a:pt x="1878" y="1"/>
                    <a:pt x="1518" y="95"/>
                    <a:pt x="1180" y="289"/>
                  </a:cubicBezTo>
                  <a:cubicBezTo>
                    <a:pt x="394" y="735"/>
                    <a:pt x="1" y="1522"/>
                    <a:pt x="303" y="2059"/>
                  </a:cubicBezTo>
                  <a:cubicBezTo>
                    <a:pt x="421" y="2269"/>
                    <a:pt x="590" y="2355"/>
                    <a:pt x="800" y="2355"/>
                  </a:cubicBezTo>
                  <a:cubicBezTo>
                    <a:pt x="1128" y="2355"/>
                    <a:pt x="1553" y="2146"/>
                    <a:pt x="2033" y="1874"/>
                  </a:cubicBezTo>
                  <a:cubicBezTo>
                    <a:pt x="2819" y="1443"/>
                    <a:pt x="3448" y="996"/>
                    <a:pt x="3146" y="459"/>
                  </a:cubicBezTo>
                  <a:cubicBezTo>
                    <a:pt x="2976" y="157"/>
                    <a:pt x="2619" y="1"/>
                    <a:pt x="220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4672969" y="4389576"/>
              <a:ext cx="159304" cy="89155"/>
            </a:xfrm>
            <a:custGeom>
              <a:avLst/>
              <a:gdLst/>
              <a:ahLst/>
              <a:cxnLst/>
              <a:rect l="l" t="t" r="r" b="b"/>
              <a:pathLst>
                <a:path w="2389" h="1337" extrusionOk="0">
                  <a:moveTo>
                    <a:pt x="2388" y="54"/>
                  </a:moveTo>
                  <a:cubicBezTo>
                    <a:pt x="2388" y="66"/>
                    <a:pt x="2322" y="66"/>
                    <a:pt x="2231" y="79"/>
                  </a:cubicBezTo>
                  <a:cubicBezTo>
                    <a:pt x="2124" y="107"/>
                    <a:pt x="2008" y="157"/>
                    <a:pt x="1863" y="223"/>
                  </a:cubicBezTo>
                  <a:cubicBezTo>
                    <a:pt x="1574" y="355"/>
                    <a:pt x="1234" y="550"/>
                    <a:pt x="985" y="723"/>
                  </a:cubicBezTo>
                  <a:cubicBezTo>
                    <a:pt x="473" y="1051"/>
                    <a:pt x="95" y="1337"/>
                    <a:pt x="29" y="1286"/>
                  </a:cubicBezTo>
                  <a:cubicBezTo>
                    <a:pt x="1" y="1258"/>
                    <a:pt x="80" y="1154"/>
                    <a:pt x="224" y="1010"/>
                  </a:cubicBezTo>
                  <a:cubicBezTo>
                    <a:pt x="369" y="865"/>
                    <a:pt x="580" y="683"/>
                    <a:pt x="853" y="513"/>
                  </a:cubicBezTo>
                  <a:cubicBezTo>
                    <a:pt x="1117" y="343"/>
                    <a:pt x="1482" y="173"/>
                    <a:pt x="1797" y="79"/>
                  </a:cubicBezTo>
                  <a:cubicBezTo>
                    <a:pt x="1954" y="28"/>
                    <a:pt x="2111" y="0"/>
                    <a:pt x="2218" y="0"/>
                  </a:cubicBezTo>
                  <a:cubicBezTo>
                    <a:pt x="2335" y="16"/>
                    <a:pt x="2388" y="41"/>
                    <a:pt x="2388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42"/>
          <p:cNvGrpSpPr/>
          <p:nvPr/>
        </p:nvGrpSpPr>
        <p:grpSpPr>
          <a:xfrm>
            <a:off x="2120348" y="4021651"/>
            <a:ext cx="1962272" cy="1697869"/>
            <a:chOff x="6222494" y="3474678"/>
            <a:chExt cx="1406949" cy="1217372"/>
          </a:xfrm>
        </p:grpSpPr>
        <p:sp>
          <p:nvSpPr>
            <p:cNvPr id="2592" name="Google Shape;2592;p42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42"/>
          <p:cNvGrpSpPr/>
          <p:nvPr/>
        </p:nvGrpSpPr>
        <p:grpSpPr>
          <a:xfrm>
            <a:off x="2995502" y="-236756"/>
            <a:ext cx="2177648" cy="2005030"/>
            <a:chOff x="4354222" y="153972"/>
            <a:chExt cx="1400867" cy="1289906"/>
          </a:xfrm>
        </p:grpSpPr>
        <p:sp>
          <p:nvSpPr>
            <p:cNvPr id="2630" name="Google Shape;2630;p42"/>
            <p:cNvSpPr/>
            <p:nvPr/>
          </p:nvSpPr>
          <p:spPr>
            <a:xfrm>
              <a:off x="4452780" y="153972"/>
              <a:ext cx="1302309" cy="1289906"/>
            </a:xfrm>
            <a:custGeom>
              <a:avLst/>
              <a:gdLst/>
              <a:ahLst/>
              <a:cxnLst/>
              <a:rect l="l" t="t" r="r" b="b"/>
              <a:pathLst>
                <a:path w="19530" h="19344" extrusionOk="0">
                  <a:moveTo>
                    <a:pt x="8140" y="18450"/>
                  </a:moveTo>
                  <a:cubicBezTo>
                    <a:pt x="13028" y="19344"/>
                    <a:pt x="17733" y="16132"/>
                    <a:pt x="18623" y="11282"/>
                  </a:cubicBezTo>
                  <a:cubicBezTo>
                    <a:pt x="19529" y="6432"/>
                    <a:pt x="16293" y="1781"/>
                    <a:pt x="11389" y="891"/>
                  </a:cubicBezTo>
                  <a:cubicBezTo>
                    <a:pt x="6502" y="1"/>
                    <a:pt x="1796" y="3209"/>
                    <a:pt x="906" y="8059"/>
                  </a:cubicBezTo>
                  <a:cubicBezTo>
                    <a:pt x="0" y="12908"/>
                    <a:pt x="3240" y="17560"/>
                    <a:pt x="8140" y="18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4354222" y="237393"/>
              <a:ext cx="1302042" cy="1190149"/>
            </a:xfrm>
            <a:custGeom>
              <a:avLst/>
              <a:gdLst/>
              <a:ahLst/>
              <a:cxnLst/>
              <a:rect l="l" t="t" r="r" b="b"/>
              <a:pathLst>
                <a:path w="19526" h="17848" extrusionOk="0">
                  <a:moveTo>
                    <a:pt x="9746" y="1"/>
                  </a:moveTo>
                  <a:cubicBezTo>
                    <a:pt x="5487" y="1"/>
                    <a:pt x="1691" y="3004"/>
                    <a:pt x="890" y="7304"/>
                  </a:cubicBezTo>
                  <a:cubicBezTo>
                    <a:pt x="0" y="12154"/>
                    <a:pt x="3237" y="16806"/>
                    <a:pt x="8124" y="17699"/>
                  </a:cubicBezTo>
                  <a:cubicBezTo>
                    <a:pt x="8675" y="17799"/>
                    <a:pt x="9222" y="17848"/>
                    <a:pt x="9763" y="17848"/>
                  </a:cubicBezTo>
                  <a:cubicBezTo>
                    <a:pt x="14033" y="17848"/>
                    <a:pt x="17830" y="14834"/>
                    <a:pt x="18620" y="10528"/>
                  </a:cubicBezTo>
                  <a:cubicBezTo>
                    <a:pt x="19526" y="5694"/>
                    <a:pt x="16289" y="1042"/>
                    <a:pt x="11386" y="149"/>
                  </a:cubicBezTo>
                  <a:cubicBezTo>
                    <a:pt x="10835" y="49"/>
                    <a:pt x="10287" y="1"/>
                    <a:pt x="9746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5126684" y="923500"/>
              <a:ext cx="348616" cy="289069"/>
            </a:xfrm>
            <a:custGeom>
              <a:avLst/>
              <a:gdLst/>
              <a:ahLst/>
              <a:cxnLst/>
              <a:rect l="l" t="t" r="r" b="b"/>
              <a:pathLst>
                <a:path w="5228" h="4335" extrusionOk="0">
                  <a:moveTo>
                    <a:pt x="1212" y="0"/>
                  </a:moveTo>
                  <a:cubicBezTo>
                    <a:pt x="937" y="0"/>
                    <a:pt x="667" y="118"/>
                    <a:pt x="484" y="346"/>
                  </a:cubicBezTo>
                  <a:lnTo>
                    <a:pt x="315" y="570"/>
                  </a:lnTo>
                  <a:cubicBezTo>
                    <a:pt x="0" y="963"/>
                    <a:pt x="79" y="1538"/>
                    <a:pt x="472" y="1853"/>
                  </a:cubicBezTo>
                  <a:lnTo>
                    <a:pt x="3460" y="4146"/>
                  </a:lnTo>
                  <a:cubicBezTo>
                    <a:pt x="3625" y="4273"/>
                    <a:pt x="3825" y="4334"/>
                    <a:pt x="4023" y="4334"/>
                  </a:cubicBezTo>
                  <a:cubicBezTo>
                    <a:pt x="4297" y="4334"/>
                    <a:pt x="4568" y="4216"/>
                    <a:pt x="4743" y="3988"/>
                  </a:cubicBezTo>
                  <a:lnTo>
                    <a:pt x="4913" y="3765"/>
                  </a:lnTo>
                  <a:cubicBezTo>
                    <a:pt x="5227" y="3372"/>
                    <a:pt x="5165" y="2796"/>
                    <a:pt x="4756" y="2494"/>
                  </a:cubicBezTo>
                  <a:lnTo>
                    <a:pt x="1783" y="189"/>
                  </a:lnTo>
                  <a:cubicBezTo>
                    <a:pt x="1612" y="62"/>
                    <a:pt x="1410" y="0"/>
                    <a:pt x="1212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4576078" y="440045"/>
              <a:ext cx="858337" cy="784720"/>
            </a:xfrm>
            <a:custGeom>
              <a:avLst/>
              <a:gdLst/>
              <a:ahLst/>
              <a:cxnLst/>
              <a:rect l="l" t="t" r="r" b="b"/>
              <a:pathLst>
                <a:path w="12872" h="11768" extrusionOk="0">
                  <a:moveTo>
                    <a:pt x="6430" y="0"/>
                  </a:moveTo>
                  <a:cubicBezTo>
                    <a:pt x="3619" y="0"/>
                    <a:pt x="1114" y="1990"/>
                    <a:pt x="589" y="4816"/>
                  </a:cubicBezTo>
                  <a:cubicBezTo>
                    <a:pt x="1" y="8015"/>
                    <a:pt x="2136" y="11081"/>
                    <a:pt x="5360" y="11672"/>
                  </a:cubicBezTo>
                  <a:cubicBezTo>
                    <a:pt x="5717" y="11736"/>
                    <a:pt x="6073" y="11767"/>
                    <a:pt x="6424" y="11767"/>
                  </a:cubicBezTo>
                  <a:cubicBezTo>
                    <a:pt x="9239" y="11767"/>
                    <a:pt x="11743" y="9783"/>
                    <a:pt x="12280" y="6939"/>
                  </a:cubicBezTo>
                  <a:cubicBezTo>
                    <a:pt x="12871" y="3756"/>
                    <a:pt x="10732" y="689"/>
                    <a:pt x="7508" y="98"/>
                  </a:cubicBezTo>
                  <a:cubicBezTo>
                    <a:pt x="7146" y="32"/>
                    <a:pt x="6786" y="0"/>
                    <a:pt x="643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4619756" y="480988"/>
              <a:ext cx="769983" cy="703034"/>
            </a:xfrm>
            <a:custGeom>
              <a:avLst/>
              <a:gdLst/>
              <a:ahLst/>
              <a:cxnLst/>
              <a:rect l="l" t="t" r="r" b="b"/>
              <a:pathLst>
                <a:path w="11547" h="10543" extrusionOk="0">
                  <a:moveTo>
                    <a:pt x="5770" y="0"/>
                  </a:moveTo>
                  <a:cubicBezTo>
                    <a:pt x="3256" y="0"/>
                    <a:pt x="1015" y="1773"/>
                    <a:pt x="538" y="4321"/>
                  </a:cubicBezTo>
                  <a:cubicBezTo>
                    <a:pt x="0" y="7177"/>
                    <a:pt x="1928" y="9929"/>
                    <a:pt x="4809" y="10455"/>
                  </a:cubicBezTo>
                  <a:cubicBezTo>
                    <a:pt x="5135" y="10514"/>
                    <a:pt x="5460" y="10542"/>
                    <a:pt x="5780" y="10542"/>
                  </a:cubicBezTo>
                  <a:cubicBezTo>
                    <a:pt x="8303" y="10542"/>
                    <a:pt x="10545" y="8769"/>
                    <a:pt x="11008" y="6221"/>
                  </a:cubicBezTo>
                  <a:cubicBezTo>
                    <a:pt x="11546" y="3365"/>
                    <a:pt x="9634" y="613"/>
                    <a:pt x="6737" y="88"/>
                  </a:cubicBezTo>
                  <a:cubicBezTo>
                    <a:pt x="6412" y="29"/>
                    <a:pt x="6089" y="0"/>
                    <a:pt x="5770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4764859" y="541737"/>
              <a:ext cx="561933" cy="513989"/>
            </a:xfrm>
            <a:custGeom>
              <a:avLst/>
              <a:gdLst/>
              <a:ahLst/>
              <a:cxnLst/>
              <a:rect l="l" t="t" r="r" b="b"/>
              <a:pathLst>
                <a:path w="8427" h="7708" extrusionOk="0">
                  <a:moveTo>
                    <a:pt x="4197" y="1"/>
                  </a:moveTo>
                  <a:cubicBezTo>
                    <a:pt x="2364" y="1"/>
                    <a:pt x="731" y="1304"/>
                    <a:pt x="394" y="3162"/>
                  </a:cubicBezTo>
                  <a:cubicBezTo>
                    <a:pt x="1" y="5244"/>
                    <a:pt x="1403" y="7251"/>
                    <a:pt x="3514" y="7644"/>
                  </a:cubicBezTo>
                  <a:cubicBezTo>
                    <a:pt x="3750" y="7686"/>
                    <a:pt x="3985" y="7707"/>
                    <a:pt x="4216" y="7707"/>
                  </a:cubicBezTo>
                  <a:cubicBezTo>
                    <a:pt x="6055" y="7707"/>
                    <a:pt x="7697" y="6412"/>
                    <a:pt x="8046" y="4549"/>
                  </a:cubicBezTo>
                  <a:cubicBezTo>
                    <a:pt x="8427" y="2454"/>
                    <a:pt x="7036" y="448"/>
                    <a:pt x="4913" y="67"/>
                  </a:cubicBezTo>
                  <a:cubicBezTo>
                    <a:pt x="4673" y="22"/>
                    <a:pt x="4433" y="1"/>
                    <a:pt x="419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4874153" y="1032528"/>
              <a:ext cx="50612" cy="46478"/>
            </a:xfrm>
            <a:custGeom>
              <a:avLst/>
              <a:gdLst/>
              <a:ahLst/>
              <a:cxnLst/>
              <a:rect l="l" t="t" r="r" b="b"/>
              <a:pathLst>
                <a:path w="759" h="697" extrusionOk="0">
                  <a:moveTo>
                    <a:pt x="376" y="1"/>
                  </a:moveTo>
                  <a:cubicBezTo>
                    <a:pt x="208" y="1"/>
                    <a:pt x="61" y="120"/>
                    <a:pt x="25" y="284"/>
                  </a:cubicBezTo>
                  <a:cubicBezTo>
                    <a:pt x="0" y="479"/>
                    <a:pt x="117" y="664"/>
                    <a:pt x="315" y="690"/>
                  </a:cubicBezTo>
                  <a:cubicBezTo>
                    <a:pt x="338" y="694"/>
                    <a:pt x="361" y="696"/>
                    <a:pt x="383" y="696"/>
                  </a:cubicBezTo>
                  <a:cubicBezTo>
                    <a:pt x="551" y="696"/>
                    <a:pt x="698" y="577"/>
                    <a:pt x="720" y="413"/>
                  </a:cubicBezTo>
                  <a:cubicBezTo>
                    <a:pt x="758" y="218"/>
                    <a:pt x="629" y="35"/>
                    <a:pt x="444" y="7"/>
                  </a:cubicBezTo>
                  <a:cubicBezTo>
                    <a:pt x="421" y="3"/>
                    <a:pt x="398" y="1"/>
                    <a:pt x="376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4994717" y="1078939"/>
              <a:ext cx="27140" cy="24272"/>
            </a:xfrm>
            <a:custGeom>
              <a:avLst/>
              <a:gdLst/>
              <a:ahLst/>
              <a:cxnLst/>
              <a:rect l="l" t="t" r="r" b="b"/>
              <a:pathLst>
                <a:path w="407" h="364" extrusionOk="0">
                  <a:moveTo>
                    <a:pt x="192" y="1"/>
                  </a:moveTo>
                  <a:cubicBezTo>
                    <a:pt x="105" y="1"/>
                    <a:pt x="37" y="62"/>
                    <a:pt x="26" y="151"/>
                  </a:cubicBezTo>
                  <a:cubicBezTo>
                    <a:pt x="1" y="242"/>
                    <a:pt x="67" y="346"/>
                    <a:pt x="171" y="362"/>
                  </a:cubicBezTo>
                  <a:cubicBezTo>
                    <a:pt x="179" y="363"/>
                    <a:pt x="188" y="363"/>
                    <a:pt x="196" y="363"/>
                  </a:cubicBezTo>
                  <a:cubicBezTo>
                    <a:pt x="289" y="363"/>
                    <a:pt x="367" y="301"/>
                    <a:pt x="381" y="217"/>
                  </a:cubicBezTo>
                  <a:cubicBezTo>
                    <a:pt x="406" y="110"/>
                    <a:pt x="340" y="19"/>
                    <a:pt x="237" y="6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4846013" y="568944"/>
              <a:ext cx="26273" cy="2467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11" y="0"/>
                  </a:moveTo>
                  <a:cubicBezTo>
                    <a:pt x="118" y="0"/>
                    <a:pt x="39" y="61"/>
                    <a:pt x="16" y="159"/>
                  </a:cubicBezTo>
                  <a:cubicBezTo>
                    <a:pt x="1" y="250"/>
                    <a:pt x="67" y="342"/>
                    <a:pt x="158" y="367"/>
                  </a:cubicBezTo>
                  <a:cubicBezTo>
                    <a:pt x="169" y="368"/>
                    <a:pt x="179" y="369"/>
                    <a:pt x="189" y="369"/>
                  </a:cubicBezTo>
                  <a:cubicBezTo>
                    <a:pt x="282" y="369"/>
                    <a:pt x="359" y="307"/>
                    <a:pt x="381" y="225"/>
                  </a:cubicBezTo>
                  <a:cubicBezTo>
                    <a:pt x="394" y="118"/>
                    <a:pt x="331" y="27"/>
                    <a:pt x="237" y="2"/>
                  </a:cubicBezTo>
                  <a:cubicBezTo>
                    <a:pt x="228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4806003" y="975847"/>
              <a:ext cx="40076" cy="36542"/>
            </a:xfrm>
            <a:custGeom>
              <a:avLst/>
              <a:gdLst/>
              <a:ahLst/>
              <a:cxnLst/>
              <a:rect l="l" t="t" r="r" b="b"/>
              <a:pathLst>
                <a:path w="601" h="548" extrusionOk="0">
                  <a:moveTo>
                    <a:pt x="304" y="1"/>
                  </a:moveTo>
                  <a:cubicBezTo>
                    <a:pt x="178" y="1"/>
                    <a:pt x="63" y="88"/>
                    <a:pt x="38" y="228"/>
                  </a:cubicBezTo>
                  <a:cubicBezTo>
                    <a:pt x="0" y="373"/>
                    <a:pt x="104" y="517"/>
                    <a:pt x="261" y="543"/>
                  </a:cubicBezTo>
                  <a:cubicBezTo>
                    <a:pt x="277" y="546"/>
                    <a:pt x="293" y="547"/>
                    <a:pt x="308" y="547"/>
                  </a:cubicBezTo>
                  <a:cubicBezTo>
                    <a:pt x="436" y="547"/>
                    <a:pt x="553" y="448"/>
                    <a:pt x="576" y="319"/>
                  </a:cubicBezTo>
                  <a:cubicBezTo>
                    <a:pt x="601" y="178"/>
                    <a:pt x="510" y="33"/>
                    <a:pt x="352" y="5"/>
                  </a:cubicBezTo>
                  <a:cubicBezTo>
                    <a:pt x="336" y="2"/>
                    <a:pt x="320" y="1"/>
                    <a:pt x="304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5225442" y="973379"/>
              <a:ext cx="40143" cy="37276"/>
            </a:xfrm>
            <a:custGeom>
              <a:avLst/>
              <a:gdLst/>
              <a:ahLst/>
              <a:cxnLst/>
              <a:rect l="l" t="t" r="r" b="b"/>
              <a:pathLst>
                <a:path w="602" h="559" extrusionOk="0">
                  <a:moveTo>
                    <a:pt x="30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85"/>
                    <a:pt x="104" y="514"/>
                    <a:pt x="249" y="554"/>
                  </a:cubicBezTo>
                  <a:cubicBezTo>
                    <a:pt x="265" y="557"/>
                    <a:pt x="281" y="558"/>
                    <a:pt x="296" y="558"/>
                  </a:cubicBezTo>
                  <a:cubicBezTo>
                    <a:pt x="434" y="558"/>
                    <a:pt x="553" y="461"/>
                    <a:pt x="576" y="331"/>
                  </a:cubicBezTo>
                  <a:cubicBezTo>
                    <a:pt x="601" y="174"/>
                    <a:pt x="497" y="42"/>
                    <a:pt x="353" y="4"/>
                  </a:cubicBezTo>
                  <a:cubicBezTo>
                    <a:pt x="337" y="1"/>
                    <a:pt x="321" y="0"/>
                    <a:pt x="306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4770127" y="653499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5" y="1"/>
                  </a:moveTo>
                  <a:cubicBezTo>
                    <a:pt x="168" y="1"/>
                    <a:pt x="51" y="98"/>
                    <a:pt x="25" y="228"/>
                  </a:cubicBezTo>
                  <a:cubicBezTo>
                    <a:pt x="0" y="373"/>
                    <a:pt x="104" y="514"/>
                    <a:pt x="249" y="542"/>
                  </a:cubicBezTo>
                  <a:cubicBezTo>
                    <a:pt x="266" y="545"/>
                    <a:pt x="284" y="547"/>
                    <a:pt x="301" y="547"/>
                  </a:cubicBezTo>
                  <a:cubicBezTo>
                    <a:pt x="437" y="547"/>
                    <a:pt x="553" y="460"/>
                    <a:pt x="576" y="332"/>
                  </a:cubicBezTo>
                  <a:cubicBezTo>
                    <a:pt x="604" y="174"/>
                    <a:pt x="497" y="30"/>
                    <a:pt x="352" y="5"/>
                  </a:cubicBezTo>
                  <a:cubicBezTo>
                    <a:pt x="337" y="2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4724582" y="867419"/>
              <a:ext cx="53346" cy="49012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401" y="0"/>
                  </a:moveTo>
                  <a:cubicBezTo>
                    <a:pt x="231" y="0"/>
                    <a:pt x="75" y="123"/>
                    <a:pt x="42" y="294"/>
                  </a:cubicBezTo>
                  <a:cubicBezTo>
                    <a:pt x="1" y="492"/>
                    <a:pt x="133" y="687"/>
                    <a:pt x="343" y="728"/>
                  </a:cubicBezTo>
                  <a:cubicBezTo>
                    <a:pt x="365" y="732"/>
                    <a:pt x="386" y="734"/>
                    <a:pt x="407" y="734"/>
                  </a:cubicBezTo>
                  <a:cubicBezTo>
                    <a:pt x="580" y="734"/>
                    <a:pt x="739" y="603"/>
                    <a:pt x="762" y="426"/>
                  </a:cubicBezTo>
                  <a:cubicBezTo>
                    <a:pt x="800" y="231"/>
                    <a:pt x="671" y="46"/>
                    <a:pt x="472" y="8"/>
                  </a:cubicBezTo>
                  <a:cubicBezTo>
                    <a:pt x="448" y="3"/>
                    <a:pt x="424" y="0"/>
                    <a:pt x="40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4742187" y="766994"/>
              <a:ext cx="27140" cy="24406"/>
            </a:xfrm>
            <a:custGeom>
              <a:avLst/>
              <a:gdLst/>
              <a:ahLst/>
              <a:cxnLst/>
              <a:rect l="l" t="t" r="r" b="b"/>
              <a:pathLst>
                <a:path w="407" h="366" extrusionOk="0">
                  <a:moveTo>
                    <a:pt x="192" y="1"/>
                  </a:moveTo>
                  <a:cubicBezTo>
                    <a:pt x="112" y="1"/>
                    <a:pt x="37" y="61"/>
                    <a:pt x="26" y="149"/>
                  </a:cubicBezTo>
                  <a:cubicBezTo>
                    <a:pt x="1" y="243"/>
                    <a:pt x="64" y="347"/>
                    <a:pt x="171" y="360"/>
                  </a:cubicBezTo>
                  <a:cubicBezTo>
                    <a:pt x="186" y="363"/>
                    <a:pt x="201" y="365"/>
                    <a:pt x="216" y="365"/>
                  </a:cubicBezTo>
                  <a:cubicBezTo>
                    <a:pt x="300" y="365"/>
                    <a:pt x="370" y="306"/>
                    <a:pt x="394" y="215"/>
                  </a:cubicBezTo>
                  <a:cubicBezTo>
                    <a:pt x="407" y="111"/>
                    <a:pt x="341" y="20"/>
                    <a:pt x="237" y="7"/>
                  </a:cubicBezTo>
                  <a:cubicBezTo>
                    <a:pt x="222" y="3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5118682" y="1057000"/>
              <a:ext cx="46411" cy="42743"/>
            </a:xfrm>
            <a:custGeom>
              <a:avLst/>
              <a:gdLst/>
              <a:ahLst/>
              <a:cxnLst/>
              <a:rect l="l" t="t" r="r" b="b"/>
              <a:pathLst>
                <a:path w="696" h="641" extrusionOk="0">
                  <a:moveTo>
                    <a:pt x="341" y="0"/>
                  </a:moveTo>
                  <a:cubicBezTo>
                    <a:pt x="193" y="0"/>
                    <a:pt x="62" y="109"/>
                    <a:pt x="29" y="257"/>
                  </a:cubicBezTo>
                  <a:cubicBezTo>
                    <a:pt x="1" y="439"/>
                    <a:pt x="120" y="596"/>
                    <a:pt x="290" y="637"/>
                  </a:cubicBezTo>
                  <a:cubicBezTo>
                    <a:pt x="305" y="639"/>
                    <a:pt x="321" y="641"/>
                    <a:pt x="336" y="641"/>
                  </a:cubicBezTo>
                  <a:cubicBezTo>
                    <a:pt x="490" y="641"/>
                    <a:pt x="633" y="530"/>
                    <a:pt x="670" y="376"/>
                  </a:cubicBezTo>
                  <a:cubicBezTo>
                    <a:pt x="696" y="203"/>
                    <a:pt x="579" y="33"/>
                    <a:pt x="409" y="8"/>
                  </a:cubicBezTo>
                  <a:cubicBezTo>
                    <a:pt x="386" y="3"/>
                    <a:pt x="363" y="0"/>
                    <a:pt x="341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4947572" y="1028260"/>
              <a:ext cx="33141" cy="30474"/>
            </a:xfrm>
            <a:custGeom>
              <a:avLst/>
              <a:gdLst/>
              <a:ahLst/>
              <a:cxnLst/>
              <a:rect l="l" t="t" r="r" b="b"/>
              <a:pathLst>
                <a:path w="497" h="457" extrusionOk="0">
                  <a:moveTo>
                    <a:pt x="243" y="1"/>
                  </a:moveTo>
                  <a:cubicBezTo>
                    <a:pt x="132" y="1"/>
                    <a:pt x="36" y="85"/>
                    <a:pt x="25" y="191"/>
                  </a:cubicBezTo>
                  <a:cubicBezTo>
                    <a:pt x="0" y="320"/>
                    <a:pt x="79" y="439"/>
                    <a:pt x="208" y="452"/>
                  </a:cubicBezTo>
                  <a:cubicBezTo>
                    <a:pt x="223" y="455"/>
                    <a:pt x="238" y="456"/>
                    <a:pt x="252" y="456"/>
                  </a:cubicBezTo>
                  <a:cubicBezTo>
                    <a:pt x="355" y="456"/>
                    <a:pt x="447" y="382"/>
                    <a:pt x="472" y="269"/>
                  </a:cubicBezTo>
                  <a:cubicBezTo>
                    <a:pt x="497" y="150"/>
                    <a:pt x="418" y="33"/>
                    <a:pt x="286" y="5"/>
                  </a:cubicBezTo>
                  <a:cubicBezTo>
                    <a:pt x="272" y="2"/>
                    <a:pt x="257" y="1"/>
                    <a:pt x="24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4807670" y="901628"/>
              <a:ext cx="40343" cy="36475"/>
            </a:xfrm>
            <a:custGeom>
              <a:avLst/>
              <a:gdLst/>
              <a:ahLst/>
              <a:cxnLst/>
              <a:rect l="l" t="t" r="r" b="b"/>
              <a:pathLst>
                <a:path w="605" h="547" extrusionOk="0">
                  <a:moveTo>
                    <a:pt x="308" y="1"/>
                  </a:moveTo>
                  <a:cubicBezTo>
                    <a:pt x="170" y="1"/>
                    <a:pt x="51" y="98"/>
                    <a:pt x="25" y="228"/>
                  </a:cubicBezTo>
                  <a:cubicBezTo>
                    <a:pt x="0" y="372"/>
                    <a:pt x="104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2" y="459"/>
                    <a:pt x="576" y="319"/>
                  </a:cubicBezTo>
                  <a:cubicBezTo>
                    <a:pt x="604" y="174"/>
                    <a:pt x="497" y="33"/>
                    <a:pt x="356" y="4"/>
                  </a:cubicBezTo>
                  <a:cubicBezTo>
                    <a:pt x="340" y="2"/>
                    <a:pt x="324" y="1"/>
                    <a:pt x="30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5283924" y="802803"/>
              <a:ext cx="40343" cy="36542"/>
            </a:xfrm>
            <a:custGeom>
              <a:avLst/>
              <a:gdLst/>
              <a:ahLst/>
              <a:cxnLst/>
              <a:rect l="l" t="t" r="r" b="b"/>
              <a:pathLst>
                <a:path w="605" h="548" extrusionOk="0">
                  <a:moveTo>
                    <a:pt x="306" y="1"/>
                  </a:moveTo>
                  <a:cubicBezTo>
                    <a:pt x="181" y="1"/>
                    <a:pt x="64" y="88"/>
                    <a:pt x="39" y="228"/>
                  </a:cubicBezTo>
                  <a:cubicBezTo>
                    <a:pt x="1" y="373"/>
                    <a:pt x="105" y="518"/>
                    <a:pt x="249" y="543"/>
                  </a:cubicBezTo>
                  <a:cubicBezTo>
                    <a:pt x="268" y="546"/>
                    <a:pt x="287" y="548"/>
                    <a:pt x="305" y="548"/>
                  </a:cubicBezTo>
                  <a:cubicBezTo>
                    <a:pt x="439" y="548"/>
                    <a:pt x="554" y="458"/>
                    <a:pt x="577" y="319"/>
                  </a:cubicBezTo>
                  <a:cubicBezTo>
                    <a:pt x="605" y="178"/>
                    <a:pt x="510" y="33"/>
                    <a:pt x="353" y="5"/>
                  </a:cubicBezTo>
                  <a:cubicBezTo>
                    <a:pt x="338" y="2"/>
                    <a:pt x="322" y="1"/>
                    <a:pt x="3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4824207" y="704111"/>
              <a:ext cx="31541" cy="28473"/>
            </a:xfrm>
            <a:custGeom>
              <a:avLst/>
              <a:gdLst/>
              <a:ahLst/>
              <a:cxnLst/>
              <a:rect l="l" t="t" r="r" b="b"/>
              <a:pathLst>
                <a:path w="473" h="427" extrusionOk="0">
                  <a:moveTo>
                    <a:pt x="229" y="1"/>
                  </a:moveTo>
                  <a:cubicBezTo>
                    <a:pt x="131" y="1"/>
                    <a:pt x="51" y="74"/>
                    <a:pt x="29" y="177"/>
                  </a:cubicBezTo>
                  <a:cubicBezTo>
                    <a:pt x="1" y="293"/>
                    <a:pt x="79" y="400"/>
                    <a:pt x="199" y="425"/>
                  </a:cubicBezTo>
                  <a:cubicBezTo>
                    <a:pt x="207" y="426"/>
                    <a:pt x="215" y="426"/>
                    <a:pt x="224" y="426"/>
                  </a:cubicBezTo>
                  <a:cubicBezTo>
                    <a:pt x="332" y="426"/>
                    <a:pt x="436" y="352"/>
                    <a:pt x="447" y="255"/>
                  </a:cubicBezTo>
                  <a:cubicBezTo>
                    <a:pt x="472" y="136"/>
                    <a:pt x="394" y="19"/>
                    <a:pt x="277" y="7"/>
                  </a:cubicBezTo>
                  <a:cubicBezTo>
                    <a:pt x="261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5215773" y="907029"/>
              <a:ext cx="31541" cy="28607"/>
            </a:xfrm>
            <a:custGeom>
              <a:avLst/>
              <a:gdLst/>
              <a:ahLst/>
              <a:cxnLst/>
              <a:rect l="l" t="t" r="r" b="b"/>
              <a:pathLst>
                <a:path w="473" h="429" extrusionOk="0">
                  <a:moveTo>
                    <a:pt x="246" y="0"/>
                  </a:moveTo>
                  <a:cubicBezTo>
                    <a:pt x="139" y="0"/>
                    <a:pt x="37" y="65"/>
                    <a:pt x="26" y="172"/>
                  </a:cubicBezTo>
                  <a:cubicBezTo>
                    <a:pt x="1" y="291"/>
                    <a:pt x="79" y="408"/>
                    <a:pt x="196" y="423"/>
                  </a:cubicBezTo>
                  <a:cubicBezTo>
                    <a:pt x="211" y="427"/>
                    <a:pt x="226" y="428"/>
                    <a:pt x="240" y="428"/>
                  </a:cubicBezTo>
                  <a:cubicBezTo>
                    <a:pt x="340" y="428"/>
                    <a:pt x="423" y="355"/>
                    <a:pt x="447" y="250"/>
                  </a:cubicBezTo>
                  <a:cubicBezTo>
                    <a:pt x="473" y="134"/>
                    <a:pt x="394" y="30"/>
                    <a:pt x="274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5169428" y="989250"/>
              <a:ext cx="31541" cy="28407"/>
            </a:xfrm>
            <a:custGeom>
              <a:avLst/>
              <a:gdLst/>
              <a:ahLst/>
              <a:cxnLst/>
              <a:rect l="l" t="t" r="r" b="b"/>
              <a:pathLst>
                <a:path w="473" h="426" extrusionOk="0">
                  <a:moveTo>
                    <a:pt x="252" y="1"/>
                  </a:moveTo>
                  <a:cubicBezTo>
                    <a:pt x="142" y="1"/>
                    <a:pt x="40" y="75"/>
                    <a:pt x="26" y="172"/>
                  </a:cubicBezTo>
                  <a:cubicBezTo>
                    <a:pt x="1" y="291"/>
                    <a:pt x="79" y="408"/>
                    <a:pt x="199" y="420"/>
                  </a:cubicBezTo>
                  <a:cubicBezTo>
                    <a:pt x="215" y="424"/>
                    <a:pt x="231" y="426"/>
                    <a:pt x="246" y="426"/>
                  </a:cubicBezTo>
                  <a:cubicBezTo>
                    <a:pt x="342" y="426"/>
                    <a:pt x="423" y="353"/>
                    <a:pt x="447" y="250"/>
                  </a:cubicBezTo>
                  <a:cubicBezTo>
                    <a:pt x="472" y="134"/>
                    <a:pt x="394" y="27"/>
                    <a:pt x="277" y="2"/>
                  </a:cubicBezTo>
                  <a:cubicBezTo>
                    <a:pt x="269" y="1"/>
                    <a:pt x="261" y="1"/>
                    <a:pt x="252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4770927" y="788999"/>
              <a:ext cx="53346" cy="48812"/>
            </a:xfrm>
            <a:custGeom>
              <a:avLst/>
              <a:gdLst/>
              <a:ahLst/>
              <a:cxnLst/>
              <a:rect l="l" t="t" r="r" b="b"/>
              <a:pathLst>
                <a:path w="800" h="732" extrusionOk="0">
                  <a:moveTo>
                    <a:pt x="406" y="1"/>
                  </a:moveTo>
                  <a:cubicBezTo>
                    <a:pt x="228" y="1"/>
                    <a:pt x="65" y="126"/>
                    <a:pt x="42" y="306"/>
                  </a:cubicBezTo>
                  <a:cubicBezTo>
                    <a:pt x="1" y="501"/>
                    <a:pt x="133" y="684"/>
                    <a:pt x="328" y="725"/>
                  </a:cubicBezTo>
                  <a:cubicBezTo>
                    <a:pt x="351" y="729"/>
                    <a:pt x="374" y="731"/>
                    <a:pt x="397" y="731"/>
                  </a:cubicBezTo>
                  <a:cubicBezTo>
                    <a:pt x="570" y="731"/>
                    <a:pt x="726" y="610"/>
                    <a:pt x="762" y="435"/>
                  </a:cubicBezTo>
                  <a:cubicBezTo>
                    <a:pt x="800" y="240"/>
                    <a:pt x="671" y="42"/>
                    <a:pt x="460" y="4"/>
                  </a:cubicBezTo>
                  <a:cubicBezTo>
                    <a:pt x="442" y="2"/>
                    <a:pt x="424" y="1"/>
                    <a:pt x="40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4887157" y="946839"/>
              <a:ext cx="46411" cy="42810"/>
            </a:xfrm>
            <a:custGeom>
              <a:avLst/>
              <a:gdLst/>
              <a:ahLst/>
              <a:cxnLst/>
              <a:rect l="l" t="t" r="r" b="b"/>
              <a:pathLst>
                <a:path w="696" h="642" extrusionOk="0">
                  <a:moveTo>
                    <a:pt x="338" y="1"/>
                  </a:moveTo>
                  <a:cubicBezTo>
                    <a:pt x="193" y="1"/>
                    <a:pt x="61" y="110"/>
                    <a:pt x="29" y="257"/>
                  </a:cubicBezTo>
                  <a:cubicBezTo>
                    <a:pt x="0" y="427"/>
                    <a:pt x="120" y="597"/>
                    <a:pt x="290" y="638"/>
                  </a:cubicBezTo>
                  <a:cubicBezTo>
                    <a:pt x="305" y="640"/>
                    <a:pt x="321" y="641"/>
                    <a:pt x="336" y="641"/>
                  </a:cubicBezTo>
                  <a:cubicBezTo>
                    <a:pt x="489" y="641"/>
                    <a:pt x="633" y="531"/>
                    <a:pt x="670" y="377"/>
                  </a:cubicBezTo>
                  <a:cubicBezTo>
                    <a:pt x="695" y="204"/>
                    <a:pt x="579" y="34"/>
                    <a:pt x="406" y="9"/>
                  </a:cubicBezTo>
                  <a:cubicBezTo>
                    <a:pt x="383" y="3"/>
                    <a:pt x="361" y="1"/>
                    <a:pt x="338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5041929" y="1032728"/>
              <a:ext cx="39276" cy="36475"/>
            </a:xfrm>
            <a:custGeom>
              <a:avLst/>
              <a:gdLst/>
              <a:ahLst/>
              <a:cxnLst/>
              <a:rect l="l" t="t" r="r" b="b"/>
              <a:pathLst>
                <a:path w="589" h="547" extrusionOk="0">
                  <a:moveTo>
                    <a:pt x="296" y="0"/>
                  </a:moveTo>
                  <a:cubicBezTo>
                    <a:pt x="167" y="0"/>
                    <a:pt x="48" y="97"/>
                    <a:pt x="26" y="227"/>
                  </a:cubicBezTo>
                  <a:cubicBezTo>
                    <a:pt x="0" y="372"/>
                    <a:pt x="92" y="517"/>
                    <a:pt x="249" y="542"/>
                  </a:cubicBezTo>
                  <a:cubicBezTo>
                    <a:pt x="265" y="545"/>
                    <a:pt x="281" y="546"/>
                    <a:pt x="297" y="546"/>
                  </a:cubicBezTo>
                  <a:cubicBezTo>
                    <a:pt x="424" y="546"/>
                    <a:pt x="541" y="460"/>
                    <a:pt x="563" y="331"/>
                  </a:cubicBezTo>
                  <a:cubicBezTo>
                    <a:pt x="589" y="174"/>
                    <a:pt x="497" y="32"/>
                    <a:pt x="340" y="4"/>
                  </a:cubicBezTo>
                  <a:cubicBezTo>
                    <a:pt x="325" y="2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42"/>
          <p:cNvGrpSpPr/>
          <p:nvPr/>
        </p:nvGrpSpPr>
        <p:grpSpPr>
          <a:xfrm>
            <a:off x="-32152" y="3716203"/>
            <a:ext cx="2867997" cy="2570014"/>
            <a:chOff x="1259573" y="3375920"/>
            <a:chExt cx="1882382" cy="1686803"/>
          </a:xfrm>
        </p:grpSpPr>
        <p:sp>
          <p:nvSpPr>
            <p:cNvPr id="2655" name="Google Shape;2655;p42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43"/>
          <p:cNvSpPr txBox="1">
            <a:spLocks noGrp="1"/>
          </p:cNvSpPr>
          <p:nvPr>
            <p:ph type="title"/>
          </p:nvPr>
        </p:nvSpPr>
        <p:spPr>
          <a:xfrm>
            <a:off x="3832800" y="1396000"/>
            <a:ext cx="45912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Website quản lý </a:t>
            </a:r>
            <a:r>
              <a:rPr lang="en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quán cà phê</a:t>
            </a:r>
            <a:endParaRPr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16" name="Google Shape;2716;p43"/>
          <p:cNvSpPr txBox="1">
            <a:spLocks noGrp="1"/>
          </p:cNvSpPr>
          <p:nvPr>
            <p:ph type="subTitle" idx="1"/>
          </p:nvPr>
        </p:nvSpPr>
        <p:spPr>
          <a:xfrm>
            <a:off x="3738090" y="2090162"/>
            <a:ext cx="5282040" cy="17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Quản lý là vấn đề quan trọng của doanh nghiệp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Tuy nhiên: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Tốn nhiều chi phí và nhân công nếu đi sai hướng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→ Phần mềm quản lý quán cà phê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717" name="Google Shape;2717;p43"/>
          <p:cNvGrpSpPr/>
          <p:nvPr/>
        </p:nvGrpSpPr>
        <p:grpSpPr>
          <a:xfrm>
            <a:off x="713100" y="2038075"/>
            <a:ext cx="2630761" cy="1657843"/>
            <a:chOff x="-2248850" y="2744038"/>
            <a:chExt cx="2630761" cy="1657843"/>
          </a:xfrm>
        </p:grpSpPr>
        <p:grpSp>
          <p:nvGrpSpPr>
            <p:cNvPr id="2718" name="Google Shape;2718;p43"/>
            <p:cNvGrpSpPr/>
            <p:nvPr/>
          </p:nvGrpSpPr>
          <p:grpSpPr>
            <a:xfrm>
              <a:off x="-2000700" y="2744038"/>
              <a:ext cx="2323601" cy="1110766"/>
              <a:chOff x="-2000700" y="2699985"/>
              <a:chExt cx="2323601" cy="1110766"/>
            </a:xfrm>
          </p:grpSpPr>
          <p:sp>
            <p:nvSpPr>
              <p:cNvPr id="2719" name="Google Shape;2719;p43"/>
              <p:cNvSpPr/>
              <p:nvPr/>
            </p:nvSpPr>
            <p:spPr>
              <a:xfrm>
                <a:off x="-1587060" y="3319067"/>
                <a:ext cx="1853023" cy="410563"/>
              </a:xfrm>
              <a:custGeom>
                <a:avLst/>
                <a:gdLst/>
                <a:ahLst/>
                <a:cxnLst/>
                <a:rect l="l" t="t" r="r" b="b"/>
                <a:pathLst>
                  <a:path w="10805" h="2394" extrusionOk="0">
                    <a:moveTo>
                      <a:pt x="1" y="1"/>
                    </a:moveTo>
                    <a:lnTo>
                      <a:pt x="1" y="2394"/>
                    </a:lnTo>
                    <a:lnTo>
                      <a:pt x="10804" y="2394"/>
                    </a:lnTo>
                    <a:lnTo>
                      <a:pt x="10804" y="1"/>
                    </a:lnTo>
                    <a:close/>
                  </a:path>
                </a:pathLst>
              </a:custGeom>
              <a:solidFill>
                <a:srgbClr val="E194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43"/>
              <p:cNvSpPr/>
              <p:nvPr/>
            </p:nvSpPr>
            <p:spPr>
              <a:xfrm>
                <a:off x="-1640909" y="3256816"/>
                <a:ext cx="1963810" cy="553935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3230" extrusionOk="0">
                    <a:moveTo>
                      <a:pt x="1" y="1"/>
                    </a:moveTo>
                    <a:lnTo>
                      <a:pt x="1" y="613"/>
                    </a:lnTo>
                    <a:lnTo>
                      <a:pt x="10695" y="613"/>
                    </a:lnTo>
                    <a:cubicBezTo>
                      <a:pt x="10774" y="613"/>
                      <a:pt x="10835" y="678"/>
                      <a:pt x="10835" y="757"/>
                    </a:cubicBezTo>
                    <a:lnTo>
                      <a:pt x="10835" y="2473"/>
                    </a:lnTo>
                    <a:cubicBezTo>
                      <a:pt x="10835" y="2553"/>
                      <a:pt x="10774" y="2613"/>
                      <a:pt x="10695" y="2613"/>
                    </a:cubicBezTo>
                    <a:lnTo>
                      <a:pt x="1" y="2613"/>
                    </a:lnTo>
                    <a:lnTo>
                      <a:pt x="1" y="3229"/>
                    </a:lnTo>
                    <a:lnTo>
                      <a:pt x="8930" y="3229"/>
                    </a:lnTo>
                    <a:cubicBezTo>
                      <a:pt x="8994" y="3229"/>
                      <a:pt x="9054" y="3165"/>
                      <a:pt x="9054" y="3086"/>
                    </a:cubicBezTo>
                    <a:cubicBezTo>
                      <a:pt x="9054" y="3025"/>
                      <a:pt x="9119" y="2961"/>
                      <a:pt x="9183" y="2961"/>
                    </a:cubicBezTo>
                    <a:lnTo>
                      <a:pt x="9829" y="2961"/>
                    </a:lnTo>
                    <a:cubicBezTo>
                      <a:pt x="9890" y="2961"/>
                      <a:pt x="9954" y="3025"/>
                      <a:pt x="9954" y="3086"/>
                    </a:cubicBezTo>
                    <a:cubicBezTo>
                      <a:pt x="9954" y="3165"/>
                      <a:pt x="10018" y="3229"/>
                      <a:pt x="10094" y="3229"/>
                    </a:cubicBezTo>
                    <a:lnTo>
                      <a:pt x="11451" y="3229"/>
                    </a:lnTo>
                    <a:lnTo>
                      <a:pt x="11451" y="3150"/>
                    </a:lnTo>
                    <a:lnTo>
                      <a:pt x="11451" y="2613"/>
                    </a:lnTo>
                    <a:lnTo>
                      <a:pt x="11451" y="613"/>
                    </a:lnTo>
                    <a:lnTo>
                      <a:pt x="11451" y="141"/>
                    </a:lnTo>
                    <a:cubicBezTo>
                      <a:pt x="11451" y="61"/>
                      <a:pt x="11387" y="1"/>
                      <a:pt x="11322" y="1"/>
                    </a:cubicBezTo>
                    <a:lnTo>
                      <a:pt x="10094" y="1"/>
                    </a:lnTo>
                    <a:cubicBezTo>
                      <a:pt x="10018" y="1"/>
                      <a:pt x="9954" y="61"/>
                      <a:pt x="9954" y="141"/>
                    </a:cubicBezTo>
                    <a:cubicBezTo>
                      <a:pt x="9954" y="205"/>
                      <a:pt x="9890" y="269"/>
                      <a:pt x="9829" y="269"/>
                    </a:cubicBezTo>
                    <a:lnTo>
                      <a:pt x="9183" y="269"/>
                    </a:lnTo>
                    <a:cubicBezTo>
                      <a:pt x="9119" y="269"/>
                      <a:pt x="9054" y="205"/>
                      <a:pt x="9054" y="141"/>
                    </a:cubicBezTo>
                    <a:cubicBezTo>
                      <a:pt x="9054" y="61"/>
                      <a:pt x="8994" y="1"/>
                      <a:pt x="8930" y="1"/>
                    </a:cubicBezTo>
                    <a:close/>
                  </a:path>
                </a:pathLst>
              </a:custGeom>
              <a:solidFill>
                <a:srgbClr val="509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43"/>
              <p:cNvSpPr/>
              <p:nvPr/>
            </p:nvSpPr>
            <p:spPr>
              <a:xfrm>
                <a:off x="-1557221" y="3407900"/>
                <a:ext cx="1739492" cy="37729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220" extrusionOk="0">
                    <a:moveTo>
                      <a:pt x="1" y="1"/>
                    </a:moveTo>
                    <a:lnTo>
                      <a:pt x="1" y="220"/>
                    </a:lnTo>
                    <a:lnTo>
                      <a:pt x="10143" y="220"/>
                    </a:lnTo>
                    <a:lnTo>
                      <a:pt x="10143" y="1"/>
                    </a:lnTo>
                    <a:close/>
                  </a:path>
                </a:pathLst>
              </a:custGeom>
              <a:solidFill>
                <a:srgbClr val="FFB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43"/>
              <p:cNvSpPr/>
              <p:nvPr/>
            </p:nvSpPr>
            <p:spPr>
              <a:xfrm>
                <a:off x="-1557221" y="3486443"/>
                <a:ext cx="1739492" cy="40302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235" extrusionOk="0">
                    <a:moveTo>
                      <a:pt x="1" y="0"/>
                    </a:moveTo>
                    <a:lnTo>
                      <a:pt x="1" y="235"/>
                    </a:lnTo>
                    <a:lnTo>
                      <a:pt x="10143" y="235"/>
                    </a:lnTo>
                    <a:lnTo>
                      <a:pt x="10143" y="0"/>
                    </a:lnTo>
                    <a:close/>
                  </a:path>
                </a:pathLst>
              </a:custGeom>
              <a:solidFill>
                <a:srgbClr val="FFB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43"/>
              <p:cNvSpPr/>
              <p:nvPr/>
            </p:nvSpPr>
            <p:spPr>
              <a:xfrm>
                <a:off x="-1943593" y="2781100"/>
                <a:ext cx="1853023" cy="411078"/>
              </a:xfrm>
              <a:custGeom>
                <a:avLst/>
                <a:gdLst/>
                <a:ahLst/>
                <a:cxnLst/>
                <a:rect l="l" t="t" r="r" b="b"/>
                <a:pathLst>
                  <a:path w="10805" h="2397" extrusionOk="0">
                    <a:moveTo>
                      <a:pt x="1" y="0"/>
                    </a:moveTo>
                    <a:lnTo>
                      <a:pt x="1" y="2397"/>
                    </a:lnTo>
                    <a:lnTo>
                      <a:pt x="10804" y="2397"/>
                    </a:lnTo>
                    <a:lnTo>
                      <a:pt x="10804" y="0"/>
                    </a:lnTo>
                    <a:close/>
                  </a:path>
                </a:pathLst>
              </a:custGeom>
              <a:solidFill>
                <a:srgbClr val="E194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43"/>
              <p:cNvSpPr/>
              <p:nvPr/>
            </p:nvSpPr>
            <p:spPr>
              <a:xfrm>
                <a:off x="-2000700" y="2699985"/>
                <a:ext cx="1964496" cy="554449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3233" extrusionOk="0">
                    <a:moveTo>
                      <a:pt x="1" y="1"/>
                    </a:moveTo>
                    <a:lnTo>
                      <a:pt x="1" y="80"/>
                    </a:lnTo>
                    <a:lnTo>
                      <a:pt x="1" y="632"/>
                    </a:lnTo>
                    <a:lnTo>
                      <a:pt x="1" y="2617"/>
                    </a:lnTo>
                    <a:lnTo>
                      <a:pt x="1" y="3104"/>
                    </a:lnTo>
                    <a:cubicBezTo>
                      <a:pt x="1" y="3169"/>
                      <a:pt x="65" y="3233"/>
                      <a:pt x="145" y="3233"/>
                    </a:cubicBezTo>
                    <a:lnTo>
                      <a:pt x="1373" y="3233"/>
                    </a:lnTo>
                    <a:cubicBezTo>
                      <a:pt x="1437" y="3233"/>
                      <a:pt x="1498" y="3169"/>
                      <a:pt x="1498" y="3104"/>
                    </a:cubicBezTo>
                    <a:cubicBezTo>
                      <a:pt x="1498" y="3025"/>
                      <a:pt x="1562" y="2964"/>
                      <a:pt x="1626" y="2964"/>
                    </a:cubicBezTo>
                    <a:lnTo>
                      <a:pt x="2269" y="2964"/>
                    </a:lnTo>
                    <a:cubicBezTo>
                      <a:pt x="2333" y="2964"/>
                      <a:pt x="2398" y="3025"/>
                      <a:pt x="2398" y="3104"/>
                    </a:cubicBezTo>
                    <a:cubicBezTo>
                      <a:pt x="2398" y="3169"/>
                      <a:pt x="2458" y="3233"/>
                      <a:pt x="2522" y="3233"/>
                    </a:cubicBezTo>
                    <a:lnTo>
                      <a:pt x="11455" y="3233"/>
                    </a:lnTo>
                    <a:lnTo>
                      <a:pt x="11455" y="2617"/>
                    </a:lnTo>
                    <a:lnTo>
                      <a:pt x="757" y="2617"/>
                    </a:lnTo>
                    <a:cubicBezTo>
                      <a:pt x="681" y="2617"/>
                      <a:pt x="617" y="2552"/>
                      <a:pt x="617" y="2477"/>
                    </a:cubicBezTo>
                    <a:lnTo>
                      <a:pt x="617" y="757"/>
                    </a:lnTo>
                    <a:cubicBezTo>
                      <a:pt x="617" y="681"/>
                      <a:pt x="681" y="632"/>
                      <a:pt x="757" y="632"/>
                    </a:cubicBezTo>
                    <a:lnTo>
                      <a:pt x="11455" y="632"/>
                    </a:lnTo>
                    <a:lnTo>
                      <a:pt x="11455" y="1"/>
                    </a:lnTo>
                    <a:lnTo>
                      <a:pt x="2522" y="1"/>
                    </a:lnTo>
                    <a:cubicBezTo>
                      <a:pt x="2458" y="1"/>
                      <a:pt x="2398" y="65"/>
                      <a:pt x="2398" y="145"/>
                    </a:cubicBezTo>
                    <a:cubicBezTo>
                      <a:pt x="2398" y="209"/>
                      <a:pt x="2333" y="269"/>
                      <a:pt x="2269" y="269"/>
                    </a:cubicBezTo>
                    <a:lnTo>
                      <a:pt x="1626" y="269"/>
                    </a:lnTo>
                    <a:cubicBezTo>
                      <a:pt x="1562" y="269"/>
                      <a:pt x="1498" y="209"/>
                      <a:pt x="1498" y="145"/>
                    </a:cubicBezTo>
                    <a:cubicBezTo>
                      <a:pt x="1498" y="65"/>
                      <a:pt x="1437" y="1"/>
                      <a:pt x="1373" y="1"/>
                    </a:cubicBezTo>
                    <a:close/>
                  </a:path>
                </a:pathLst>
              </a:custGeom>
              <a:solidFill>
                <a:srgbClr val="471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43"/>
              <p:cNvSpPr/>
              <p:nvPr/>
            </p:nvSpPr>
            <p:spPr>
              <a:xfrm>
                <a:off x="-1859905" y="3065089"/>
                <a:ext cx="1739492" cy="40302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235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10142" y="234"/>
                    </a:lnTo>
                    <a:lnTo>
                      <a:pt x="10142" y="0"/>
                    </a:lnTo>
                    <a:close/>
                  </a:path>
                </a:pathLst>
              </a:custGeom>
              <a:solidFill>
                <a:srgbClr val="FFB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43"/>
              <p:cNvSpPr/>
              <p:nvPr/>
            </p:nvSpPr>
            <p:spPr>
              <a:xfrm>
                <a:off x="-1859905" y="2983974"/>
                <a:ext cx="1739492" cy="40302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10142" y="235"/>
                    </a:lnTo>
                    <a:lnTo>
                      <a:pt x="10142" y="1"/>
                    </a:lnTo>
                    <a:close/>
                  </a:path>
                </a:pathLst>
              </a:custGeom>
              <a:solidFill>
                <a:srgbClr val="FFB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7" name="Google Shape;2727;p43"/>
            <p:cNvSpPr/>
            <p:nvPr/>
          </p:nvSpPr>
          <p:spPr>
            <a:xfrm>
              <a:off x="-2191914" y="3929061"/>
              <a:ext cx="2522718" cy="411249"/>
            </a:xfrm>
            <a:custGeom>
              <a:avLst/>
              <a:gdLst/>
              <a:ahLst/>
              <a:cxnLst/>
              <a:rect l="l" t="t" r="r" b="b"/>
              <a:pathLst>
                <a:path w="14710" h="2398" extrusionOk="0">
                  <a:moveTo>
                    <a:pt x="1" y="1"/>
                  </a:moveTo>
                  <a:lnTo>
                    <a:pt x="1" y="2398"/>
                  </a:lnTo>
                  <a:lnTo>
                    <a:pt x="14709" y="2398"/>
                  </a:lnTo>
                  <a:lnTo>
                    <a:pt x="14709" y="1"/>
                  </a:ln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3"/>
            <p:cNvSpPr/>
            <p:nvPr/>
          </p:nvSpPr>
          <p:spPr>
            <a:xfrm>
              <a:off x="-2248850" y="3848117"/>
              <a:ext cx="2630761" cy="553763"/>
            </a:xfrm>
            <a:custGeom>
              <a:avLst/>
              <a:gdLst/>
              <a:ahLst/>
              <a:cxnLst/>
              <a:rect l="l" t="t" r="r" b="b"/>
              <a:pathLst>
                <a:path w="15340" h="3229" extrusionOk="0">
                  <a:moveTo>
                    <a:pt x="0" y="0"/>
                  </a:moveTo>
                  <a:lnTo>
                    <a:pt x="0" y="65"/>
                  </a:lnTo>
                  <a:lnTo>
                    <a:pt x="0" y="617"/>
                  </a:lnTo>
                  <a:lnTo>
                    <a:pt x="0" y="2601"/>
                  </a:lnTo>
                  <a:lnTo>
                    <a:pt x="0" y="3089"/>
                  </a:lnTo>
                  <a:cubicBezTo>
                    <a:pt x="0" y="3168"/>
                    <a:pt x="49" y="3229"/>
                    <a:pt x="125" y="3229"/>
                  </a:cubicBezTo>
                  <a:lnTo>
                    <a:pt x="1353" y="3229"/>
                  </a:lnTo>
                  <a:cubicBezTo>
                    <a:pt x="1433" y="3229"/>
                    <a:pt x="1482" y="3168"/>
                    <a:pt x="1482" y="3089"/>
                  </a:cubicBezTo>
                  <a:cubicBezTo>
                    <a:pt x="1482" y="3025"/>
                    <a:pt x="1542" y="2964"/>
                    <a:pt x="1622" y="2964"/>
                  </a:cubicBezTo>
                  <a:lnTo>
                    <a:pt x="2253" y="2964"/>
                  </a:lnTo>
                  <a:cubicBezTo>
                    <a:pt x="2332" y="2964"/>
                    <a:pt x="2393" y="3025"/>
                    <a:pt x="2393" y="3089"/>
                  </a:cubicBezTo>
                  <a:cubicBezTo>
                    <a:pt x="2393" y="3168"/>
                    <a:pt x="2442" y="3229"/>
                    <a:pt x="2521" y="3229"/>
                  </a:cubicBezTo>
                  <a:lnTo>
                    <a:pt x="15340" y="3229"/>
                  </a:lnTo>
                  <a:lnTo>
                    <a:pt x="15340" y="2601"/>
                  </a:lnTo>
                  <a:lnTo>
                    <a:pt x="741" y="2601"/>
                  </a:lnTo>
                  <a:cubicBezTo>
                    <a:pt x="677" y="2601"/>
                    <a:pt x="616" y="2552"/>
                    <a:pt x="616" y="2473"/>
                  </a:cubicBezTo>
                  <a:lnTo>
                    <a:pt x="616" y="756"/>
                  </a:lnTo>
                  <a:cubicBezTo>
                    <a:pt x="616" y="677"/>
                    <a:pt x="677" y="617"/>
                    <a:pt x="741" y="617"/>
                  </a:cubicBezTo>
                  <a:lnTo>
                    <a:pt x="15340" y="617"/>
                  </a:lnTo>
                  <a:lnTo>
                    <a:pt x="15340" y="0"/>
                  </a:lnTo>
                  <a:lnTo>
                    <a:pt x="2521" y="0"/>
                  </a:lnTo>
                  <a:cubicBezTo>
                    <a:pt x="2442" y="0"/>
                    <a:pt x="2393" y="65"/>
                    <a:pt x="2393" y="129"/>
                  </a:cubicBezTo>
                  <a:cubicBezTo>
                    <a:pt x="2393" y="205"/>
                    <a:pt x="2332" y="269"/>
                    <a:pt x="2253" y="269"/>
                  </a:cubicBezTo>
                  <a:lnTo>
                    <a:pt x="1622" y="269"/>
                  </a:lnTo>
                  <a:cubicBezTo>
                    <a:pt x="1542" y="269"/>
                    <a:pt x="1482" y="205"/>
                    <a:pt x="1482" y="129"/>
                  </a:cubicBezTo>
                  <a:cubicBezTo>
                    <a:pt x="1482" y="65"/>
                    <a:pt x="1433" y="0"/>
                    <a:pt x="135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3"/>
            <p:cNvSpPr/>
            <p:nvPr/>
          </p:nvSpPr>
          <p:spPr>
            <a:xfrm>
              <a:off x="-2108226" y="4210478"/>
              <a:ext cx="2406615" cy="40302"/>
            </a:xfrm>
            <a:custGeom>
              <a:avLst/>
              <a:gdLst/>
              <a:ahLst/>
              <a:cxnLst/>
              <a:rect l="l" t="t" r="r" b="b"/>
              <a:pathLst>
                <a:path w="14033" h="235" extrusionOk="0">
                  <a:moveTo>
                    <a:pt x="0" y="1"/>
                  </a:moveTo>
                  <a:lnTo>
                    <a:pt x="0" y="235"/>
                  </a:lnTo>
                  <a:lnTo>
                    <a:pt x="14032" y="235"/>
                  </a:lnTo>
                  <a:lnTo>
                    <a:pt x="14032" y="1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3"/>
            <p:cNvSpPr/>
            <p:nvPr/>
          </p:nvSpPr>
          <p:spPr>
            <a:xfrm>
              <a:off x="-2108226" y="4132107"/>
              <a:ext cx="2406615" cy="40302"/>
            </a:xfrm>
            <a:custGeom>
              <a:avLst/>
              <a:gdLst/>
              <a:ahLst/>
              <a:cxnLst/>
              <a:rect l="l" t="t" r="r" b="b"/>
              <a:pathLst>
                <a:path w="14033" h="235" extrusionOk="0">
                  <a:moveTo>
                    <a:pt x="0" y="0"/>
                  </a:moveTo>
                  <a:lnTo>
                    <a:pt x="0" y="235"/>
                  </a:lnTo>
                  <a:lnTo>
                    <a:pt x="14032" y="235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43"/>
          <p:cNvGrpSpPr/>
          <p:nvPr/>
        </p:nvGrpSpPr>
        <p:grpSpPr>
          <a:xfrm>
            <a:off x="7500870" y="3695920"/>
            <a:ext cx="2704157" cy="2339789"/>
            <a:chOff x="6222494" y="3474678"/>
            <a:chExt cx="1406949" cy="1217372"/>
          </a:xfrm>
        </p:grpSpPr>
        <p:sp>
          <p:nvSpPr>
            <p:cNvPr id="2732" name="Google Shape;2732;p43"/>
            <p:cNvSpPr/>
            <p:nvPr/>
          </p:nvSpPr>
          <p:spPr>
            <a:xfrm>
              <a:off x="7220413" y="3895851"/>
              <a:ext cx="409030" cy="631150"/>
            </a:xfrm>
            <a:custGeom>
              <a:avLst/>
              <a:gdLst/>
              <a:ahLst/>
              <a:cxnLst/>
              <a:rect l="l" t="t" r="r" b="b"/>
              <a:pathLst>
                <a:path w="6134" h="9465" extrusionOk="0">
                  <a:moveTo>
                    <a:pt x="1209" y="16"/>
                  </a:moveTo>
                  <a:cubicBezTo>
                    <a:pt x="1193" y="16"/>
                    <a:pt x="1180" y="0"/>
                    <a:pt x="1180" y="0"/>
                  </a:cubicBezTo>
                  <a:cubicBezTo>
                    <a:pt x="1180" y="0"/>
                    <a:pt x="1" y="3605"/>
                    <a:pt x="894" y="6133"/>
                  </a:cubicBezTo>
                  <a:cubicBezTo>
                    <a:pt x="1693" y="8429"/>
                    <a:pt x="4209" y="9294"/>
                    <a:pt x="4668" y="9436"/>
                  </a:cubicBezTo>
                  <a:cubicBezTo>
                    <a:pt x="4719" y="9451"/>
                    <a:pt x="4747" y="9464"/>
                    <a:pt x="4747" y="9464"/>
                  </a:cubicBezTo>
                  <a:cubicBezTo>
                    <a:pt x="4747" y="9464"/>
                    <a:pt x="6134" y="7143"/>
                    <a:pt x="5244" y="4602"/>
                  </a:cubicBezTo>
                  <a:cubicBezTo>
                    <a:pt x="4404" y="2189"/>
                    <a:pt x="1482" y="198"/>
                    <a:pt x="1209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3"/>
            <p:cNvSpPr/>
            <p:nvPr/>
          </p:nvSpPr>
          <p:spPr>
            <a:xfrm>
              <a:off x="6475892" y="3474678"/>
              <a:ext cx="148769" cy="195780"/>
            </a:xfrm>
            <a:custGeom>
              <a:avLst/>
              <a:gdLst/>
              <a:ahLst/>
              <a:cxnLst/>
              <a:rect l="l" t="t" r="r" b="b"/>
              <a:pathLst>
                <a:path w="2231" h="2936" extrusionOk="0">
                  <a:moveTo>
                    <a:pt x="720" y="2793"/>
                  </a:moveTo>
                  <a:cubicBezTo>
                    <a:pt x="1221" y="2935"/>
                    <a:pt x="1796" y="2463"/>
                    <a:pt x="2007" y="1730"/>
                  </a:cubicBezTo>
                  <a:cubicBezTo>
                    <a:pt x="2230" y="1010"/>
                    <a:pt x="2007" y="290"/>
                    <a:pt x="1507" y="145"/>
                  </a:cubicBezTo>
                  <a:cubicBezTo>
                    <a:pt x="1010" y="1"/>
                    <a:pt x="434" y="472"/>
                    <a:pt x="224" y="1205"/>
                  </a:cubicBezTo>
                  <a:cubicBezTo>
                    <a:pt x="0" y="1941"/>
                    <a:pt x="224" y="2649"/>
                    <a:pt x="720" y="279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3"/>
            <p:cNvSpPr/>
            <p:nvPr/>
          </p:nvSpPr>
          <p:spPr>
            <a:xfrm>
              <a:off x="6694480" y="4499718"/>
              <a:ext cx="205382" cy="179176"/>
            </a:xfrm>
            <a:custGeom>
              <a:avLst/>
              <a:gdLst/>
              <a:ahLst/>
              <a:cxnLst/>
              <a:rect l="l" t="t" r="r" b="b"/>
              <a:pathLst>
                <a:path w="3080" h="2687" extrusionOk="0">
                  <a:moveTo>
                    <a:pt x="931" y="460"/>
                  </a:moveTo>
                  <a:cubicBezTo>
                    <a:pt x="277" y="919"/>
                    <a:pt x="0" y="1680"/>
                    <a:pt x="343" y="2177"/>
                  </a:cubicBezTo>
                  <a:cubicBezTo>
                    <a:pt x="683" y="2662"/>
                    <a:pt x="1494" y="2687"/>
                    <a:pt x="2152" y="2243"/>
                  </a:cubicBezTo>
                  <a:cubicBezTo>
                    <a:pt x="2819" y="1784"/>
                    <a:pt x="3080" y="1010"/>
                    <a:pt x="2753" y="526"/>
                  </a:cubicBezTo>
                  <a:cubicBezTo>
                    <a:pt x="2413" y="42"/>
                    <a:pt x="1601" y="1"/>
                    <a:pt x="931" y="46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3"/>
            <p:cNvSpPr/>
            <p:nvPr/>
          </p:nvSpPr>
          <p:spPr>
            <a:xfrm>
              <a:off x="6392004" y="3799760"/>
              <a:ext cx="154837" cy="206249"/>
            </a:xfrm>
            <a:custGeom>
              <a:avLst/>
              <a:gdLst/>
              <a:ahLst/>
              <a:cxnLst/>
              <a:rect l="l" t="t" r="r" b="b"/>
              <a:pathLst>
                <a:path w="2322" h="3093" extrusionOk="0">
                  <a:moveTo>
                    <a:pt x="1680" y="183"/>
                  </a:moveTo>
                  <a:cubicBezTo>
                    <a:pt x="1192" y="1"/>
                    <a:pt x="579" y="460"/>
                    <a:pt x="289" y="1205"/>
                  </a:cubicBezTo>
                  <a:cubicBezTo>
                    <a:pt x="0" y="1966"/>
                    <a:pt x="157" y="2728"/>
                    <a:pt x="642" y="2910"/>
                  </a:cubicBezTo>
                  <a:cubicBezTo>
                    <a:pt x="1129" y="3092"/>
                    <a:pt x="1743" y="2636"/>
                    <a:pt x="2032" y="1875"/>
                  </a:cubicBezTo>
                  <a:cubicBezTo>
                    <a:pt x="2321" y="1127"/>
                    <a:pt x="2164" y="369"/>
                    <a:pt x="1680" y="18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3"/>
            <p:cNvSpPr/>
            <p:nvPr/>
          </p:nvSpPr>
          <p:spPr>
            <a:xfrm>
              <a:off x="6321319" y="3615380"/>
              <a:ext cx="144968" cy="165173"/>
            </a:xfrm>
            <a:custGeom>
              <a:avLst/>
              <a:gdLst/>
              <a:ahLst/>
              <a:cxnLst/>
              <a:rect l="l" t="t" r="r" b="b"/>
              <a:pathLst>
                <a:path w="2174" h="2477" extrusionOk="0">
                  <a:moveTo>
                    <a:pt x="1768" y="2215"/>
                  </a:moveTo>
                  <a:cubicBezTo>
                    <a:pt x="2161" y="1942"/>
                    <a:pt x="2174" y="1284"/>
                    <a:pt x="1809" y="746"/>
                  </a:cubicBezTo>
                  <a:cubicBezTo>
                    <a:pt x="1428" y="212"/>
                    <a:pt x="812" y="1"/>
                    <a:pt x="419" y="275"/>
                  </a:cubicBezTo>
                  <a:cubicBezTo>
                    <a:pt x="25" y="551"/>
                    <a:pt x="0" y="1206"/>
                    <a:pt x="381" y="1731"/>
                  </a:cubicBezTo>
                  <a:cubicBezTo>
                    <a:pt x="746" y="2269"/>
                    <a:pt x="1375" y="2476"/>
                    <a:pt x="1768" y="221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3"/>
            <p:cNvSpPr/>
            <p:nvPr/>
          </p:nvSpPr>
          <p:spPr>
            <a:xfrm>
              <a:off x="6541508" y="3798960"/>
              <a:ext cx="672026" cy="769116"/>
            </a:xfrm>
            <a:custGeom>
              <a:avLst/>
              <a:gdLst/>
              <a:ahLst/>
              <a:cxnLst/>
              <a:rect l="l" t="t" r="r" b="b"/>
              <a:pathLst>
                <a:path w="10078" h="11534" extrusionOk="0">
                  <a:moveTo>
                    <a:pt x="8414" y="5674"/>
                  </a:moveTo>
                  <a:cubicBezTo>
                    <a:pt x="8229" y="5687"/>
                    <a:pt x="8059" y="5699"/>
                    <a:pt x="7901" y="5715"/>
                  </a:cubicBezTo>
                  <a:cubicBezTo>
                    <a:pt x="7942" y="5661"/>
                    <a:pt x="7968" y="5608"/>
                    <a:pt x="8008" y="5558"/>
                  </a:cubicBezTo>
                  <a:cubicBezTo>
                    <a:pt x="8361" y="4888"/>
                    <a:pt x="8257" y="4155"/>
                    <a:pt x="7785" y="3906"/>
                  </a:cubicBezTo>
                  <a:cubicBezTo>
                    <a:pt x="7313" y="3642"/>
                    <a:pt x="6643" y="3985"/>
                    <a:pt x="6291" y="4639"/>
                  </a:cubicBezTo>
                  <a:cubicBezTo>
                    <a:pt x="6250" y="4705"/>
                    <a:pt x="6225" y="4771"/>
                    <a:pt x="6200" y="4834"/>
                  </a:cubicBezTo>
                  <a:cubicBezTo>
                    <a:pt x="6341" y="4441"/>
                    <a:pt x="6184" y="3891"/>
                    <a:pt x="5778" y="3460"/>
                  </a:cubicBezTo>
                  <a:cubicBezTo>
                    <a:pt x="5583" y="3262"/>
                    <a:pt x="5360" y="3120"/>
                    <a:pt x="5149" y="3041"/>
                  </a:cubicBezTo>
                  <a:cubicBezTo>
                    <a:pt x="5269" y="2922"/>
                    <a:pt x="5373" y="2790"/>
                    <a:pt x="5451" y="2661"/>
                  </a:cubicBezTo>
                  <a:cubicBezTo>
                    <a:pt x="5857" y="2884"/>
                    <a:pt x="6316" y="2909"/>
                    <a:pt x="6631" y="2661"/>
                  </a:cubicBezTo>
                  <a:cubicBezTo>
                    <a:pt x="7103" y="2293"/>
                    <a:pt x="7077" y="1481"/>
                    <a:pt x="6593" y="852"/>
                  </a:cubicBezTo>
                  <a:cubicBezTo>
                    <a:pt x="6093" y="211"/>
                    <a:pt x="5307" y="0"/>
                    <a:pt x="4847" y="352"/>
                  </a:cubicBezTo>
                  <a:cubicBezTo>
                    <a:pt x="4586" y="550"/>
                    <a:pt x="4483" y="878"/>
                    <a:pt x="4508" y="1233"/>
                  </a:cubicBezTo>
                  <a:cubicBezTo>
                    <a:pt x="4259" y="1296"/>
                    <a:pt x="4011" y="1441"/>
                    <a:pt x="3788" y="1651"/>
                  </a:cubicBezTo>
                  <a:cubicBezTo>
                    <a:pt x="3721" y="1717"/>
                    <a:pt x="3655" y="1783"/>
                    <a:pt x="3605" y="1846"/>
                  </a:cubicBezTo>
                  <a:cubicBezTo>
                    <a:pt x="3721" y="1664"/>
                    <a:pt x="3747" y="1469"/>
                    <a:pt x="3630" y="1271"/>
                  </a:cubicBezTo>
                  <a:cubicBezTo>
                    <a:pt x="3328" y="733"/>
                    <a:pt x="2451" y="654"/>
                    <a:pt x="1665" y="1101"/>
                  </a:cubicBezTo>
                  <a:cubicBezTo>
                    <a:pt x="878" y="1547"/>
                    <a:pt x="485" y="2334"/>
                    <a:pt x="787" y="2868"/>
                  </a:cubicBezTo>
                  <a:cubicBezTo>
                    <a:pt x="837" y="2963"/>
                    <a:pt x="903" y="3041"/>
                    <a:pt x="982" y="3079"/>
                  </a:cubicBezTo>
                  <a:cubicBezTo>
                    <a:pt x="734" y="3224"/>
                    <a:pt x="510" y="3460"/>
                    <a:pt x="340" y="3762"/>
                  </a:cubicBezTo>
                  <a:cubicBezTo>
                    <a:pt x="1" y="4429"/>
                    <a:pt x="92" y="5164"/>
                    <a:pt x="564" y="5413"/>
                  </a:cubicBezTo>
                  <a:cubicBezTo>
                    <a:pt x="774" y="5529"/>
                    <a:pt x="1023" y="5529"/>
                    <a:pt x="1259" y="5438"/>
                  </a:cubicBezTo>
                  <a:cubicBezTo>
                    <a:pt x="982" y="6080"/>
                    <a:pt x="1114" y="6750"/>
                    <a:pt x="1573" y="7011"/>
                  </a:cubicBezTo>
                  <a:cubicBezTo>
                    <a:pt x="2083" y="7300"/>
                    <a:pt x="2803" y="6998"/>
                    <a:pt x="3212" y="6316"/>
                  </a:cubicBezTo>
                  <a:cubicBezTo>
                    <a:pt x="3382" y="6526"/>
                    <a:pt x="3655" y="6658"/>
                    <a:pt x="3970" y="6721"/>
                  </a:cubicBezTo>
                  <a:cubicBezTo>
                    <a:pt x="3854" y="6762"/>
                    <a:pt x="3721" y="6816"/>
                    <a:pt x="3605" y="6894"/>
                  </a:cubicBezTo>
                  <a:cubicBezTo>
                    <a:pt x="2819" y="7325"/>
                    <a:pt x="2426" y="8124"/>
                    <a:pt x="2724" y="8662"/>
                  </a:cubicBezTo>
                  <a:cubicBezTo>
                    <a:pt x="2765" y="8715"/>
                    <a:pt x="2790" y="8766"/>
                    <a:pt x="2831" y="8807"/>
                  </a:cubicBezTo>
                  <a:cubicBezTo>
                    <a:pt x="2426" y="8807"/>
                    <a:pt x="1979" y="9121"/>
                    <a:pt x="1702" y="9618"/>
                  </a:cubicBezTo>
                  <a:cubicBezTo>
                    <a:pt x="1363" y="10288"/>
                    <a:pt x="1454" y="11021"/>
                    <a:pt x="1926" y="11269"/>
                  </a:cubicBezTo>
                  <a:cubicBezTo>
                    <a:pt x="2397" y="11534"/>
                    <a:pt x="3067" y="11191"/>
                    <a:pt x="3420" y="10537"/>
                  </a:cubicBezTo>
                  <a:cubicBezTo>
                    <a:pt x="3747" y="9920"/>
                    <a:pt x="3684" y="9238"/>
                    <a:pt x="3303" y="8951"/>
                  </a:cubicBezTo>
                  <a:cubicBezTo>
                    <a:pt x="3618" y="8923"/>
                    <a:pt x="4011" y="8728"/>
                    <a:pt x="4454" y="8480"/>
                  </a:cubicBezTo>
                  <a:cubicBezTo>
                    <a:pt x="5241" y="8033"/>
                    <a:pt x="5870" y="7586"/>
                    <a:pt x="5571" y="7052"/>
                  </a:cubicBezTo>
                  <a:cubicBezTo>
                    <a:pt x="5439" y="6828"/>
                    <a:pt x="5203" y="6684"/>
                    <a:pt x="4914" y="6630"/>
                  </a:cubicBezTo>
                  <a:cubicBezTo>
                    <a:pt x="5426" y="6435"/>
                    <a:pt x="5766" y="6029"/>
                    <a:pt x="5712" y="5608"/>
                  </a:cubicBezTo>
                  <a:cubicBezTo>
                    <a:pt x="5700" y="5504"/>
                    <a:pt x="5675" y="5400"/>
                    <a:pt x="5609" y="5306"/>
                  </a:cubicBezTo>
                  <a:cubicBezTo>
                    <a:pt x="5766" y="5281"/>
                    <a:pt x="5911" y="5215"/>
                    <a:pt x="6027" y="5111"/>
                  </a:cubicBezTo>
                  <a:cubicBezTo>
                    <a:pt x="6093" y="5045"/>
                    <a:pt x="6146" y="4966"/>
                    <a:pt x="6184" y="4888"/>
                  </a:cubicBezTo>
                  <a:cubicBezTo>
                    <a:pt x="5964" y="5479"/>
                    <a:pt x="6093" y="6067"/>
                    <a:pt x="6514" y="6290"/>
                  </a:cubicBezTo>
                  <a:cubicBezTo>
                    <a:pt x="6606" y="6344"/>
                    <a:pt x="6697" y="6369"/>
                    <a:pt x="6788" y="6369"/>
                  </a:cubicBezTo>
                  <a:lnTo>
                    <a:pt x="6788" y="6473"/>
                  </a:lnTo>
                  <a:cubicBezTo>
                    <a:pt x="6801" y="6671"/>
                    <a:pt x="6879" y="6841"/>
                    <a:pt x="7024" y="6998"/>
                  </a:cubicBezTo>
                  <a:cubicBezTo>
                    <a:pt x="6933" y="7102"/>
                    <a:pt x="6842" y="7234"/>
                    <a:pt x="6763" y="7366"/>
                  </a:cubicBezTo>
                  <a:cubicBezTo>
                    <a:pt x="6565" y="7731"/>
                    <a:pt x="6514" y="8124"/>
                    <a:pt x="6593" y="8451"/>
                  </a:cubicBezTo>
                  <a:cubicBezTo>
                    <a:pt x="6291" y="8086"/>
                    <a:pt x="5885" y="7901"/>
                    <a:pt x="5530" y="8020"/>
                  </a:cubicBezTo>
                  <a:cubicBezTo>
                    <a:pt x="5020" y="8190"/>
                    <a:pt x="4797" y="8898"/>
                    <a:pt x="5033" y="9606"/>
                  </a:cubicBezTo>
                  <a:cubicBezTo>
                    <a:pt x="5269" y="10313"/>
                    <a:pt x="5870" y="10760"/>
                    <a:pt x="6382" y="10590"/>
                  </a:cubicBezTo>
                  <a:cubicBezTo>
                    <a:pt x="6892" y="10417"/>
                    <a:pt x="7115" y="9709"/>
                    <a:pt x="6879" y="9002"/>
                  </a:cubicBezTo>
                  <a:cubicBezTo>
                    <a:pt x="6867" y="8976"/>
                    <a:pt x="6854" y="8951"/>
                    <a:pt x="6854" y="8923"/>
                  </a:cubicBezTo>
                  <a:cubicBezTo>
                    <a:pt x="6892" y="8964"/>
                    <a:pt x="6933" y="8989"/>
                    <a:pt x="6986" y="9017"/>
                  </a:cubicBezTo>
                  <a:cubicBezTo>
                    <a:pt x="7458" y="9278"/>
                    <a:pt x="8125" y="8939"/>
                    <a:pt x="8480" y="8281"/>
                  </a:cubicBezTo>
                  <a:cubicBezTo>
                    <a:pt x="8622" y="8008"/>
                    <a:pt x="8688" y="7718"/>
                    <a:pt x="8688" y="7457"/>
                  </a:cubicBezTo>
                  <a:cubicBezTo>
                    <a:pt x="9487" y="7338"/>
                    <a:pt x="10078" y="6841"/>
                    <a:pt x="10037" y="6278"/>
                  </a:cubicBezTo>
                  <a:cubicBezTo>
                    <a:pt x="10012" y="5661"/>
                    <a:pt x="9304" y="5621"/>
                    <a:pt x="8414" y="5674"/>
                  </a:cubicBezTo>
                  <a:close/>
                  <a:moveTo>
                    <a:pt x="2149" y="4469"/>
                  </a:moveTo>
                  <a:cubicBezTo>
                    <a:pt x="2385" y="3866"/>
                    <a:pt x="2268" y="3249"/>
                    <a:pt x="1847" y="3026"/>
                  </a:cubicBezTo>
                  <a:cubicBezTo>
                    <a:pt x="2045" y="2947"/>
                    <a:pt x="2281" y="2818"/>
                    <a:pt x="2517" y="2686"/>
                  </a:cubicBezTo>
                  <a:cubicBezTo>
                    <a:pt x="2935" y="2450"/>
                    <a:pt x="3316" y="2214"/>
                    <a:pt x="3526" y="1953"/>
                  </a:cubicBezTo>
                  <a:cubicBezTo>
                    <a:pt x="3212" y="2425"/>
                    <a:pt x="3171" y="2963"/>
                    <a:pt x="3473" y="3290"/>
                  </a:cubicBezTo>
                  <a:cubicBezTo>
                    <a:pt x="3589" y="3406"/>
                    <a:pt x="3762" y="3485"/>
                    <a:pt x="3945" y="3513"/>
                  </a:cubicBezTo>
                  <a:cubicBezTo>
                    <a:pt x="3841" y="3891"/>
                    <a:pt x="3983" y="4391"/>
                    <a:pt x="4363" y="4784"/>
                  </a:cubicBezTo>
                  <a:cubicBezTo>
                    <a:pt x="4325" y="4796"/>
                    <a:pt x="4297" y="4796"/>
                    <a:pt x="4259" y="4796"/>
                  </a:cubicBezTo>
                  <a:cubicBezTo>
                    <a:pt x="3945" y="4834"/>
                    <a:pt x="3655" y="4954"/>
                    <a:pt x="3448" y="5111"/>
                  </a:cubicBezTo>
                  <a:cubicBezTo>
                    <a:pt x="3382" y="4834"/>
                    <a:pt x="3237" y="4614"/>
                    <a:pt x="3014" y="4482"/>
                  </a:cubicBezTo>
                  <a:cubicBezTo>
                    <a:pt x="2765" y="4337"/>
                    <a:pt x="2451" y="4337"/>
                    <a:pt x="2149" y="4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3"/>
            <p:cNvSpPr/>
            <p:nvPr/>
          </p:nvSpPr>
          <p:spPr>
            <a:xfrm>
              <a:off x="6526638" y="3679997"/>
              <a:ext cx="222786" cy="127830"/>
            </a:xfrm>
            <a:custGeom>
              <a:avLst/>
              <a:gdLst/>
              <a:ahLst/>
              <a:cxnLst/>
              <a:rect l="l" t="t" r="r" b="b"/>
              <a:pathLst>
                <a:path w="3341" h="1917" extrusionOk="0">
                  <a:moveTo>
                    <a:pt x="1743" y="1863"/>
                  </a:moveTo>
                  <a:cubicBezTo>
                    <a:pt x="2633" y="1797"/>
                    <a:pt x="3341" y="1259"/>
                    <a:pt x="3303" y="642"/>
                  </a:cubicBezTo>
                  <a:cubicBezTo>
                    <a:pt x="3262" y="42"/>
                    <a:pt x="2570" y="1"/>
                    <a:pt x="1664" y="54"/>
                  </a:cubicBezTo>
                  <a:cubicBezTo>
                    <a:pt x="762" y="108"/>
                    <a:pt x="0" y="237"/>
                    <a:pt x="38" y="853"/>
                  </a:cubicBezTo>
                  <a:cubicBezTo>
                    <a:pt x="79" y="1457"/>
                    <a:pt x="840" y="1916"/>
                    <a:pt x="1743" y="186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3"/>
            <p:cNvSpPr/>
            <p:nvPr/>
          </p:nvSpPr>
          <p:spPr>
            <a:xfrm>
              <a:off x="7121655" y="3929993"/>
              <a:ext cx="409030" cy="630150"/>
            </a:xfrm>
            <a:custGeom>
              <a:avLst/>
              <a:gdLst/>
              <a:ahLst/>
              <a:cxnLst/>
              <a:rect l="l" t="t" r="r" b="b"/>
              <a:pathLst>
                <a:path w="6134" h="9450" extrusionOk="0">
                  <a:moveTo>
                    <a:pt x="1180" y="1"/>
                  </a:moveTo>
                  <a:cubicBezTo>
                    <a:pt x="1180" y="1"/>
                    <a:pt x="0" y="3593"/>
                    <a:pt x="881" y="6121"/>
                  </a:cubicBezTo>
                  <a:cubicBezTo>
                    <a:pt x="1693" y="8414"/>
                    <a:pt x="4209" y="9292"/>
                    <a:pt x="4668" y="9436"/>
                  </a:cubicBezTo>
                  <a:cubicBezTo>
                    <a:pt x="4718" y="9449"/>
                    <a:pt x="4747" y="9449"/>
                    <a:pt x="4747" y="9449"/>
                  </a:cubicBezTo>
                  <a:cubicBezTo>
                    <a:pt x="4747" y="9449"/>
                    <a:pt x="6134" y="7131"/>
                    <a:pt x="5243" y="4599"/>
                  </a:cubicBezTo>
                  <a:cubicBezTo>
                    <a:pt x="4391" y="2190"/>
                    <a:pt x="1469" y="196"/>
                    <a:pt x="1208" y="13"/>
                  </a:cubicBezTo>
                  <a:cubicBezTo>
                    <a:pt x="1196" y="1"/>
                    <a:pt x="1180" y="1"/>
                    <a:pt x="1180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3"/>
            <p:cNvSpPr/>
            <p:nvPr/>
          </p:nvSpPr>
          <p:spPr>
            <a:xfrm>
              <a:off x="7202208" y="3930860"/>
              <a:ext cx="328478" cy="629283"/>
            </a:xfrm>
            <a:custGeom>
              <a:avLst/>
              <a:gdLst/>
              <a:ahLst/>
              <a:cxnLst/>
              <a:rect l="l" t="t" r="r" b="b"/>
              <a:pathLst>
                <a:path w="4926" h="9437" extrusionOk="0">
                  <a:moveTo>
                    <a:pt x="0" y="0"/>
                  </a:moveTo>
                  <a:lnTo>
                    <a:pt x="3460" y="9423"/>
                  </a:lnTo>
                  <a:cubicBezTo>
                    <a:pt x="3510" y="9436"/>
                    <a:pt x="3539" y="9436"/>
                    <a:pt x="3539" y="9436"/>
                  </a:cubicBezTo>
                  <a:cubicBezTo>
                    <a:pt x="3539" y="9436"/>
                    <a:pt x="4926" y="7118"/>
                    <a:pt x="4035" y="4586"/>
                  </a:cubicBezTo>
                  <a:cubicBezTo>
                    <a:pt x="3183" y="2177"/>
                    <a:pt x="261" y="183"/>
                    <a:pt x="0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3"/>
            <p:cNvSpPr/>
            <p:nvPr/>
          </p:nvSpPr>
          <p:spPr>
            <a:xfrm>
              <a:off x="6640333" y="4151183"/>
              <a:ext cx="187778" cy="130898"/>
            </a:xfrm>
            <a:custGeom>
              <a:avLst/>
              <a:gdLst/>
              <a:ahLst/>
              <a:cxnLst/>
              <a:rect l="l" t="t" r="r" b="b"/>
              <a:pathLst>
                <a:path w="2816" h="1963" extrusionOk="0">
                  <a:moveTo>
                    <a:pt x="1502" y="1"/>
                  </a:moveTo>
                  <a:cubicBezTo>
                    <a:pt x="1434" y="1"/>
                    <a:pt x="1366" y="4"/>
                    <a:pt x="1296" y="11"/>
                  </a:cubicBezTo>
                  <a:cubicBezTo>
                    <a:pt x="550" y="103"/>
                    <a:pt x="0" y="603"/>
                    <a:pt x="63" y="1141"/>
                  </a:cubicBezTo>
                  <a:cubicBezTo>
                    <a:pt x="123" y="1625"/>
                    <a:pt x="656" y="1963"/>
                    <a:pt x="1313" y="1963"/>
                  </a:cubicBezTo>
                  <a:cubicBezTo>
                    <a:pt x="1381" y="1963"/>
                    <a:pt x="1450" y="1959"/>
                    <a:pt x="1519" y="1952"/>
                  </a:cubicBezTo>
                  <a:cubicBezTo>
                    <a:pt x="2265" y="1861"/>
                    <a:pt x="2815" y="1361"/>
                    <a:pt x="2752" y="826"/>
                  </a:cubicBezTo>
                  <a:cubicBezTo>
                    <a:pt x="2692" y="338"/>
                    <a:pt x="2159" y="1"/>
                    <a:pt x="150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3"/>
            <p:cNvSpPr/>
            <p:nvPr/>
          </p:nvSpPr>
          <p:spPr>
            <a:xfrm>
              <a:off x="6649735" y="3911855"/>
              <a:ext cx="180243" cy="155570"/>
            </a:xfrm>
            <a:custGeom>
              <a:avLst/>
              <a:gdLst/>
              <a:ahLst/>
              <a:cxnLst/>
              <a:rect l="l" t="t" r="r" b="b"/>
              <a:pathLst>
                <a:path w="2703" h="2333" extrusionOk="0">
                  <a:moveTo>
                    <a:pt x="1732" y="1"/>
                  </a:moveTo>
                  <a:cubicBezTo>
                    <a:pt x="1394" y="1"/>
                    <a:pt x="1007" y="156"/>
                    <a:pt x="683" y="455"/>
                  </a:cubicBezTo>
                  <a:cubicBezTo>
                    <a:pt x="145" y="968"/>
                    <a:pt x="1" y="1701"/>
                    <a:pt x="369" y="2094"/>
                  </a:cubicBezTo>
                  <a:cubicBezTo>
                    <a:pt x="520" y="2255"/>
                    <a:pt x="732" y="2333"/>
                    <a:pt x="968" y="2333"/>
                  </a:cubicBezTo>
                  <a:cubicBezTo>
                    <a:pt x="1308" y="2333"/>
                    <a:pt x="1695" y="2173"/>
                    <a:pt x="2020" y="1871"/>
                  </a:cubicBezTo>
                  <a:cubicBezTo>
                    <a:pt x="2558" y="1361"/>
                    <a:pt x="2702" y="625"/>
                    <a:pt x="2334" y="232"/>
                  </a:cubicBezTo>
                  <a:cubicBezTo>
                    <a:pt x="2183" y="76"/>
                    <a:pt x="1969" y="1"/>
                    <a:pt x="173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3"/>
            <p:cNvSpPr/>
            <p:nvPr/>
          </p:nvSpPr>
          <p:spPr>
            <a:xfrm>
              <a:off x="6441883" y="4028485"/>
              <a:ext cx="161772" cy="170974"/>
            </a:xfrm>
            <a:custGeom>
              <a:avLst/>
              <a:gdLst/>
              <a:ahLst/>
              <a:cxnLst/>
              <a:rect l="l" t="t" r="r" b="b"/>
              <a:pathLst>
                <a:path w="2426" h="2564" extrusionOk="0">
                  <a:moveTo>
                    <a:pt x="1502" y="1"/>
                  </a:moveTo>
                  <a:cubicBezTo>
                    <a:pt x="1089" y="1"/>
                    <a:pt x="628" y="313"/>
                    <a:pt x="353" y="829"/>
                  </a:cubicBezTo>
                  <a:cubicBezTo>
                    <a:pt x="1" y="1487"/>
                    <a:pt x="104" y="2219"/>
                    <a:pt x="576" y="2480"/>
                  </a:cubicBezTo>
                  <a:cubicBezTo>
                    <a:pt x="683" y="2537"/>
                    <a:pt x="800" y="2563"/>
                    <a:pt x="921" y="2563"/>
                  </a:cubicBezTo>
                  <a:cubicBezTo>
                    <a:pt x="1335" y="2563"/>
                    <a:pt x="1798" y="2251"/>
                    <a:pt x="2070" y="1735"/>
                  </a:cubicBezTo>
                  <a:cubicBezTo>
                    <a:pt x="2426" y="1078"/>
                    <a:pt x="2319" y="345"/>
                    <a:pt x="1847" y="84"/>
                  </a:cubicBezTo>
                  <a:cubicBezTo>
                    <a:pt x="1740" y="28"/>
                    <a:pt x="1623" y="1"/>
                    <a:pt x="1502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3"/>
            <p:cNvSpPr/>
            <p:nvPr/>
          </p:nvSpPr>
          <p:spPr>
            <a:xfrm>
              <a:off x="6869991" y="4268746"/>
              <a:ext cx="161772" cy="171041"/>
            </a:xfrm>
            <a:custGeom>
              <a:avLst/>
              <a:gdLst/>
              <a:ahLst/>
              <a:cxnLst/>
              <a:rect l="l" t="t" r="r" b="b"/>
              <a:pathLst>
                <a:path w="2426" h="2565" extrusionOk="0">
                  <a:moveTo>
                    <a:pt x="1503" y="1"/>
                  </a:moveTo>
                  <a:cubicBezTo>
                    <a:pt x="1090" y="1"/>
                    <a:pt x="628" y="315"/>
                    <a:pt x="356" y="831"/>
                  </a:cubicBezTo>
                  <a:cubicBezTo>
                    <a:pt x="0" y="1485"/>
                    <a:pt x="107" y="2221"/>
                    <a:pt x="579" y="2482"/>
                  </a:cubicBezTo>
                  <a:cubicBezTo>
                    <a:pt x="686" y="2538"/>
                    <a:pt x="802" y="2565"/>
                    <a:pt x="923" y="2565"/>
                  </a:cubicBezTo>
                  <a:cubicBezTo>
                    <a:pt x="1337" y="2565"/>
                    <a:pt x="1798" y="2252"/>
                    <a:pt x="2073" y="1736"/>
                  </a:cubicBezTo>
                  <a:cubicBezTo>
                    <a:pt x="2425" y="1079"/>
                    <a:pt x="2321" y="346"/>
                    <a:pt x="1849" y="85"/>
                  </a:cubicBezTo>
                  <a:cubicBezTo>
                    <a:pt x="1742" y="28"/>
                    <a:pt x="1625" y="1"/>
                    <a:pt x="150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3"/>
            <p:cNvSpPr/>
            <p:nvPr/>
          </p:nvSpPr>
          <p:spPr>
            <a:xfrm>
              <a:off x="6838516" y="4087033"/>
              <a:ext cx="160905" cy="170507"/>
            </a:xfrm>
            <a:custGeom>
              <a:avLst/>
              <a:gdLst/>
              <a:ahLst/>
              <a:cxnLst/>
              <a:rect l="l" t="t" r="r" b="b"/>
              <a:pathLst>
                <a:path w="2413" h="2557" extrusionOk="0">
                  <a:moveTo>
                    <a:pt x="1504" y="0"/>
                  </a:moveTo>
                  <a:cubicBezTo>
                    <a:pt x="1090" y="0"/>
                    <a:pt x="628" y="310"/>
                    <a:pt x="356" y="816"/>
                  </a:cubicBezTo>
                  <a:cubicBezTo>
                    <a:pt x="0" y="1486"/>
                    <a:pt x="107" y="2219"/>
                    <a:pt x="579" y="2467"/>
                  </a:cubicBezTo>
                  <a:cubicBezTo>
                    <a:pt x="688" y="2528"/>
                    <a:pt x="807" y="2557"/>
                    <a:pt x="930" y="2557"/>
                  </a:cubicBezTo>
                  <a:cubicBezTo>
                    <a:pt x="1342" y="2557"/>
                    <a:pt x="1800" y="2238"/>
                    <a:pt x="2073" y="1735"/>
                  </a:cubicBezTo>
                  <a:cubicBezTo>
                    <a:pt x="2413" y="1080"/>
                    <a:pt x="2321" y="332"/>
                    <a:pt x="1850" y="83"/>
                  </a:cubicBezTo>
                  <a:cubicBezTo>
                    <a:pt x="1743" y="27"/>
                    <a:pt x="1625" y="0"/>
                    <a:pt x="150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3"/>
            <p:cNvSpPr/>
            <p:nvPr/>
          </p:nvSpPr>
          <p:spPr>
            <a:xfrm>
              <a:off x="6532706" y="4419050"/>
              <a:ext cx="161772" cy="171107"/>
            </a:xfrm>
            <a:custGeom>
              <a:avLst/>
              <a:gdLst/>
              <a:ahLst/>
              <a:cxnLst/>
              <a:rect l="l" t="t" r="r" b="b"/>
              <a:pathLst>
                <a:path w="2426" h="2566" extrusionOk="0">
                  <a:moveTo>
                    <a:pt x="1505" y="0"/>
                  </a:moveTo>
                  <a:cubicBezTo>
                    <a:pt x="1091" y="0"/>
                    <a:pt x="629" y="313"/>
                    <a:pt x="356" y="832"/>
                  </a:cubicBezTo>
                  <a:cubicBezTo>
                    <a:pt x="1" y="1486"/>
                    <a:pt x="104" y="2219"/>
                    <a:pt x="576" y="2483"/>
                  </a:cubicBezTo>
                  <a:cubicBezTo>
                    <a:pt x="683" y="2539"/>
                    <a:pt x="800" y="2566"/>
                    <a:pt x="921" y="2566"/>
                  </a:cubicBezTo>
                  <a:cubicBezTo>
                    <a:pt x="1335" y="2566"/>
                    <a:pt x="1798" y="2253"/>
                    <a:pt x="2070" y="1734"/>
                  </a:cubicBezTo>
                  <a:cubicBezTo>
                    <a:pt x="2426" y="1080"/>
                    <a:pt x="2322" y="347"/>
                    <a:pt x="1850" y="83"/>
                  </a:cubicBezTo>
                  <a:cubicBezTo>
                    <a:pt x="1743" y="27"/>
                    <a:pt x="1626" y="0"/>
                    <a:pt x="1505" y="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3"/>
            <p:cNvSpPr/>
            <p:nvPr/>
          </p:nvSpPr>
          <p:spPr>
            <a:xfrm>
              <a:off x="6377067" y="3515755"/>
              <a:ext cx="148769" cy="180376"/>
            </a:xfrm>
            <a:custGeom>
              <a:avLst/>
              <a:gdLst/>
              <a:ahLst/>
              <a:cxnLst/>
              <a:rect l="l" t="t" r="r" b="b"/>
              <a:pathLst>
                <a:path w="2231" h="2705" extrusionOk="0">
                  <a:moveTo>
                    <a:pt x="1326" y="0"/>
                  </a:moveTo>
                  <a:cubicBezTo>
                    <a:pt x="876" y="0"/>
                    <a:pt x="408" y="443"/>
                    <a:pt x="212" y="1089"/>
                  </a:cubicBezTo>
                  <a:cubicBezTo>
                    <a:pt x="1" y="1822"/>
                    <a:pt x="224" y="2530"/>
                    <a:pt x="724" y="2674"/>
                  </a:cubicBezTo>
                  <a:cubicBezTo>
                    <a:pt x="788" y="2695"/>
                    <a:pt x="852" y="2704"/>
                    <a:pt x="918" y="2704"/>
                  </a:cubicBezTo>
                  <a:cubicBezTo>
                    <a:pt x="1362" y="2704"/>
                    <a:pt x="1824" y="2255"/>
                    <a:pt x="2007" y="1627"/>
                  </a:cubicBezTo>
                  <a:cubicBezTo>
                    <a:pt x="2231" y="891"/>
                    <a:pt x="1995" y="183"/>
                    <a:pt x="1511" y="26"/>
                  </a:cubicBezTo>
                  <a:cubicBezTo>
                    <a:pt x="1450" y="9"/>
                    <a:pt x="1388" y="0"/>
                    <a:pt x="132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3"/>
            <p:cNvSpPr/>
            <p:nvPr/>
          </p:nvSpPr>
          <p:spPr>
            <a:xfrm>
              <a:off x="6423412" y="3531493"/>
              <a:ext cx="50012" cy="138099"/>
            </a:xfrm>
            <a:custGeom>
              <a:avLst/>
              <a:gdLst/>
              <a:ahLst/>
              <a:cxnLst/>
              <a:rect l="l" t="t" r="r" b="b"/>
              <a:pathLst>
                <a:path w="750" h="2071" extrusionOk="0">
                  <a:moveTo>
                    <a:pt x="749" y="13"/>
                  </a:moveTo>
                  <a:cubicBezTo>
                    <a:pt x="749" y="13"/>
                    <a:pt x="709" y="54"/>
                    <a:pt x="658" y="133"/>
                  </a:cubicBezTo>
                  <a:cubicBezTo>
                    <a:pt x="605" y="196"/>
                    <a:pt x="526" y="303"/>
                    <a:pt x="485" y="419"/>
                  </a:cubicBezTo>
                  <a:cubicBezTo>
                    <a:pt x="435" y="551"/>
                    <a:pt x="407" y="696"/>
                    <a:pt x="422" y="841"/>
                  </a:cubicBezTo>
                  <a:cubicBezTo>
                    <a:pt x="422" y="970"/>
                    <a:pt x="473" y="1114"/>
                    <a:pt x="501" y="1246"/>
                  </a:cubicBezTo>
                  <a:cubicBezTo>
                    <a:pt x="539" y="1391"/>
                    <a:pt x="551" y="1548"/>
                    <a:pt x="514" y="1690"/>
                  </a:cubicBezTo>
                  <a:cubicBezTo>
                    <a:pt x="501" y="1756"/>
                    <a:pt x="473" y="1822"/>
                    <a:pt x="435" y="1875"/>
                  </a:cubicBezTo>
                  <a:cubicBezTo>
                    <a:pt x="394" y="1941"/>
                    <a:pt x="356" y="1979"/>
                    <a:pt x="303" y="2004"/>
                  </a:cubicBezTo>
                  <a:cubicBezTo>
                    <a:pt x="212" y="2070"/>
                    <a:pt x="120" y="2070"/>
                    <a:pt x="67" y="2058"/>
                  </a:cubicBezTo>
                  <a:cubicBezTo>
                    <a:pt x="13" y="2033"/>
                    <a:pt x="1" y="2004"/>
                    <a:pt x="1" y="1992"/>
                  </a:cubicBezTo>
                  <a:cubicBezTo>
                    <a:pt x="13" y="1954"/>
                    <a:pt x="108" y="1967"/>
                    <a:pt x="212" y="1875"/>
                  </a:cubicBezTo>
                  <a:cubicBezTo>
                    <a:pt x="265" y="1822"/>
                    <a:pt x="303" y="1756"/>
                    <a:pt x="315" y="1652"/>
                  </a:cubicBezTo>
                  <a:cubicBezTo>
                    <a:pt x="328" y="1561"/>
                    <a:pt x="315" y="1441"/>
                    <a:pt x="290" y="1312"/>
                  </a:cubicBezTo>
                  <a:cubicBezTo>
                    <a:pt x="265" y="1193"/>
                    <a:pt x="224" y="1036"/>
                    <a:pt x="224" y="853"/>
                  </a:cubicBezTo>
                  <a:cubicBezTo>
                    <a:pt x="224" y="668"/>
                    <a:pt x="278" y="498"/>
                    <a:pt x="356" y="353"/>
                  </a:cubicBezTo>
                  <a:cubicBezTo>
                    <a:pt x="435" y="224"/>
                    <a:pt x="539" y="133"/>
                    <a:pt x="605" y="67"/>
                  </a:cubicBezTo>
                  <a:cubicBezTo>
                    <a:pt x="683" y="13"/>
                    <a:pt x="737" y="1"/>
                    <a:pt x="749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3"/>
            <p:cNvSpPr/>
            <p:nvPr/>
          </p:nvSpPr>
          <p:spPr>
            <a:xfrm>
              <a:off x="6628797" y="4530345"/>
              <a:ext cx="205582" cy="161705"/>
            </a:xfrm>
            <a:custGeom>
              <a:avLst/>
              <a:gdLst/>
              <a:ahLst/>
              <a:cxnLst/>
              <a:rect l="l" t="t" r="r" b="b"/>
              <a:pathLst>
                <a:path w="3083" h="2425" extrusionOk="0">
                  <a:moveTo>
                    <a:pt x="1924" y="0"/>
                  </a:moveTo>
                  <a:cubicBezTo>
                    <a:pt x="1607" y="0"/>
                    <a:pt x="1253" y="109"/>
                    <a:pt x="931" y="330"/>
                  </a:cubicBezTo>
                  <a:cubicBezTo>
                    <a:pt x="277" y="773"/>
                    <a:pt x="0" y="1547"/>
                    <a:pt x="343" y="2031"/>
                  </a:cubicBezTo>
                  <a:cubicBezTo>
                    <a:pt x="521" y="2293"/>
                    <a:pt x="825" y="2425"/>
                    <a:pt x="1170" y="2425"/>
                  </a:cubicBezTo>
                  <a:cubicBezTo>
                    <a:pt x="1484" y="2425"/>
                    <a:pt x="1832" y="2316"/>
                    <a:pt x="2151" y="2097"/>
                  </a:cubicBezTo>
                  <a:cubicBezTo>
                    <a:pt x="2818" y="1638"/>
                    <a:pt x="3082" y="880"/>
                    <a:pt x="2740" y="380"/>
                  </a:cubicBezTo>
                  <a:cubicBezTo>
                    <a:pt x="2569" y="128"/>
                    <a:pt x="2268" y="0"/>
                    <a:pt x="1924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3"/>
            <p:cNvSpPr/>
            <p:nvPr/>
          </p:nvSpPr>
          <p:spPr>
            <a:xfrm>
              <a:off x="6669007" y="4560886"/>
              <a:ext cx="130364" cy="95289"/>
            </a:xfrm>
            <a:custGeom>
              <a:avLst/>
              <a:gdLst/>
              <a:ahLst/>
              <a:cxnLst/>
              <a:rect l="l" t="t" r="r" b="b"/>
              <a:pathLst>
                <a:path w="1955" h="1429" extrusionOk="0">
                  <a:moveTo>
                    <a:pt x="1942" y="54"/>
                  </a:moveTo>
                  <a:cubicBezTo>
                    <a:pt x="1942" y="67"/>
                    <a:pt x="1888" y="79"/>
                    <a:pt x="1797" y="92"/>
                  </a:cubicBezTo>
                  <a:cubicBezTo>
                    <a:pt x="1706" y="108"/>
                    <a:pt x="1574" y="145"/>
                    <a:pt x="1457" y="211"/>
                  </a:cubicBezTo>
                  <a:cubicBezTo>
                    <a:pt x="1325" y="277"/>
                    <a:pt x="1206" y="381"/>
                    <a:pt x="1127" y="513"/>
                  </a:cubicBezTo>
                  <a:cubicBezTo>
                    <a:pt x="1036" y="630"/>
                    <a:pt x="985" y="787"/>
                    <a:pt x="932" y="919"/>
                  </a:cubicBezTo>
                  <a:cubicBezTo>
                    <a:pt x="866" y="1064"/>
                    <a:pt x="775" y="1208"/>
                    <a:pt x="655" y="1300"/>
                  </a:cubicBezTo>
                  <a:cubicBezTo>
                    <a:pt x="592" y="1350"/>
                    <a:pt x="539" y="1378"/>
                    <a:pt x="460" y="1403"/>
                  </a:cubicBezTo>
                  <a:cubicBezTo>
                    <a:pt x="394" y="1416"/>
                    <a:pt x="328" y="1429"/>
                    <a:pt x="262" y="1416"/>
                  </a:cubicBezTo>
                  <a:cubicBezTo>
                    <a:pt x="146" y="1403"/>
                    <a:pt x="67" y="1337"/>
                    <a:pt x="26" y="1287"/>
                  </a:cubicBezTo>
                  <a:cubicBezTo>
                    <a:pt x="1" y="1221"/>
                    <a:pt x="1" y="1193"/>
                    <a:pt x="14" y="1180"/>
                  </a:cubicBezTo>
                  <a:cubicBezTo>
                    <a:pt x="54" y="1155"/>
                    <a:pt x="120" y="1246"/>
                    <a:pt x="278" y="1234"/>
                  </a:cubicBezTo>
                  <a:cubicBezTo>
                    <a:pt x="341" y="1221"/>
                    <a:pt x="419" y="1193"/>
                    <a:pt x="498" y="1130"/>
                  </a:cubicBezTo>
                  <a:cubicBezTo>
                    <a:pt x="577" y="1051"/>
                    <a:pt x="643" y="944"/>
                    <a:pt x="709" y="828"/>
                  </a:cubicBezTo>
                  <a:cubicBezTo>
                    <a:pt x="762" y="696"/>
                    <a:pt x="828" y="538"/>
                    <a:pt x="945" y="381"/>
                  </a:cubicBezTo>
                  <a:cubicBezTo>
                    <a:pt x="1064" y="236"/>
                    <a:pt x="1221" y="120"/>
                    <a:pt x="1379" y="67"/>
                  </a:cubicBezTo>
                  <a:cubicBezTo>
                    <a:pt x="1536" y="13"/>
                    <a:pt x="1693" y="1"/>
                    <a:pt x="1784" y="13"/>
                  </a:cubicBezTo>
                  <a:cubicBezTo>
                    <a:pt x="1888" y="29"/>
                    <a:pt x="1954" y="41"/>
                    <a:pt x="194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3"/>
            <p:cNvSpPr/>
            <p:nvPr/>
          </p:nvSpPr>
          <p:spPr>
            <a:xfrm>
              <a:off x="6293179" y="3842505"/>
              <a:ext cx="154837" cy="187244"/>
            </a:xfrm>
            <a:custGeom>
              <a:avLst/>
              <a:gdLst/>
              <a:ahLst/>
              <a:cxnLst/>
              <a:rect l="l" t="t" r="r" b="b"/>
              <a:pathLst>
                <a:path w="2322" h="2808" extrusionOk="0">
                  <a:moveTo>
                    <a:pt x="1454" y="1"/>
                  </a:moveTo>
                  <a:cubicBezTo>
                    <a:pt x="1015" y="1"/>
                    <a:pt x="524" y="430"/>
                    <a:pt x="278" y="1077"/>
                  </a:cubicBezTo>
                  <a:cubicBezTo>
                    <a:pt x="1" y="1822"/>
                    <a:pt x="158" y="2583"/>
                    <a:pt x="646" y="2766"/>
                  </a:cubicBezTo>
                  <a:cubicBezTo>
                    <a:pt x="718" y="2794"/>
                    <a:pt x="794" y="2807"/>
                    <a:pt x="871" y="2807"/>
                  </a:cubicBezTo>
                  <a:cubicBezTo>
                    <a:pt x="1307" y="2807"/>
                    <a:pt x="1789" y="2378"/>
                    <a:pt x="2033" y="1731"/>
                  </a:cubicBezTo>
                  <a:cubicBezTo>
                    <a:pt x="2322" y="986"/>
                    <a:pt x="2165" y="225"/>
                    <a:pt x="1680" y="42"/>
                  </a:cubicBezTo>
                  <a:cubicBezTo>
                    <a:pt x="1608" y="14"/>
                    <a:pt x="1532" y="1"/>
                    <a:pt x="145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3"/>
            <p:cNvSpPr/>
            <p:nvPr/>
          </p:nvSpPr>
          <p:spPr>
            <a:xfrm>
              <a:off x="6329054" y="3846972"/>
              <a:ext cx="76218" cy="166973"/>
            </a:xfrm>
            <a:custGeom>
              <a:avLst/>
              <a:gdLst/>
              <a:ahLst/>
              <a:cxnLst/>
              <a:rect l="l" t="t" r="r" b="b"/>
              <a:pathLst>
                <a:path w="1143" h="2504" extrusionOk="0">
                  <a:moveTo>
                    <a:pt x="199" y="2491"/>
                  </a:moveTo>
                  <a:cubicBezTo>
                    <a:pt x="199" y="2504"/>
                    <a:pt x="145" y="2450"/>
                    <a:pt x="92" y="2347"/>
                  </a:cubicBezTo>
                  <a:cubicBezTo>
                    <a:pt x="41" y="2243"/>
                    <a:pt x="1" y="2086"/>
                    <a:pt x="13" y="1900"/>
                  </a:cubicBezTo>
                  <a:cubicBezTo>
                    <a:pt x="13" y="1809"/>
                    <a:pt x="41" y="1705"/>
                    <a:pt x="79" y="1614"/>
                  </a:cubicBezTo>
                  <a:cubicBezTo>
                    <a:pt x="92" y="1560"/>
                    <a:pt x="120" y="1507"/>
                    <a:pt x="170" y="1457"/>
                  </a:cubicBezTo>
                  <a:cubicBezTo>
                    <a:pt x="224" y="1403"/>
                    <a:pt x="277" y="1378"/>
                    <a:pt x="315" y="1362"/>
                  </a:cubicBezTo>
                  <a:cubicBezTo>
                    <a:pt x="369" y="1337"/>
                    <a:pt x="406" y="1324"/>
                    <a:pt x="447" y="1299"/>
                  </a:cubicBezTo>
                  <a:cubicBezTo>
                    <a:pt x="472" y="1271"/>
                    <a:pt x="513" y="1258"/>
                    <a:pt x="538" y="1233"/>
                  </a:cubicBezTo>
                  <a:cubicBezTo>
                    <a:pt x="604" y="1180"/>
                    <a:pt x="658" y="1126"/>
                    <a:pt x="708" y="1063"/>
                  </a:cubicBezTo>
                  <a:cubicBezTo>
                    <a:pt x="894" y="827"/>
                    <a:pt x="932" y="551"/>
                    <a:pt x="919" y="356"/>
                  </a:cubicBezTo>
                  <a:cubicBezTo>
                    <a:pt x="906" y="158"/>
                    <a:pt x="853" y="41"/>
                    <a:pt x="894" y="13"/>
                  </a:cubicBezTo>
                  <a:cubicBezTo>
                    <a:pt x="906" y="0"/>
                    <a:pt x="932" y="25"/>
                    <a:pt x="972" y="79"/>
                  </a:cubicBezTo>
                  <a:cubicBezTo>
                    <a:pt x="1010" y="120"/>
                    <a:pt x="1064" y="211"/>
                    <a:pt x="1089" y="315"/>
                  </a:cubicBezTo>
                  <a:cubicBezTo>
                    <a:pt x="1130" y="434"/>
                    <a:pt x="1142" y="576"/>
                    <a:pt x="1114" y="733"/>
                  </a:cubicBezTo>
                  <a:cubicBezTo>
                    <a:pt x="1089" y="890"/>
                    <a:pt x="1023" y="1063"/>
                    <a:pt x="906" y="1221"/>
                  </a:cubicBezTo>
                  <a:cubicBezTo>
                    <a:pt x="840" y="1284"/>
                    <a:pt x="774" y="1362"/>
                    <a:pt x="683" y="1416"/>
                  </a:cubicBezTo>
                  <a:cubicBezTo>
                    <a:pt x="642" y="1441"/>
                    <a:pt x="604" y="1482"/>
                    <a:pt x="551" y="1494"/>
                  </a:cubicBezTo>
                  <a:cubicBezTo>
                    <a:pt x="513" y="1519"/>
                    <a:pt x="447" y="1548"/>
                    <a:pt x="406" y="1560"/>
                  </a:cubicBezTo>
                  <a:cubicBezTo>
                    <a:pt x="369" y="1573"/>
                    <a:pt x="343" y="1585"/>
                    <a:pt x="315" y="1598"/>
                  </a:cubicBezTo>
                  <a:cubicBezTo>
                    <a:pt x="290" y="1626"/>
                    <a:pt x="277" y="1652"/>
                    <a:pt x="249" y="1692"/>
                  </a:cubicBezTo>
                  <a:cubicBezTo>
                    <a:pt x="211" y="1755"/>
                    <a:pt x="186" y="1834"/>
                    <a:pt x="170" y="1913"/>
                  </a:cubicBezTo>
                  <a:cubicBezTo>
                    <a:pt x="133" y="2070"/>
                    <a:pt x="145" y="2215"/>
                    <a:pt x="170" y="2321"/>
                  </a:cubicBezTo>
                  <a:cubicBezTo>
                    <a:pt x="186" y="2425"/>
                    <a:pt x="211" y="2491"/>
                    <a:pt x="199" y="249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3"/>
            <p:cNvSpPr/>
            <p:nvPr/>
          </p:nvSpPr>
          <p:spPr>
            <a:xfrm>
              <a:off x="6222494" y="3658858"/>
              <a:ext cx="145234" cy="145501"/>
            </a:xfrm>
            <a:custGeom>
              <a:avLst/>
              <a:gdLst/>
              <a:ahLst/>
              <a:cxnLst/>
              <a:rect l="l" t="t" r="r" b="b"/>
              <a:pathLst>
                <a:path w="2178" h="2182" extrusionOk="0">
                  <a:moveTo>
                    <a:pt x="818" y="1"/>
                  </a:moveTo>
                  <a:cubicBezTo>
                    <a:pt x="674" y="1"/>
                    <a:pt x="536" y="40"/>
                    <a:pt x="419" y="123"/>
                  </a:cubicBezTo>
                  <a:cubicBezTo>
                    <a:pt x="26" y="396"/>
                    <a:pt x="1" y="1054"/>
                    <a:pt x="381" y="1588"/>
                  </a:cubicBezTo>
                  <a:cubicBezTo>
                    <a:pt x="637" y="1966"/>
                    <a:pt x="1017" y="2182"/>
                    <a:pt x="1357" y="2182"/>
                  </a:cubicBezTo>
                  <a:cubicBezTo>
                    <a:pt x="1501" y="2182"/>
                    <a:pt x="1638" y="2143"/>
                    <a:pt x="1756" y="2060"/>
                  </a:cubicBezTo>
                  <a:cubicBezTo>
                    <a:pt x="2149" y="1787"/>
                    <a:pt x="2177" y="1132"/>
                    <a:pt x="1797" y="594"/>
                  </a:cubicBezTo>
                  <a:cubicBezTo>
                    <a:pt x="1539" y="217"/>
                    <a:pt x="1158" y="1"/>
                    <a:pt x="8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3"/>
            <p:cNvSpPr/>
            <p:nvPr/>
          </p:nvSpPr>
          <p:spPr>
            <a:xfrm>
              <a:off x="6253102" y="3673929"/>
              <a:ext cx="92622" cy="105758"/>
            </a:xfrm>
            <a:custGeom>
              <a:avLst/>
              <a:gdLst/>
              <a:ahLst/>
              <a:cxnLst/>
              <a:rect l="l" t="t" r="r" b="b"/>
              <a:pathLst>
                <a:path w="1389" h="1586" extrusionOk="0">
                  <a:moveTo>
                    <a:pt x="117" y="0"/>
                  </a:moveTo>
                  <a:cubicBezTo>
                    <a:pt x="130" y="0"/>
                    <a:pt x="130" y="54"/>
                    <a:pt x="130" y="145"/>
                  </a:cubicBezTo>
                  <a:cubicBezTo>
                    <a:pt x="130" y="224"/>
                    <a:pt x="130" y="340"/>
                    <a:pt x="171" y="460"/>
                  </a:cubicBezTo>
                  <a:cubicBezTo>
                    <a:pt x="209" y="576"/>
                    <a:pt x="303" y="683"/>
                    <a:pt x="407" y="733"/>
                  </a:cubicBezTo>
                  <a:cubicBezTo>
                    <a:pt x="444" y="762"/>
                    <a:pt x="498" y="762"/>
                    <a:pt x="577" y="774"/>
                  </a:cubicBezTo>
                  <a:cubicBezTo>
                    <a:pt x="643" y="774"/>
                    <a:pt x="721" y="774"/>
                    <a:pt x="800" y="799"/>
                  </a:cubicBezTo>
                  <a:cubicBezTo>
                    <a:pt x="945" y="828"/>
                    <a:pt x="1074" y="906"/>
                    <a:pt x="1168" y="985"/>
                  </a:cubicBezTo>
                  <a:cubicBezTo>
                    <a:pt x="1218" y="1035"/>
                    <a:pt x="1259" y="1076"/>
                    <a:pt x="1297" y="1126"/>
                  </a:cubicBezTo>
                  <a:cubicBezTo>
                    <a:pt x="1325" y="1180"/>
                    <a:pt x="1350" y="1233"/>
                    <a:pt x="1363" y="1284"/>
                  </a:cubicBezTo>
                  <a:cubicBezTo>
                    <a:pt x="1388" y="1391"/>
                    <a:pt x="1375" y="1482"/>
                    <a:pt x="1338" y="1535"/>
                  </a:cubicBezTo>
                  <a:cubicBezTo>
                    <a:pt x="1297" y="1586"/>
                    <a:pt x="1259" y="1586"/>
                    <a:pt x="1247" y="1573"/>
                  </a:cubicBezTo>
                  <a:cubicBezTo>
                    <a:pt x="1231" y="1561"/>
                    <a:pt x="1231" y="1535"/>
                    <a:pt x="1231" y="1494"/>
                  </a:cubicBezTo>
                  <a:cubicBezTo>
                    <a:pt x="1231" y="1457"/>
                    <a:pt x="1231" y="1416"/>
                    <a:pt x="1193" y="1350"/>
                  </a:cubicBezTo>
                  <a:cubicBezTo>
                    <a:pt x="1168" y="1299"/>
                    <a:pt x="1114" y="1233"/>
                    <a:pt x="1023" y="1167"/>
                  </a:cubicBezTo>
                  <a:cubicBezTo>
                    <a:pt x="945" y="1114"/>
                    <a:pt x="853" y="1064"/>
                    <a:pt x="734" y="1035"/>
                  </a:cubicBezTo>
                  <a:cubicBezTo>
                    <a:pt x="680" y="1023"/>
                    <a:pt x="630" y="1010"/>
                    <a:pt x="551" y="1010"/>
                  </a:cubicBezTo>
                  <a:cubicBezTo>
                    <a:pt x="523" y="998"/>
                    <a:pt x="473" y="998"/>
                    <a:pt x="432" y="985"/>
                  </a:cubicBezTo>
                  <a:cubicBezTo>
                    <a:pt x="394" y="969"/>
                    <a:pt x="341" y="957"/>
                    <a:pt x="303" y="931"/>
                  </a:cubicBezTo>
                  <a:cubicBezTo>
                    <a:pt x="130" y="828"/>
                    <a:pt x="39" y="655"/>
                    <a:pt x="26" y="497"/>
                  </a:cubicBezTo>
                  <a:cubicBezTo>
                    <a:pt x="1" y="340"/>
                    <a:pt x="26" y="211"/>
                    <a:pt x="51" y="133"/>
                  </a:cubicBezTo>
                  <a:cubicBezTo>
                    <a:pt x="80" y="41"/>
                    <a:pt x="105" y="0"/>
                    <a:pt x="11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3"/>
            <p:cNvSpPr/>
            <p:nvPr/>
          </p:nvSpPr>
          <p:spPr>
            <a:xfrm>
              <a:off x="6892797" y="4209397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35" y="0"/>
                  </a:moveTo>
                  <a:cubicBezTo>
                    <a:pt x="1984" y="0"/>
                    <a:pt x="1822" y="7"/>
                    <a:pt x="1652" y="16"/>
                  </a:cubicBezTo>
                  <a:cubicBezTo>
                    <a:pt x="759" y="82"/>
                    <a:pt x="1" y="202"/>
                    <a:pt x="39" y="818"/>
                  </a:cubicBezTo>
                  <a:cubicBezTo>
                    <a:pt x="77" y="1398"/>
                    <a:pt x="757" y="1829"/>
                    <a:pt x="1586" y="1829"/>
                  </a:cubicBezTo>
                  <a:cubicBezTo>
                    <a:pt x="1634" y="1829"/>
                    <a:pt x="1682" y="1827"/>
                    <a:pt x="1731" y="1824"/>
                  </a:cubicBezTo>
                  <a:cubicBezTo>
                    <a:pt x="2633" y="1774"/>
                    <a:pt x="3329" y="1236"/>
                    <a:pt x="3291" y="620"/>
                  </a:cubicBezTo>
                  <a:cubicBezTo>
                    <a:pt x="3258" y="119"/>
                    <a:pt x="2793" y="0"/>
                    <a:pt x="213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3"/>
            <p:cNvSpPr/>
            <p:nvPr/>
          </p:nvSpPr>
          <p:spPr>
            <a:xfrm>
              <a:off x="6911068" y="4234937"/>
              <a:ext cx="178376" cy="29874"/>
            </a:xfrm>
            <a:custGeom>
              <a:avLst/>
              <a:gdLst/>
              <a:ahLst/>
              <a:cxnLst/>
              <a:rect l="l" t="t" r="r" b="b"/>
              <a:pathLst>
                <a:path w="2675" h="448" extrusionOk="0">
                  <a:moveTo>
                    <a:pt x="13" y="146"/>
                  </a:moveTo>
                  <a:cubicBezTo>
                    <a:pt x="13" y="146"/>
                    <a:pt x="79" y="171"/>
                    <a:pt x="170" y="183"/>
                  </a:cubicBezTo>
                  <a:cubicBezTo>
                    <a:pt x="265" y="212"/>
                    <a:pt x="394" y="224"/>
                    <a:pt x="564" y="224"/>
                  </a:cubicBezTo>
                  <a:cubicBezTo>
                    <a:pt x="878" y="224"/>
                    <a:pt x="1271" y="199"/>
                    <a:pt x="1561" y="158"/>
                  </a:cubicBezTo>
                  <a:cubicBezTo>
                    <a:pt x="2164" y="92"/>
                    <a:pt x="2649" y="1"/>
                    <a:pt x="2661" y="67"/>
                  </a:cubicBezTo>
                  <a:cubicBezTo>
                    <a:pt x="2674" y="105"/>
                    <a:pt x="2570" y="171"/>
                    <a:pt x="2372" y="237"/>
                  </a:cubicBezTo>
                  <a:cubicBezTo>
                    <a:pt x="2190" y="303"/>
                    <a:pt x="1916" y="369"/>
                    <a:pt x="1586" y="407"/>
                  </a:cubicBezTo>
                  <a:cubicBezTo>
                    <a:pt x="1287" y="448"/>
                    <a:pt x="878" y="435"/>
                    <a:pt x="551" y="382"/>
                  </a:cubicBezTo>
                  <a:cubicBezTo>
                    <a:pt x="381" y="356"/>
                    <a:pt x="236" y="315"/>
                    <a:pt x="145" y="262"/>
                  </a:cubicBezTo>
                  <a:cubicBezTo>
                    <a:pt x="41" y="212"/>
                    <a:pt x="1" y="158"/>
                    <a:pt x="13" y="14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3"/>
            <p:cNvSpPr/>
            <p:nvPr/>
          </p:nvSpPr>
          <p:spPr>
            <a:xfrm>
              <a:off x="6762564" y="4364503"/>
              <a:ext cx="153837" cy="176242"/>
            </a:xfrm>
            <a:custGeom>
              <a:avLst/>
              <a:gdLst/>
              <a:ahLst/>
              <a:cxnLst/>
              <a:rect l="l" t="t" r="r" b="b"/>
              <a:pathLst>
                <a:path w="2307" h="2643" extrusionOk="0">
                  <a:moveTo>
                    <a:pt x="959" y="0"/>
                  </a:moveTo>
                  <a:cubicBezTo>
                    <a:pt x="883" y="0"/>
                    <a:pt x="807" y="12"/>
                    <a:pt x="734" y="36"/>
                  </a:cubicBezTo>
                  <a:cubicBezTo>
                    <a:pt x="224" y="206"/>
                    <a:pt x="1" y="914"/>
                    <a:pt x="237" y="1637"/>
                  </a:cubicBezTo>
                  <a:cubicBezTo>
                    <a:pt x="438" y="2241"/>
                    <a:pt x="907" y="2643"/>
                    <a:pt x="1356" y="2643"/>
                  </a:cubicBezTo>
                  <a:cubicBezTo>
                    <a:pt x="1434" y="2643"/>
                    <a:pt x="1511" y="2631"/>
                    <a:pt x="1586" y="2606"/>
                  </a:cubicBezTo>
                  <a:cubicBezTo>
                    <a:pt x="2083" y="2436"/>
                    <a:pt x="2306" y="1728"/>
                    <a:pt x="2083" y="1021"/>
                  </a:cubicBezTo>
                  <a:cubicBezTo>
                    <a:pt x="1881" y="415"/>
                    <a:pt x="1411" y="0"/>
                    <a:pt x="95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3"/>
            <p:cNvSpPr/>
            <p:nvPr/>
          </p:nvSpPr>
          <p:spPr>
            <a:xfrm>
              <a:off x="6427813" y="3715672"/>
              <a:ext cx="221986" cy="121962"/>
            </a:xfrm>
            <a:custGeom>
              <a:avLst/>
              <a:gdLst/>
              <a:ahLst/>
              <a:cxnLst/>
              <a:rect l="l" t="t" r="r" b="b"/>
              <a:pathLst>
                <a:path w="3329" h="1829" extrusionOk="0">
                  <a:moveTo>
                    <a:pt x="2145" y="0"/>
                  </a:moveTo>
                  <a:cubicBezTo>
                    <a:pt x="1993" y="0"/>
                    <a:pt x="1832" y="7"/>
                    <a:pt x="1665" y="16"/>
                  </a:cubicBezTo>
                  <a:cubicBezTo>
                    <a:pt x="762" y="82"/>
                    <a:pt x="1" y="202"/>
                    <a:pt x="42" y="815"/>
                  </a:cubicBezTo>
                  <a:cubicBezTo>
                    <a:pt x="78" y="1398"/>
                    <a:pt x="760" y="1829"/>
                    <a:pt x="1587" y="1829"/>
                  </a:cubicBezTo>
                  <a:cubicBezTo>
                    <a:pt x="1634" y="1829"/>
                    <a:pt x="1682" y="1828"/>
                    <a:pt x="1731" y="1825"/>
                  </a:cubicBezTo>
                  <a:cubicBezTo>
                    <a:pt x="2637" y="1774"/>
                    <a:pt x="3329" y="1236"/>
                    <a:pt x="3303" y="620"/>
                  </a:cubicBezTo>
                  <a:cubicBezTo>
                    <a:pt x="3273" y="119"/>
                    <a:pt x="2800" y="0"/>
                    <a:pt x="214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3"/>
            <p:cNvSpPr/>
            <p:nvPr/>
          </p:nvSpPr>
          <p:spPr>
            <a:xfrm>
              <a:off x="6446284" y="3741279"/>
              <a:ext cx="179176" cy="29807"/>
            </a:xfrm>
            <a:custGeom>
              <a:avLst/>
              <a:gdLst/>
              <a:ahLst/>
              <a:cxnLst/>
              <a:rect l="l" t="t" r="r" b="b"/>
              <a:pathLst>
                <a:path w="2687" h="447" extrusionOk="0">
                  <a:moveTo>
                    <a:pt x="13" y="145"/>
                  </a:moveTo>
                  <a:cubicBezTo>
                    <a:pt x="26" y="145"/>
                    <a:pt x="79" y="170"/>
                    <a:pt x="171" y="183"/>
                  </a:cubicBezTo>
                  <a:cubicBezTo>
                    <a:pt x="262" y="211"/>
                    <a:pt x="406" y="223"/>
                    <a:pt x="564" y="223"/>
                  </a:cubicBezTo>
                  <a:cubicBezTo>
                    <a:pt x="878" y="223"/>
                    <a:pt x="1271" y="195"/>
                    <a:pt x="1558" y="157"/>
                  </a:cubicBezTo>
                  <a:cubicBezTo>
                    <a:pt x="2162" y="91"/>
                    <a:pt x="2646" y="0"/>
                    <a:pt x="2674" y="66"/>
                  </a:cubicBezTo>
                  <a:cubicBezTo>
                    <a:pt x="2687" y="104"/>
                    <a:pt x="2567" y="170"/>
                    <a:pt x="2385" y="236"/>
                  </a:cubicBezTo>
                  <a:cubicBezTo>
                    <a:pt x="2187" y="302"/>
                    <a:pt x="1913" y="368"/>
                    <a:pt x="1599" y="406"/>
                  </a:cubicBezTo>
                  <a:cubicBezTo>
                    <a:pt x="1284" y="447"/>
                    <a:pt x="878" y="431"/>
                    <a:pt x="551" y="381"/>
                  </a:cubicBezTo>
                  <a:cubicBezTo>
                    <a:pt x="394" y="352"/>
                    <a:pt x="237" y="315"/>
                    <a:pt x="142" y="261"/>
                  </a:cubicBezTo>
                  <a:cubicBezTo>
                    <a:pt x="51" y="211"/>
                    <a:pt x="1" y="157"/>
                    <a:pt x="13" y="14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3"/>
            <p:cNvSpPr/>
            <p:nvPr/>
          </p:nvSpPr>
          <p:spPr>
            <a:xfrm>
              <a:off x="6506499" y="4124042"/>
              <a:ext cx="178309" cy="183510"/>
            </a:xfrm>
            <a:custGeom>
              <a:avLst/>
              <a:gdLst/>
              <a:ahLst/>
              <a:cxnLst/>
              <a:rect l="l" t="t" r="r" b="b"/>
              <a:pathLst>
                <a:path w="2674" h="2752" extrusionOk="0">
                  <a:moveTo>
                    <a:pt x="1648" y="0"/>
                  </a:moveTo>
                  <a:cubicBezTo>
                    <a:pt x="1202" y="0"/>
                    <a:pt x="703" y="315"/>
                    <a:pt x="406" y="840"/>
                  </a:cubicBezTo>
                  <a:cubicBezTo>
                    <a:pt x="0" y="1548"/>
                    <a:pt x="104" y="2346"/>
                    <a:pt x="617" y="2648"/>
                  </a:cubicBezTo>
                  <a:cubicBezTo>
                    <a:pt x="742" y="2719"/>
                    <a:pt x="881" y="2752"/>
                    <a:pt x="1026" y="2752"/>
                  </a:cubicBezTo>
                  <a:cubicBezTo>
                    <a:pt x="1472" y="2752"/>
                    <a:pt x="1971" y="2437"/>
                    <a:pt x="2268" y="1912"/>
                  </a:cubicBezTo>
                  <a:cubicBezTo>
                    <a:pt x="2674" y="1205"/>
                    <a:pt x="2570" y="406"/>
                    <a:pt x="2057" y="104"/>
                  </a:cubicBezTo>
                  <a:cubicBezTo>
                    <a:pt x="1932" y="34"/>
                    <a:pt x="1793" y="0"/>
                    <a:pt x="164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3"/>
            <p:cNvSpPr/>
            <p:nvPr/>
          </p:nvSpPr>
          <p:spPr>
            <a:xfrm>
              <a:off x="6555378" y="4153783"/>
              <a:ext cx="83953" cy="133698"/>
            </a:xfrm>
            <a:custGeom>
              <a:avLst/>
              <a:gdLst/>
              <a:ahLst/>
              <a:cxnLst/>
              <a:rect l="l" t="t" r="r" b="b"/>
              <a:pathLst>
                <a:path w="1259" h="2005" extrusionOk="0">
                  <a:moveTo>
                    <a:pt x="0" y="1992"/>
                  </a:moveTo>
                  <a:cubicBezTo>
                    <a:pt x="0" y="1979"/>
                    <a:pt x="54" y="1951"/>
                    <a:pt x="132" y="1900"/>
                  </a:cubicBezTo>
                  <a:cubicBezTo>
                    <a:pt x="198" y="1847"/>
                    <a:pt x="302" y="1756"/>
                    <a:pt x="381" y="1636"/>
                  </a:cubicBezTo>
                  <a:cubicBezTo>
                    <a:pt x="459" y="1520"/>
                    <a:pt x="526" y="1375"/>
                    <a:pt x="551" y="1231"/>
                  </a:cubicBezTo>
                  <a:cubicBezTo>
                    <a:pt x="566" y="1086"/>
                    <a:pt x="538" y="916"/>
                    <a:pt x="538" y="771"/>
                  </a:cubicBezTo>
                  <a:cubicBezTo>
                    <a:pt x="538" y="614"/>
                    <a:pt x="551" y="457"/>
                    <a:pt x="617" y="315"/>
                  </a:cubicBezTo>
                  <a:cubicBezTo>
                    <a:pt x="658" y="249"/>
                    <a:pt x="695" y="183"/>
                    <a:pt x="749" y="130"/>
                  </a:cubicBezTo>
                  <a:cubicBezTo>
                    <a:pt x="802" y="92"/>
                    <a:pt x="865" y="51"/>
                    <a:pt x="919" y="38"/>
                  </a:cubicBezTo>
                  <a:cubicBezTo>
                    <a:pt x="1038" y="1"/>
                    <a:pt x="1129" y="26"/>
                    <a:pt x="1195" y="51"/>
                  </a:cubicBezTo>
                  <a:cubicBezTo>
                    <a:pt x="1246" y="92"/>
                    <a:pt x="1258" y="130"/>
                    <a:pt x="1246" y="142"/>
                  </a:cubicBezTo>
                  <a:cubicBezTo>
                    <a:pt x="1233" y="171"/>
                    <a:pt x="1129" y="130"/>
                    <a:pt x="997" y="208"/>
                  </a:cubicBezTo>
                  <a:cubicBezTo>
                    <a:pt x="931" y="249"/>
                    <a:pt x="865" y="300"/>
                    <a:pt x="840" y="406"/>
                  </a:cubicBezTo>
                  <a:cubicBezTo>
                    <a:pt x="802" y="498"/>
                    <a:pt x="787" y="630"/>
                    <a:pt x="787" y="759"/>
                  </a:cubicBezTo>
                  <a:cubicBezTo>
                    <a:pt x="787" y="903"/>
                    <a:pt x="802" y="1073"/>
                    <a:pt x="761" y="1271"/>
                  </a:cubicBezTo>
                  <a:cubicBezTo>
                    <a:pt x="724" y="1454"/>
                    <a:pt x="617" y="1624"/>
                    <a:pt x="500" y="1743"/>
                  </a:cubicBezTo>
                  <a:cubicBezTo>
                    <a:pt x="393" y="1860"/>
                    <a:pt x="264" y="1938"/>
                    <a:pt x="158" y="1966"/>
                  </a:cubicBezTo>
                  <a:cubicBezTo>
                    <a:pt x="66" y="2004"/>
                    <a:pt x="0" y="2004"/>
                    <a:pt x="0" y="199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3"/>
            <p:cNvSpPr/>
            <p:nvPr/>
          </p:nvSpPr>
          <p:spPr>
            <a:xfrm>
              <a:off x="6734690" y="3844772"/>
              <a:ext cx="181710" cy="176642"/>
            </a:xfrm>
            <a:custGeom>
              <a:avLst/>
              <a:gdLst/>
              <a:ahLst/>
              <a:cxnLst/>
              <a:rect l="l" t="t" r="r" b="b"/>
              <a:pathLst>
                <a:path w="2725" h="2649" extrusionOk="0">
                  <a:moveTo>
                    <a:pt x="1001" y="0"/>
                  </a:moveTo>
                  <a:cubicBezTo>
                    <a:pt x="800" y="0"/>
                    <a:pt x="611" y="57"/>
                    <a:pt x="456" y="178"/>
                  </a:cubicBezTo>
                  <a:cubicBezTo>
                    <a:pt x="0" y="546"/>
                    <a:pt x="13" y="1345"/>
                    <a:pt x="510" y="1986"/>
                  </a:cubicBezTo>
                  <a:cubicBezTo>
                    <a:pt x="844" y="2409"/>
                    <a:pt x="1303" y="2649"/>
                    <a:pt x="1711" y="2649"/>
                  </a:cubicBezTo>
                  <a:cubicBezTo>
                    <a:pt x="1910" y="2649"/>
                    <a:pt x="2098" y="2592"/>
                    <a:pt x="2252" y="2471"/>
                  </a:cubicBezTo>
                  <a:cubicBezTo>
                    <a:pt x="2724" y="2103"/>
                    <a:pt x="2699" y="1304"/>
                    <a:pt x="2202" y="662"/>
                  </a:cubicBezTo>
                  <a:cubicBezTo>
                    <a:pt x="1875" y="240"/>
                    <a:pt x="1412" y="0"/>
                    <a:pt x="100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3"/>
            <p:cNvSpPr/>
            <p:nvPr/>
          </p:nvSpPr>
          <p:spPr>
            <a:xfrm>
              <a:off x="6778301" y="3872312"/>
              <a:ext cx="99690" cy="125096"/>
            </a:xfrm>
            <a:custGeom>
              <a:avLst/>
              <a:gdLst/>
              <a:ahLst/>
              <a:cxnLst/>
              <a:rect l="l" t="t" r="r" b="b"/>
              <a:pathLst>
                <a:path w="1495" h="1876" extrusionOk="0">
                  <a:moveTo>
                    <a:pt x="1454" y="1875"/>
                  </a:moveTo>
                  <a:cubicBezTo>
                    <a:pt x="1441" y="1875"/>
                    <a:pt x="1441" y="1809"/>
                    <a:pt x="1416" y="1718"/>
                  </a:cubicBezTo>
                  <a:cubicBezTo>
                    <a:pt x="1391" y="1627"/>
                    <a:pt x="1350" y="1507"/>
                    <a:pt x="1271" y="1391"/>
                  </a:cubicBezTo>
                  <a:cubicBezTo>
                    <a:pt x="1205" y="1272"/>
                    <a:pt x="1089" y="1155"/>
                    <a:pt x="957" y="1077"/>
                  </a:cubicBezTo>
                  <a:cubicBezTo>
                    <a:pt x="825" y="1010"/>
                    <a:pt x="667" y="970"/>
                    <a:pt x="538" y="904"/>
                  </a:cubicBezTo>
                  <a:cubicBezTo>
                    <a:pt x="394" y="853"/>
                    <a:pt x="249" y="775"/>
                    <a:pt x="145" y="668"/>
                  </a:cubicBezTo>
                  <a:cubicBezTo>
                    <a:pt x="92" y="605"/>
                    <a:pt x="54" y="539"/>
                    <a:pt x="26" y="473"/>
                  </a:cubicBezTo>
                  <a:cubicBezTo>
                    <a:pt x="1" y="407"/>
                    <a:pt x="1" y="341"/>
                    <a:pt x="1" y="275"/>
                  </a:cubicBezTo>
                  <a:cubicBezTo>
                    <a:pt x="13" y="158"/>
                    <a:pt x="67" y="79"/>
                    <a:pt x="117" y="39"/>
                  </a:cubicBezTo>
                  <a:cubicBezTo>
                    <a:pt x="170" y="1"/>
                    <a:pt x="211" y="1"/>
                    <a:pt x="224" y="13"/>
                  </a:cubicBezTo>
                  <a:cubicBezTo>
                    <a:pt x="249" y="54"/>
                    <a:pt x="170" y="117"/>
                    <a:pt x="183" y="275"/>
                  </a:cubicBezTo>
                  <a:cubicBezTo>
                    <a:pt x="196" y="353"/>
                    <a:pt x="224" y="419"/>
                    <a:pt x="303" y="498"/>
                  </a:cubicBezTo>
                  <a:cubicBezTo>
                    <a:pt x="381" y="564"/>
                    <a:pt x="485" y="630"/>
                    <a:pt x="617" y="683"/>
                  </a:cubicBezTo>
                  <a:cubicBezTo>
                    <a:pt x="746" y="734"/>
                    <a:pt x="919" y="787"/>
                    <a:pt x="1076" y="891"/>
                  </a:cubicBezTo>
                  <a:cubicBezTo>
                    <a:pt x="1234" y="1010"/>
                    <a:pt x="1350" y="1155"/>
                    <a:pt x="1416" y="1312"/>
                  </a:cubicBezTo>
                  <a:cubicBezTo>
                    <a:pt x="1482" y="1470"/>
                    <a:pt x="1495" y="1611"/>
                    <a:pt x="1495" y="1718"/>
                  </a:cubicBezTo>
                  <a:cubicBezTo>
                    <a:pt x="1495" y="1822"/>
                    <a:pt x="1469" y="1875"/>
                    <a:pt x="1454" y="187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3"/>
            <p:cNvSpPr/>
            <p:nvPr/>
          </p:nvSpPr>
          <p:spPr>
            <a:xfrm>
              <a:off x="6604457" y="4272480"/>
              <a:ext cx="229921" cy="157037"/>
            </a:xfrm>
            <a:custGeom>
              <a:avLst/>
              <a:gdLst/>
              <a:ahLst/>
              <a:cxnLst/>
              <a:rect l="l" t="t" r="r" b="b"/>
              <a:pathLst>
                <a:path w="3448" h="2355" extrusionOk="0">
                  <a:moveTo>
                    <a:pt x="2208" y="0"/>
                  </a:moveTo>
                  <a:cubicBezTo>
                    <a:pt x="1885" y="0"/>
                    <a:pt x="1523" y="95"/>
                    <a:pt x="1180" y="290"/>
                  </a:cubicBezTo>
                  <a:cubicBezTo>
                    <a:pt x="393" y="737"/>
                    <a:pt x="0" y="1523"/>
                    <a:pt x="302" y="2058"/>
                  </a:cubicBezTo>
                  <a:cubicBezTo>
                    <a:pt x="419" y="2269"/>
                    <a:pt x="589" y="2355"/>
                    <a:pt x="800" y="2355"/>
                  </a:cubicBezTo>
                  <a:cubicBezTo>
                    <a:pt x="1128" y="2355"/>
                    <a:pt x="1554" y="2147"/>
                    <a:pt x="2032" y="1875"/>
                  </a:cubicBezTo>
                  <a:cubicBezTo>
                    <a:pt x="2818" y="1429"/>
                    <a:pt x="3447" y="985"/>
                    <a:pt x="3145" y="460"/>
                  </a:cubicBezTo>
                  <a:cubicBezTo>
                    <a:pt x="2976" y="157"/>
                    <a:pt x="2623" y="0"/>
                    <a:pt x="220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3"/>
            <p:cNvSpPr/>
            <p:nvPr/>
          </p:nvSpPr>
          <p:spPr>
            <a:xfrm>
              <a:off x="6648935" y="4324093"/>
              <a:ext cx="158171" cy="89221"/>
            </a:xfrm>
            <a:custGeom>
              <a:avLst/>
              <a:gdLst/>
              <a:ahLst/>
              <a:cxnLst/>
              <a:rect l="l" t="t" r="r" b="b"/>
              <a:pathLst>
                <a:path w="2372" h="1338" extrusionOk="0">
                  <a:moveTo>
                    <a:pt x="2372" y="42"/>
                  </a:moveTo>
                  <a:cubicBezTo>
                    <a:pt x="2372" y="54"/>
                    <a:pt x="2309" y="54"/>
                    <a:pt x="2214" y="79"/>
                  </a:cubicBezTo>
                  <a:cubicBezTo>
                    <a:pt x="2123" y="104"/>
                    <a:pt x="1994" y="145"/>
                    <a:pt x="1849" y="224"/>
                  </a:cubicBezTo>
                  <a:cubicBezTo>
                    <a:pt x="1560" y="356"/>
                    <a:pt x="1220" y="551"/>
                    <a:pt x="972" y="708"/>
                  </a:cubicBezTo>
                  <a:cubicBezTo>
                    <a:pt x="459" y="1048"/>
                    <a:pt x="79" y="1337"/>
                    <a:pt x="28" y="1284"/>
                  </a:cubicBezTo>
                  <a:cubicBezTo>
                    <a:pt x="0" y="1246"/>
                    <a:pt x="66" y="1142"/>
                    <a:pt x="211" y="998"/>
                  </a:cubicBezTo>
                  <a:cubicBezTo>
                    <a:pt x="355" y="853"/>
                    <a:pt x="563" y="683"/>
                    <a:pt x="840" y="513"/>
                  </a:cubicBezTo>
                  <a:cubicBezTo>
                    <a:pt x="1101" y="340"/>
                    <a:pt x="1481" y="170"/>
                    <a:pt x="1796" y="79"/>
                  </a:cubicBezTo>
                  <a:cubicBezTo>
                    <a:pt x="1941" y="26"/>
                    <a:pt x="2098" y="1"/>
                    <a:pt x="2202" y="1"/>
                  </a:cubicBezTo>
                  <a:cubicBezTo>
                    <a:pt x="2321" y="1"/>
                    <a:pt x="2372" y="42"/>
                    <a:pt x="2372" y="4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3"/>
            <p:cNvSpPr/>
            <p:nvPr/>
          </p:nvSpPr>
          <p:spPr>
            <a:xfrm>
              <a:off x="6692746" y="4029819"/>
              <a:ext cx="177309" cy="157637"/>
            </a:xfrm>
            <a:custGeom>
              <a:avLst/>
              <a:gdLst/>
              <a:ahLst/>
              <a:cxnLst/>
              <a:rect l="l" t="t" r="r" b="b"/>
              <a:pathLst>
                <a:path w="2659" h="2364" extrusionOk="0">
                  <a:moveTo>
                    <a:pt x="948" y="0"/>
                  </a:moveTo>
                  <a:cubicBezTo>
                    <a:pt x="728" y="0"/>
                    <a:pt x="528" y="68"/>
                    <a:pt x="378" y="209"/>
                  </a:cubicBezTo>
                  <a:cubicBezTo>
                    <a:pt x="0" y="586"/>
                    <a:pt x="117" y="1322"/>
                    <a:pt x="629" y="1860"/>
                  </a:cubicBezTo>
                  <a:cubicBezTo>
                    <a:pt x="949" y="2187"/>
                    <a:pt x="1350" y="2364"/>
                    <a:pt x="1702" y="2364"/>
                  </a:cubicBezTo>
                  <a:cubicBezTo>
                    <a:pt x="1925" y="2364"/>
                    <a:pt x="2128" y="2293"/>
                    <a:pt x="2281" y="2146"/>
                  </a:cubicBezTo>
                  <a:cubicBezTo>
                    <a:pt x="2658" y="1781"/>
                    <a:pt x="2542" y="1045"/>
                    <a:pt x="2029" y="507"/>
                  </a:cubicBezTo>
                  <a:cubicBezTo>
                    <a:pt x="1706" y="177"/>
                    <a:pt x="1302" y="0"/>
                    <a:pt x="948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3"/>
            <p:cNvSpPr/>
            <p:nvPr/>
          </p:nvSpPr>
          <p:spPr>
            <a:xfrm>
              <a:off x="6475025" y="3886316"/>
              <a:ext cx="229921" cy="157104"/>
            </a:xfrm>
            <a:custGeom>
              <a:avLst/>
              <a:gdLst/>
              <a:ahLst/>
              <a:cxnLst/>
              <a:rect l="l" t="t" r="r" b="b"/>
              <a:pathLst>
                <a:path w="3448" h="2356" extrusionOk="0">
                  <a:moveTo>
                    <a:pt x="2202" y="0"/>
                  </a:moveTo>
                  <a:cubicBezTo>
                    <a:pt x="1878" y="0"/>
                    <a:pt x="1518" y="94"/>
                    <a:pt x="1180" y="288"/>
                  </a:cubicBezTo>
                  <a:cubicBezTo>
                    <a:pt x="394" y="734"/>
                    <a:pt x="1" y="1521"/>
                    <a:pt x="303" y="2059"/>
                  </a:cubicBezTo>
                  <a:cubicBezTo>
                    <a:pt x="421" y="2270"/>
                    <a:pt x="592" y="2355"/>
                    <a:pt x="803" y="2355"/>
                  </a:cubicBezTo>
                  <a:cubicBezTo>
                    <a:pt x="1131" y="2355"/>
                    <a:pt x="1555" y="2150"/>
                    <a:pt x="2032" y="1889"/>
                  </a:cubicBezTo>
                  <a:cubicBezTo>
                    <a:pt x="2819" y="1442"/>
                    <a:pt x="3448" y="995"/>
                    <a:pt x="3146" y="458"/>
                  </a:cubicBezTo>
                  <a:cubicBezTo>
                    <a:pt x="2976" y="156"/>
                    <a:pt x="2619" y="0"/>
                    <a:pt x="2202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3"/>
            <p:cNvSpPr/>
            <p:nvPr/>
          </p:nvSpPr>
          <p:spPr>
            <a:xfrm>
              <a:off x="6519703" y="3937795"/>
              <a:ext cx="158238" cy="89155"/>
            </a:xfrm>
            <a:custGeom>
              <a:avLst/>
              <a:gdLst/>
              <a:ahLst/>
              <a:cxnLst/>
              <a:rect l="l" t="t" r="r" b="b"/>
              <a:pathLst>
                <a:path w="2373" h="1337" extrusionOk="0">
                  <a:moveTo>
                    <a:pt x="2372" y="54"/>
                  </a:moveTo>
                  <a:cubicBezTo>
                    <a:pt x="2372" y="66"/>
                    <a:pt x="2306" y="66"/>
                    <a:pt x="2215" y="79"/>
                  </a:cubicBezTo>
                  <a:cubicBezTo>
                    <a:pt x="2124" y="107"/>
                    <a:pt x="1992" y="157"/>
                    <a:pt x="1847" y="223"/>
                  </a:cubicBezTo>
                  <a:cubicBezTo>
                    <a:pt x="1557" y="368"/>
                    <a:pt x="1218" y="551"/>
                    <a:pt x="969" y="724"/>
                  </a:cubicBezTo>
                  <a:cubicBezTo>
                    <a:pt x="457" y="1051"/>
                    <a:pt x="79" y="1337"/>
                    <a:pt x="26" y="1287"/>
                  </a:cubicBezTo>
                  <a:cubicBezTo>
                    <a:pt x="1" y="1258"/>
                    <a:pt x="63" y="1154"/>
                    <a:pt x="208" y="1010"/>
                  </a:cubicBezTo>
                  <a:cubicBezTo>
                    <a:pt x="353" y="865"/>
                    <a:pt x="564" y="683"/>
                    <a:pt x="837" y="513"/>
                  </a:cubicBezTo>
                  <a:cubicBezTo>
                    <a:pt x="1101" y="343"/>
                    <a:pt x="1479" y="173"/>
                    <a:pt x="1793" y="79"/>
                  </a:cubicBezTo>
                  <a:cubicBezTo>
                    <a:pt x="1938" y="28"/>
                    <a:pt x="2095" y="0"/>
                    <a:pt x="2202" y="0"/>
                  </a:cubicBezTo>
                  <a:cubicBezTo>
                    <a:pt x="2319" y="16"/>
                    <a:pt x="2372" y="41"/>
                    <a:pt x="2372" y="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43"/>
          <p:cNvGrpSpPr/>
          <p:nvPr/>
        </p:nvGrpSpPr>
        <p:grpSpPr>
          <a:xfrm>
            <a:off x="160216" y="-653907"/>
            <a:ext cx="2156519" cy="2387821"/>
            <a:chOff x="1180196" y="1611644"/>
            <a:chExt cx="1265489" cy="1401221"/>
          </a:xfrm>
        </p:grpSpPr>
        <p:sp>
          <p:nvSpPr>
            <p:cNvPr id="2770" name="Google Shape;2770;p43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3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3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3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3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3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3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3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3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3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3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3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3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3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3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3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3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3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3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3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3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3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3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3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3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3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3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3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3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3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3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3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3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3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3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5" name="Google Shape;2805;p43"/>
          <p:cNvGrpSpPr/>
          <p:nvPr/>
        </p:nvGrpSpPr>
        <p:grpSpPr>
          <a:xfrm>
            <a:off x="7920035" y="5"/>
            <a:ext cx="3085788" cy="2765177"/>
            <a:chOff x="1259573" y="3375920"/>
            <a:chExt cx="1882382" cy="1686803"/>
          </a:xfrm>
        </p:grpSpPr>
        <p:sp>
          <p:nvSpPr>
            <p:cNvPr id="2806" name="Google Shape;2806;p43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3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3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3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3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3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3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3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3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3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3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3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3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3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3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3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3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3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3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3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3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3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3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3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3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3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3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3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3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3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3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3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3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3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3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3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3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3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3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3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3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3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3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3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3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3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3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3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3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3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3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3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3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3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3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3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2" name="Google Shape;2862;p43"/>
          <p:cNvGrpSpPr/>
          <p:nvPr/>
        </p:nvGrpSpPr>
        <p:grpSpPr>
          <a:xfrm>
            <a:off x="303286" y="4000079"/>
            <a:ext cx="1754501" cy="1066671"/>
            <a:chOff x="6784369" y="2217533"/>
            <a:chExt cx="1139212" cy="692599"/>
          </a:xfrm>
        </p:grpSpPr>
        <p:sp>
          <p:nvSpPr>
            <p:cNvPr id="2863" name="Google Shape;2863;p43"/>
            <p:cNvSpPr/>
            <p:nvPr/>
          </p:nvSpPr>
          <p:spPr>
            <a:xfrm>
              <a:off x="6833782" y="2370439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3"/>
            <p:cNvSpPr/>
            <p:nvPr/>
          </p:nvSpPr>
          <p:spPr>
            <a:xfrm>
              <a:off x="7344911" y="2217533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3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3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3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3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3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3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3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3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3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3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3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3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3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3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3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3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3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3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3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3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3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3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3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3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3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3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3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3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3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3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46"/>
          <p:cNvSpPr txBox="1">
            <a:spLocks noGrp="1"/>
          </p:cNvSpPr>
          <p:nvPr>
            <p:ph type="title"/>
          </p:nvPr>
        </p:nvSpPr>
        <p:spPr>
          <a:xfrm>
            <a:off x="713275" y="1591075"/>
            <a:ext cx="45648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Phạm vi </a:t>
            </a:r>
            <a:r>
              <a:rPr lang="en" b="1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 tài</a:t>
            </a:r>
            <a:endParaRPr b="1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26" name="Google Shape;3026;p46"/>
          <p:cNvSpPr txBox="1">
            <a:spLocks noGrp="1"/>
          </p:cNvSpPr>
          <p:nvPr>
            <p:ph type="subTitle" idx="1"/>
          </p:nvPr>
        </p:nvSpPr>
        <p:spPr>
          <a:xfrm>
            <a:off x="1081401" y="2228521"/>
            <a:ext cx="4564800" cy="17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Các quán cà phê có quy mô vừa và nhỏ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Chủ yếu bán trên mạng và bán mang đi</a:t>
            </a:r>
            <a:endParaRPr dirty="0"/>
          </a:p>
        </p:txBody>
      </p:sp>
      <p:grpSp>
        <p:nvGrpSpPr>
          <p:cNvPr id="3027" name="Google Shape;3027;p46"/>
          <p:cNvGrpSpPr/>
          <p:nvPr/>
        </p:nvGrpSpPr>
        <p:grpSpPr>
          <a:xfrm>
            <a:off x="5480182" y="3188047"/>
            <a:ext cx="3079200" cy="2759273"/>
            <a:chOff x="1259573" y="3375920"/>
            <a:chExt cx="1882382" cy="1686803"/>
          </a:xfrm>
        </p:grpSpPr>
        <p:sp>
          <p:nvSpPr>
            <p:cNvPr id="3028" name="Google Shape;3028;p46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6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6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6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6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6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6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6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6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6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6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6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6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6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6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6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6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6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6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4" name="Google Shape;3084;p46"/>
          <p:cNvGrpSpPr/>
          <p:nvPr/>
        </p:nvGrpSpPr>
        <p:grpSpPr>
          <a:xfrm>
            <a:off x="7131547" y="2488138"/>
            <a:ext cx="1675228" cy="1003099"/>
            <a:chOff x="6784369" y="2225096"/>
            <a:chExt cx="1144047" cy="685036"/>
          </a:xfrm>
        </p:grpSpPr>
        <p:sp>
          <p:nvSpPr>
            <p:cNvPr id="3085" name="Google Shape;3085;p46"/>
            <p:cNvSpPr/>
            <p:nvPr/>
          </p:nvSpPr>
          <p:spPr>
            <a:xfrm>
              <a:off x="6855109" y="2378001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6"/>
            <p:cNvSpPr/>
            <p:nvPr/>
          </p:nvSpPr>
          <p:spPr>
            <a:xfrm>
              <a:off x="7349746" y="2225096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6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6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6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6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6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6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6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6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46"/>
          <p:cNvGrpSpPr/>
          <p:nvPr/>
        </p:nvGrpSpPr>
        <p:grpSpPr>
          <a:xfrm>
            <a:off x="6235912" y="318437"/>
            <a:ext cx="2090884" cy="2197757"/>
            <a:chOff x="6731156" y="0"/>
            <a:chExt cx="1474218" cy="1549571"/>
          </a:xfrm>
        </p:grpSpPr>
        <p:sp>
          <p:nvSpPr>
            <p:cNvPr id="3118" name="Google Shape;3118;p46"/>
            <p:cNvSpPr/>
            <p:nvPr/>
          </p:nvSpPr>
          <p:spPr>
            <a:xfrm>
              <a:off x="6829914" y="0"/>
              <a:ext cx="1375460" cy="1516227"/>
            </a:xfrm>
            <a:custGeom>
              <a:avLst/>
              <a:gdLst/>
              <a:ahLst/>
              <a:cxnLst/>
              <a:rect l="l" t="t" r="r" b="b"/>
              <a:pathLst>
                <a:path w="20627" h="22738" extrusionOk="0">
                  <a:moveTo>
                    <a:pt x="20627" y="4904"/>
                  </a:moveTo>
                  <a:lnTo>
                    <a:pt x="14692" y="212"/>
                  </a:lnTo>
                  <a:lnTo>
                    <a:pt x="12789" y="2624"/>
                  </a:lnTo>
                  <a:lnTo>
                    <a:pt x="9474" y="1"/>
                  </a:lnTo>
                  <a:lnTo>
                    <a:pt x="6945" y="3212"/>
                  </a:lnTo>
                  <a:cubicBezTo>
                    <a:pt x="2922" y="4495"/>
                    <a:pt x="0" y="8270"/>
                    <a:pt x="0" y="12739"/>
                  </a:cubicBezTo>
                  <a:cubicBezTo>
                    <a:pt x="0" y="18256"/>
                    <a:pt x="4482" y="22738"/>
                    <a:pt x="9999" y="22738"/>
                  </a:cubicBezTo>
                  <a:cubicBezTo>
                    <a:pt x="15528" y="22738"/>
                    <a:pt x="19998" y="18256"/>
                    <a:pt x="19998" y="12739"/>
                  </a:cubicBezTo>
                  <a:cubicBezTo>
                    <a:pt x="19998" y="10827"/>
                    <a:pt x="19473" y="9056"/>
                    <a:pt x="18545" y="753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6731156" y="215855"/>
              <a:ext cx="1333517" cy="1333717"/>
            </a:xfrm>
            <a:custGeom>
              <a:avLst/>
              <a:gdLst/>
              <a:ahLst/>
              <a:cxnLst/>
              <a:rect l="l" t="t" r="r" b="b"/>
              <a:pathLst>
                <a:path w="19998" h="20001" extrusionOk="0">
                  <a:moveTo>
                    <a:pt x="9999" y="0"/>
                  </a:moveTo>
                  <a:cubicBezTo>
                    <a:pt x="4469" y="0"/>
                    <a:pt x="0" y="4482"/>
                    <a:pt x="0" y="10002"/>
                  </a:cubicBezTo>
                  <a:cubicBezTo>
                    <a:pt x="0" y="15519"/>
                    <a:pt x="4469" y="20001"/>
                    <a:pt x="9999" y="20001"/>
                  </a:cubicBezTo>
                  <a:cubicBezTo>
                    <a:pt x="15515" y="20001"/>
                    <a:pt x="19997" y="15519"/>
                    <a:pt x="19997" y="10002"/>
                  </a:cubicBezTo>
                  <a:cubicBezTo>
                    <a:pt x="19997" y="4482"/>
                    <a:pt x="15515" y="0"/>
                    <a:pt x="9999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7459940" y="47212"/>
              <a:ext cx="646687" cy="630083"/>
            </a:xfrm>
            <a:custGeom>
              <a:avLst/>
              <a:gdLst/>
              <a:ahLst/>
              <a:cxnLst/>
              <a:rect l="l" t="t" r="r" b="b"/>
              <a:pathLst>
                <a:path w="9698" h="9449" extrusionOk="0">
                  <a:moveTo>
                    <a:pt x="3762" y="1"/>
                  </a:moveTo>
                  <a:lnTo>
                    <a:pt x="1" y="4759"/>
                  </a:lnTo>
                  <a:lnTo>
                    <a:pt x="5936" y="9449"/>
                  </a:lnTo>
                  <a:lnTo>
                    <a:pt x="9697" y="469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7505485" y="9189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089"/>
                  </a:lnTo>
                  <a:lnTo>
                    <a:pt x="5174" y="8191"/>
                  </a:lnTo>
                  <a:lnTo>
                    <a:pt x="8414" y="4089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7459940" y="47212"/>
              <a:ext cx="261395" cy="317409"/>
            </a:xfrm>
            <a:custGeom>
              <a:avLst/>
              <a:gdLst/>
              <a:ahLst/>
              <a:cxnLst/>
              <a:rect l="l" t="t" r="r" b="b"/>
              <a:pathLst>
                <a:path w="3920" h="4760" extrusionOk="0">
                  <a:moveTo>
                    <a:pt x="3762" y="1"/>
                  </a:moveTo>
                  <a:lnTo>
                    <a:pt x="1" y="4759"/>
                  </a:lnTo>
                  <a:lnTo>
                    <a:pt x="683" y="4759"/>
                  </a:lnTo>
                  <a:lnTo>
                    <a:pt x="3920" y="67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7846305" y="360158"/>
              <a:ext cx="260328" cy="317142"/>
            </a:xfrm>
            <a:custGeom>
              <a:avLst/>
              <a:gdLst/>
              <a:ahLst/>
              <a:cxnLst/>
              <a:rect l="l" t="t" r="r" b="b"/>
              <a:pathLst>
                <a:path w="3904" h="4756" extrusionOk="0">
                  <a:moveTo>
                    <a:pt x="3237" y="0"/>
                  </a:moveTo>
                  <a:lnTo>
                    <a:pt x="0" y="4102"/>
                  </a:lnTo>
                  <a:lnTo>
                    <a:pt x="142" y="4756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7505485" y="91890"/>
              <a:ext cx="554798" cy="540995"/>
            </a:xfrm>
            <a:custGeom>
              <a:avLst/>
              <a:gdLst/>
              <a:ahLst/>
              <a:cxnLst/>
              <a:rect l="l" t="t" r="r" b="b"/>
              <a:pathLst>
                <a:path w="8320" h="8113" extrusionOk="0">
                  <a:moveTo>
                    <a:pt x="3249" y="104"/>
                  </a:moveTo>
                  <a:lnTo>
                    <a:pt x="8228" y="4036"/>
                  </a:lnTo>
                  <a:lnTo>
                    <a:pt x="5083" y="8021"/>
                  </a:lnTo>
                  <a:lnTo>
                    <a:pt x="104" y="4077"/>
                  </a:lnTo>
                  <a:lnTo>
                    <a:pt x="3249" y="104"/>
                  </a:lnTo>
                  <a:close/>
                  <a:moveTo>
                    <a:pt x="3237" y="1"/>
                  </a:moveTo>
                  <a:lnTo>
                    <a:pt x="25" y="4061"/>
                  </a:lnTo>
                  <a:lnTo>
                    <a:pt x="0" y="4089"/>
                  </a:lnTo>
                  <a:lnTo>
                    <a:pt x="5095" y="8112"/>
                  </a:lnTo>
                  <a:lnTo>
                    <a:pt x="8307" y="4048"/>
                  </a:lnTo>
                  <a:lnTo>
                    <a:pt x="8319" y="4023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7758816" y="292807"/>
              <a:ext cx="216718" cy="271865"/>
            </a:xfrm>
            <a:custGeom>
              <a:avLst/>
              <a:gdLst/>
              <a:ahLst/>
              <a:cxnLst/>
              <a:rect l="l" t="t" r="r" b="b"/>
              <a:pathLst>
                <a:path w="3250" h="4077" extrusionOk="0">
                  <a:moveTo>
                    <a:pt x="3184" y="1"/>
                  </a:moveTo>
                  <a:lnTo>
                    <a:pt x="1" y="4036"/>
                  </a:lnTo>
                  <a:lnTo>
                    <a:pt x="54" y="4077"/>
                  </a:lnTo>
                  <a:lnTo>
                    <a:pt x="3250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7674928" y="226324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4" y="1"/>
                  </a:moveTo>
                  <a:lnTo>
                    <a:pt x="1" y="4039"/>
                  </a:lnTo>
                  <a:lnTo>
                    <a:pt x="54" y="4077"/>
                  </a:lnTo>
                  <a:lnTo>
                    <a:pt x="3237" y="4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7591040" y="160040"/>
              <a:ext cx="215851" cy="271865"/>
            </a:xfrm>
            <a:custGeom>
              <a:avLst/>
              <a:gdLst/>
              <a:ahLst/>
              <a:cxnLst/>
              <a:rect l="l" t="t" r="r" b="b"/>
              <a:pathLst>
                <a:path w="3237" h="4077" extrusionOk="0">
                  <a:moveTo>
                    <a:pt x="3183" y="1"/>
                  </a:moveTo>
                  <a:lnTo>
                    <a:pt x="0" y="4036"/>
                  </a:lnTo>
                  <a:lnTo>
                    <a:pt x="54" y="4077"/>
                  </a:lnTo>
                  <a:lnTo>
                    <a:pt x="3237" y="38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7666993" y="160907"/>
              <a:ext cx="338347" cy="269131"/>
            </a:xfrm>
            <a:custGeom>
              <a:avLst/>
              <a:gdLst/>
              <a:ahLst/>
              <a:cxnLst/>
              <a:rect l="l" t="t" r="r" b="b"/>
              <a:pathLst>
                <a:path w="5074" h="4036" extrusionOk="0">
                  <a:moveTo>
                    <a:pt x="41" y="0"/>
                  </a:moveTo>
                  <a:lnTo>
                    <a:pt x="0" y="54"/>
                  </a:lnTo>
                  <a:lnTo>
                    <a:pt x="5032" y="4036"/>
                  </a:lnTo>
                  <a:lnTo>
                    <a:pt x="5073" y="397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7613712" y="228191"/>
              <a:ext cx="339147" cy="269197"/>
            </a:xfrm>
            <a:custGeom>
              <a:avLst/>
              <a:gdLst/>
              <a:ahLst/>
              <a:cxnLst/>
              <a:rect l="l" t="t" r="r" b="b"/>
              <a:pathLst>
                <a:path w="5086" h="4037" extrusionOk="0">
                  <a:moveTo>
                    <a:pt x="41" y="1"/>
                  </a:moveTo>
                  <a:lnTo>
                    <a:pt x="0" y="51"/>
                  </a:lnTo>
                  <a:lnTo>
                    <a:pt x="5032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7560432" y="295541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41" y="1"/>
                  </a:moveTo>
                  <a:lnTo>
                    <a:pt x="0" y="51"/>
                  </a:lnTo>
                  <a:lnTo>
                    <a:pt x="5033" y="4036"/>
                  </a:lnTo>
                  <a:lnTo>
                    <a:pt x="5086" y="397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7112186" y="34209"/>
              <a:ext cx="646687" cy="629283"/>
            </a:xfrm>
            <a:custGeom>
              <a:avLst/>
              <a:gdLst/>
              <a:ahLst/>
              <a:cxnLst/>
              <a:rect l="l" t="t" r="r" b="b"/>
              <a:pathLst>
                <a:path w="9698" h="9437" extrusionOk="0">
                  <a:moveTo>
                    <a:pt x="3759" y="1"/>
                  </a:moveTo>
                  <a:lnTo>
                    <a:pt x="1" y="4756"/>
                  </a:lnTo>
                  <a:lnTo>
                    <a:pt x="5936" y="9436"/>
                  </a:lnTo>
                  <a:lnTo>
                    <a:pt x="9698" y="4690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7157530" y="77820"/>
              <a:ext cx="561067" cy="546196"/>
            </a:xfrm>
            <a:custGeom>
              <a:avLst/>
              <a:gdLst/>
              <a:ahLst/>
              <a:cxnLst/>
              <a:rect l="l" t="t" r="r" b="b"/>
              <a:pathLst>
                <a:path w="8414" h="8191" extrusionOk="0">
                  <a:moveTo>
                    <a:pt x="3237" y="1"/>
                  </a:moveTo>
                  <a:lnTo>
                    <a:pt x="0" y="4102"/>
                  </a:lnTo>
                  <a:lnTo>
                    <a:pt x="5177" y="8191"/>
                  </a:lnTo>
                  <a:lnTo>
                    <a:pt x="8414" y="4090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7112186" y="34209"/>
              <a:ext cx="261195" cy="317209"/>
            </a:xfrm>
            <a:custGeom>
              <a:avLst/>
              <a:gdLst/>
              <a:ahLst/>
              <a:cxnLst/>
              <a:rect l="l" t="t" r="r" b="b"/>
              <a:pathLst>
                <a:path w="3917" h="4757" extrusionOk="0">
                  <a:moveTo>
                    <a:pt x="3759" y="1"/>
                  </a:moveTo>
                  <a:lnTo>
                    <a:pt x="1" y="4756"/>
                  </a:lnTo>
                  <a:lnTo>
                    <a:pt x="680" y="4756"/>
                  </a:lnTo>
                  <a:lnTo>
                    <a:pt x="3917" y="655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7498350" y="346954"/>
              <a:ext cx="260529" cy="316542"/>
            </a:xfrm>
            <a:custGeom>
              <a:avLst/>
              <a:gdLst/>
              <a:ahLst/>
              <a:cxnLst/>
              <a:rect l="l" t="t" r="r" b="b"/>
              <a:pathLst>
                <a:path w="3907" h="4747" extrusionOk="0">
                  <a:moveTo>
                    <a:pt x="3237" y="0"/>
                  </a:moveTo>
                  <a:lnTo>
                    <a:pt x="0" y="4105"/>
                  </a:lnTo>
                  <a:lnTo>
                    <a:pt x="145" y="4746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7157530" y="77820"/>
              <a:ext cx="554998" cy="541795"/>
            </a:xfrm>
            <a:custGeom>
              <a:avLst/>
              <a:gdLst/>
              <a:ahLst/>
              <a:cxnLst/>
              <a:rect l="l" t="t" r="r" b="b"/>
              <a:pathLst>
                <a:path w="8323" h="8125" extrusionOk="0">
                  <a:moveTo>
                    <a:pt x="3252" y="105"/>
                  </a:moveTo>
                  <a:lnTo>
                    <a:pt x="8231" y="4036"/>
                  </a:lnTo>
                  <a:lnTo>
                    <a:pt x="5086" y="8021"/>
                  </a:lnTo>
                  <a:lnTo>
                    <a:pt x="107" y="4090"/>
                  </a:lnTo>
                  <a:lnTo>
                    <a:pt x="3252" y="105"/>
                  </a:lnTo>
                  <a:close/>
                  <a:moveTo>
                    <a:pt x="3237" y="1"/>
                  </a:moveTo>
                  <a:lnTo>
                    <a:pt x="29" y="4064"/>
                  </a:lnTo>
                  <a:lnTo>
                    <a:pt x="0" y="4102"/>
                  </a:lnTo>
                  <a:lnTo>
                    <a:pt x="5099" y="8125"/>
                  </a:lnTo>
                  <a:lnTo>
                    <a:pt x="8310" y="4064"/>
                  </a:lnTo>
                  <a:lnTo>
                    <a:pt x="8323" y="4024"/>
                  </a:lnTo>
                  <a:lnTo>
                    <a:pt x="323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7411061" y="278737"/>
              <a:ext cx="216718" cy="272731"/>
            </a:xfrm>
            <a:custGeom>
              <a:avLst/>
              <a:gdLst/>
              <a:ahLst/>
              <a:cxnLst/>
              <a:rect l="l" t="t" r="r" b="b"/>
              <a:pathLst>
                <a:path w="3250" h="4090" extrusionOk="0">
                  <a:moveTo>
                    <a:pt x="3184" y="1"/>
                  </a:moveTo>
                  <a:lnTo>
                    <a:pt x="1" y="4039"/>
                  </a:lnTo>
                  <a:lnTo>
                    <a:pt x="51" y="4090"/>
                  </a:lnTo>
                  <a:lnTo>
                    <a:pt x="3250" y="54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7327173" y="212520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0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7243285" y="146037"/>
              <a:ext cx="215918" cy="272665"/>
            </a:xfrm>
            <a:custGeom>
              <a:avLst/>
              <a:gdLst/>
              <a:ahLst/>
              <a:cxnLst/>
              <a:rect l="l" t="t" r="r" b="b"/>
              <a:pathLst>
                <a:path w="3238" h="4089" extrusionOk="0">
                  <a:moveTo>
                    <a:pt x="3184" y="0"/>
                  </a:moveTo>
                  <a:lnTo>
                    <a:pt x="1" y="4035"/>
                  </a:lnTo>
                  <a:lnTo>
                    <a:pt x="51" y="4089"/>
                  </a:lnTo>
                  <a:lnTo>
                    <a:pt x="3237" y="5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7319238" y="146837"/>
              <a:ext cx="338347" cy="269397"/>
            </a:xfrm>
            <a:custGeom>
              <a:avLst/>
              <a:gdLst/>
              <a:ahLst/>
              <a:cxnLst/>
              <a:rect l="l" t="t" r="r" b="b"/>
              <a:pathLst>
                <a:path w="5074" h="4040" extrusionOk="0">
                  <a:moveTo>
                    <a:pt x="41" y="1"/>
                  </a:moveTo>
                  <a:lnTo>
                    <a:pt x="0" y="54"/>
                  </a:lnTo>
                  <a:lnTo>
                    <a:pt x="5033" y="4039"/>
                  </a:lnTo>
                  <a:lnTo>
                    <a:pt x="5073" y="3986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7265958" y="214187"/>
              <a:ext cx="339214" cy="269131"/>
            </a:xfrm>
            <a:custGeom>
              <a:avLst/>
              <a:gdLst/>
              <a:ahLst/>
              <a:cxnLst/>
              <a:rect l="l" t="t" r="r" b="b"/>
              <a:pathLst>
                <a:path w="5087" h="4036" extrusionOk="0">
                  <a:moveTo>
                    <a:pt x="38" y="0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6" y="39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7212678" y="281471"/>
              <a:ext cx="339014" cy="269197"/>
            </a:xfrm>
            <a:custGeom>
              <a:avLst/>
              <a:gdLst/>
              <a:ahLst/>
              <a:cxnLst/>
              <a:rect l="l" t="t" r="r" b="b"/>
              <a:pathLst>
                <a:path w="5084" h="4037" extrusionOk="0">
                  <a:moveTo>
                    <a:pt x="38" y="1"/>
                  </a:moveTo>
                  <a:lnTo>
                    <a:pt x="0" y="54"/>
                  </a:lnTo>
                  <a:lnTo>
                    <a:pt x="5033" y="4036"/>
                  </a:lnTo>
                  <a:lnTo>
                    <a:pt x="5083" y="3986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7562099" y="941371"/>
              <a:ext cx="413432" cy="283867"/>
            </a:xfrm>
            <a:custGeom>
              <a:avLst/>
              <a:gdLst/>
              <a:ahLst/>
              <a:cxnLst/>
              <a:rect l="l" t="t" r="r" b="b"/>
              <a:pathLst>
                <a:path w="6200" h="4257" extrusionOk="0">
                  <a:moveTo>
                    <a:pt x="1313" y="0"/>
                  </a:moveTo>
                  <a:cubicBezTo>
                    <a:pt x="942" y="0"/>
                    <a:pt x="583" y="201"/>
                    <a:pt x="409" y="550"/>
                  </a:cubicBezTo>
                  <a:lnTo>
                    <a:pt x="265" y="824"/>
                  </a:lnTo>
                  <a:cubicBezTo>
                    <a:pt x="0" y="1324"/>
                    <a:pt x="199" y="1937"/>
                    <a:pt x="696" y="2201"/>
                  </a:cubicBezTo>
                  <a:lnTo>
                    <a:pt x="4419" y="4139"/>
                  </a:lnTo>
                  <a:cubicBezTo>
                    <a:pt x="4569" y="4218"/>
                    <a:pt x="4730" y="4256"/>
                    <a:pt x="4889" y="4256"/>
                  </a:cubicBezTo>
                  <a:cubicBezTo>
                    <a:pt x="5256" y="4256"/>
                    <a:pt x="5612" y="4055"/>
                    <a:pt x="5794" y="3708"/>
                  </a:cubicBezTo>
                  <a:lnTo>
                    <a:pt x="5939" y="3431"/>
                  </a:lnTo>
                  <a:cubicBezTo>
                    <a:pt x="6200" y="2934"/>
                    <a:pt x="6005" y="2305"/>
                    <a:pt x="5505" y="2057"/>
                  </a:cubicBezTo>
                  <a:lnTo>
                    <a:pt x="1784" y="116"/>
                  </a:lnTo>
                  <a:cubicBezTo>
                    <a:pt x="1634" y="37"/>
                    <a:pt x="1472" y="0"/>
                    <a:pt x="1313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6958280" y="443179"/>
              <a:ext cx="879275" cy="879075"/>
            </a:xfrm>
            <a:custGeom>
              <a:avLst/>
              <a:gdLst/>
              <a:ahLst/>
              <a:cxnLst/>
              <a:rect l="l" t="t" r="r" b="b"/>
              <a:pathLst>
                <a:path w="13186" h="13183" extrusionOk="0">
                  <a:moveTo>
                    <a:pt x="6593" y="1"/>
                  </a:moveTo>
                  <a:cubicBezTo>
                    <a:pt x="2951" y="1"/>
                    <a:pt x="0" y="2948"/>
                    <a:pt x="0" y="6593"/>
                  </a:cubicBezTo>
                  <a:cubicBezTo>
                    <a:pt x="0" y="10235"/>
                    <a:pt x="2951" y="13182"/>
                    <a:pt x="6593" y="13182"/>
                  </a:cubicBezTo>
                  <a:cubicBezTo>
                    <a:pt x="10235" y="13182"/>
                    <a:pt x="13185" y="10235"/>
                    <a:pt x="13185" y="6593"/>
                  </a:cubicBezTo>
                  <a:cubicBezTo>
                    <a:pt x="13185" y="2948"/>
                    <a:pt x="10235" y="1"/>
                    <a:pt x="6593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7003758" y="488523"/>
              <a:ext cx="788254" cy="788387"/>
            </a:xfrm>
            <a:custGeom>
              <a:avLst/>
              <a:gdLst/>
              <a:ahLst/>
              <a:cxnLst/>
              <a:rect l="l" t="t" r="r" b="b"/>
              <a:pathLst>
                <a:path w="11821" h="11823" extrusionOk="0">
                  <a:moveTo>
                    <a:pt x="5911" y="0"/>
                  </a:moveTo>
                  <a:cubicBezTo>
                    <a:pt x="2649" y="0"/>
                    <a:pt x="1" y="2648"/>
                    <a:pt x="1" y="5913"/>
                  </a:cubicBezTo>
                  <a:cubicBezTo>
                    <a:pt x="1" y="9175"/>
                    <a:pt x="2649" y="11823"/>
                    <a:pt x="5911" y="11823"/>
                  </a:cubicBezTo>
                  <a:cubicBezTo>
                    <a:pt x="9175" y="11823"/>
                    <a:pt x="11821" y="9175"/>
                    <a:pt x="11821" y="5913"/>
                  </a:cubicBezTo>
                  <a:cubicBezTo>
                    <a:pt x="11821" y="2648"/>
                    <a:pt x="9175" y="0"/>
                    <a:pt x="5911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7091247" y="548872"/>
              <a:ext cx="632617" cy="382091"/>
            </a:xfrm>
            <a:custGeom>
              <a:avLst/>
              <a:gdLst/>
              <a:ahLst/>
              <a:cxnLst/>
              <a:rect l="l" t="t" r="r" b="b"/>
              <a:pathLst>
                <a:path w="9487" h="5730" extrusionOk="0">
                  <a:moveTo>
                    <a:pt x="5162" y="1"/>
                  </a:moveTo>
                  <a:cubicBezTo>
                    <a:pt x="2778" y="1"/>
                    <a:pt x="1139" y="878"/>
                    <a:pt x="601" y="2948"/>
                  </a:cubicBezTo>
                  <a:cubicBezTo>
                    <a:pt x="0" y="5257"/>
                    <a:pt x="1966" y="5335"/>
                    <a:pt x="4350" y="5335"/>
                  </a:cubicBezTo>
                  <a:cubicBezTo>
                    <a:pt x="5627" y="5335"/>
                    <a:pt x="7009" y="5729"/>
                    <a:pt x="8018" y="5729"/>
                  </a:cubicBezTo>
                  <a:cubicBezTo>
                    <a:pt x="8893" y="5729"/>
                    <a:pt x="9486" y="5433"/>
                    <a:pt x="9486" y="4326"/>
                  </a:cubicBezTo>
                  <a:cubicBezTo>
                    <a:pt x="9486" y="1942"/>
                    <a:pt x="7549" y="1"/>
                    <a:pt x="516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7364716" y="1004454"/>
              <a:ext cx="330412" cy="202848"/>
            </a:xfrm>
            <a:custGeom>
              <a:avLst/>
              <a:gdLst/>
              <a:ahLst/>
              <a:cxnLst/>
              <a:rect l="l" t="t" r="r" b="b"/>
              <a:pathLst>
                <a:path w="4955" h="3042" extrusionOk="0">
                  <a:moveTo>
                    <a:pt x="3038" y="0"/>
                  </a:moveTo>
                  <a:cubicBezTo>
                    <a:pt x="2734" y="0"/>
                    <a:pt x="2425" y="50"/>
                    <a:pt x="2149" y="154"/>
                  </a:cubicBezTo>
                  <a:cubicBezTo>
                    <a:pt x="1205" y="507"/>
                    <a:pt x="1" y="1032"/>
                    <a:pt x="274" y="1752"/>
                  </a:cubicBezTo>
                  <a:cubicBezTo>
                    <a:pt x="506" y="2364"/>
                    <a:pt x="1649" y="3042"/>
                    <a:pt x="2569" y="3042"/>
                  </a:cubicBezTo>
                  <a:cubicBezTo>
                    <a:pt x="2751" y="3042"/>
                    <a:pt x="2924" y="3015"/>
                    <a:pt x="3080" y="2957"/>
                  </a:cubicBezTo>
                  <a:cubicBezTo>
                    <a:pt x="4023" y="2605"/>
                    <a:pt x="4954" y="1529"/>
                    <a:pt x="4678" y="809"/>
                  </a:cubicBezTo>
                  <a:cubicBezTo>
                    <a:pt x="4484" y="291"/>
                    <a:pt x="3772" y="0"/>
                    <a:pt x="303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7062306" y="953974"/>
              <a:ext cx="262196" cy="222319"/>
            </a:xfrm>
            <a:custGeom>
              <a:avLst/>
              <a:gdLst/>
              <a:ahLst/>
              <a:cxnLst/>
              <a:rect l="l" t="t" r="r" b="b"/>
              <a:pathLst>
                <a:path w="3932" h="3334" extrusionOk="0">
                  <a:moveTo>
                    <a:pt x="2008" y="1"/>
                  </a:moveTo>
                  <a:cubicBezTo>
                    <a:pt x="1334" y="1"/>
                    <a:pt x="622" y="221"/>
                    <a:pt x="381" y="635"/>
                  </a:cubicBezTo>
                  <a:cubicBezTo>
                    <a:pt x="0" y="1305"/>
                    <a:pt x="708" y="2563"/>
                    <a:pt x="1428" y="2981"/>
                  </a:cubicBezTo>
                  <a:cubicBezTo>
                    <a:pt x="1800" y="3190"/>
                    <a:pt x="2251" y="3333"/>
                    <a:pt x="2653" y="3333"/>
                  </a:cubicBezTo>
                  <a:cubicBezTo>
                    <a:pt x="3032" y="3333"/>
                    <a:pt x="3367" y="3207"/>
                    <a:pt x="3551" y="2890"/>
                  </a:cubicBezTo>
                  <a:cubicBezTo>
                    <a:pt x="3932" y="2236"/>
                    <a:pt x="3762" y="647"/>
                    <a:pt x="3042" y="229"/>
                  </a:cubicBezTo>
                  <a:cubicBezTo>
                    <a:pt x="2777" y="75"/>
                    <a:pt x="2399" y="1"/>
                    <a:pt x="200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41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Mục tiêu hướng đến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"/>
          </p:nvPr>
        </p:nvSpPr>
        <p:spPr>
          <a:xfrm>
            <a:off x="155451" y="1491841"/>
            <a:ext cx="4842599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Mục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tiêu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xây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dựng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mềm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quản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phê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website: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Nâng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trải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dịch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hàng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Hỗ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trợ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doanh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đổi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bán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quản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nhân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sự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Giao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diện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thân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6088555" y="1829400"/>
            <a:ext cx="2335451" cy="1932345"/>
            <a:chOff x="4654765" y="2053719"/>
            <a:chExt cx="1574709" cy="1302909"/>
          </a:xfrm>
        </p:grpSpPr>
        <p:sp>
          <p:nvSpPr>
            <p:cNvPr id="2267" name="Google Shape;2267;p41"/>
            <p:cNvSpPr/>
            <p:nvPr/>
          </p:nvSpPr>
          <p:spPr>
            <a:xfrm>
              <a:off x="4753523" y="2053719"/>
              <a:ext cx="1475950" cy="1302909"/>
            </a:xfrm>
            <a:custGeom>
              <a:avLst/>
              <a:gdLst/>
              <a:ahLst/>
              <a:cxnLst/>
              <a:rect l="l" t="t" r="r" b="b"/>
              <a:pathLst>
                <a:path w="22134" h="19539" extrusionOk="0">
                  <a:moveTo>
                    <a:pt x="21951" y="7628"/>
                  </a:moveTo>
                  <a:cubicBezTo>
                    <a:pt x="21832" y="6908"/>
                    <a:pt x="21124" y="6408"/>
                    <a:pt x="20404" y="6540"/>
                  </a:cubicBezTo>
                  <a:lnTo>
                    <a:pt x="17928" y="6958"/>
                  </a:lnTo>
                  <a:cubicBezTo>
                    <a:pt x="17639" y="6121"/>
                    <a:pt x="17221" y="5307"/>
                    <a:pt x="16658" y="4561"/>
                  </a:cubicBezTo>
                  <a:cubicBezTo>
                    <a:pt x="13774" y="762"/>
                    <a:pt x="8361" y="1"/>
                    <a:pt x="4549" y="2885"/>
                  </a:cubicBezTo>
                  <a:cubicBezTo>
                    <a:pt x="746" y="5766"/>
                    <a:pt x="1" y="11179"/>
                    <a:pt x="2882" y="14978"/>
                  </a:cubicBezTo>
                  <a:cubicBezTo>
                    <a:pt x="5753" y="18781"/>
                    <a:pt x="11179" y="19539"/>
                    <a:pt x="14978" y="16658"/>
                  </a:cubicBezTo>
                  <a:cubicBezTo>
                    <a:pt x="17155" y="15007"/>
                    <a:pt x="18334" y="12528"/>
                    <a:pt x="18400" y="9999"/>
                  </a:cubicBezTo>
                  <a:lnTo>
                    <a:pt x="20916" y="9581"/>
                  </a:lnTo>
                  <a:cubicBezTo>
                    <a:pt x="21649" y="9449"/>
                    <a:pt x="22134" y="8754"/>
                    <a:pt x="22017" y="803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1"/>
            <p:cNvSpPr/>
            <p:nvPr/>
          </p:nvSpPr>
          <p:spPr>
            <a:xfrm>
              <a:off x="5572330" y="2521771"/>
              <a:ext cx="558399" cy="266397"/>
            </a:xfrm>
            <a:custGeom>
              <a:avLst/>
              <a:gdLst/>
              <a:ahLst/>
              <a:cxnLst/>
              <a:rect l="l" t="t" r="r" b="b"/>
              <a:pathLst>
                <a:path w="8374" h="3995" extrusionOk="0">
                  <a:moveTo>
                    <a:pt x="6858" y="0"/>
                  </a:moveTo>
                  <a:cubicBezTo>
                    <a:pt x="6787" y="0"/>
                    <a:pt x="6716" y="6"/>
                    <a:pt x="6643" y="18"/>
                  </a:cubicBezTo>
                  <a:lnTo>
                    <a:pt x="1218" y="936"/>
                  </a:lnTo>
                  <a:cubicBezTo>
                    <a:pt x="498" y="1056"/>
                    <a:pt x="1" y="1748"/>
                    <a:pt x="133" y="2484"/>
                  </a:cubicBezTo>
                  <a:lnTo>
                    <a:pt x="196" y="2877"/>
                  </a:lnTo>
                  <a:cubicBezTo>
                    <a:pt x="303" y="3536"/>
                    <a:pt x="877" y="3995"/>
                    <a:pt x="1525" y="3995"/>
                  </a:cubicBezTo>
                  <a:cubicBezTo>
                    <a:pt x="1597" y="3995"/>
                    <a:pt x="1670" y="3989"/>
                    <a:pt x="1743" y="3978"/>
                  </a:cubicBezTo>
                  <a:lnTo>
                    <a:pt x="7156" y="3059"/>
                  </a:lnTo>
                  <a:cubicBezTo>
                    <a:pt x="7889" y="2943"/>
                    <a:pt x="8373" y="2235"/>
                    <a:pt x="8257" y="1512"/>
                  </a:cubicBezTo>
                  <a:lnTo>
                    <a:pt x="8191" y="1119"/>
                  </a:lnTo>
                  <a:cubicBezTo>
                    <a:pt x="8072" y="459"/>
                    <a:pt x="7499" y="0"/>
                    <a:pt x="6858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1"/>
            <p:cNvSpPr/>
            <p:nvPr/>
          </p:nvSpPr>
          <p:spPr>
            <a:xfrm>
              <a:off x="4654765" y="2162813"/>
              <a:ext cx="1302042" cy="1151940"/>
            </a:xfrm>
            <a:custGeom>
              <a:avLst/>
              <a:gdLst/>
              <a:ahLst/>
              <a:cxnLst/>
              <a:rect l="l" t="t" r="r" b="b"/>
              <a:pathLst>
                <a:path w="19526" h="17275" extrusionOk="0">
                  <a:moveTo>
                    <a:pt x="9751" y="0"/>
                  </a:moveTo>
                  <a:cubicBezTo>
                    <a:pt x="7936" y="0"/>
                    <a:pt x="6105" y="569"/>
                    <a:pt x="4548" y="1746"/>
                  </a:cubicBezTo>
                  <a:cubicBezTo>
                    <a:pt x="746" y="4630"/>
                    <a:pt x="0" y="10040"/>
                    <a:pt x="2869" y="13855"/>
                  </a:cubicBezTo>
                  <a:cubicBezTo>
                    <a:pt x="4569" y="16095"/>
                    <a:pt x="7148" y="17274"/>
                    <a:pt x="9760" y="17274"/>
                  </a:cubicBezTo>
                  <a:cubicBezTo>
                    <a:pt x="11579" y="17274"/>
                    <a:pt x="13413" y="16703"/>
                    <a:pt x="14978" y="15519"/>
                  </a:cubicBezTo>
                  <a:cubicBezTo>
                    <a:pt x="18780" y="12650"/>
                    <a:pt x="19526" y="7225"/>
                    <a:pt x="16645" y="3422"/>
                  </a:cubicBezTo>
                  <a:cubicBezTo>
                    <a:pt x="14950" y="1180"/>
                    <a:pt x="12366" y="0"/>
                    <a:pt x="975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1"/>
            <p:cNvSpPr/>
            <p:nvPr/>
          </p:nvSpPr>
          <p:spPr>
            <a:xfrm>
              <a:off x="4722048" y="2222428"/>
              <a:ext cx="1167477" cy="1032779"/>
            </a:xfrm>
            <a:custGeom>
              <a:avLst/>
              <a:gdLst/>
              <a:ahLst/>
              <a:cxnLst/>
              <a:rect l="l" t="t" r="r" b="b"/>
              <a:pathLst>
                <a:path w="17508" h="15488" extrusionOk="0">
                  <a:moveTo>
                    <a:pt x="8753" y="1"/>
                  </a:moveTo>
                  <a:cubicBezTo>
                    <a:pt x="7124" y="1"/>
                    <a:pt x="5480" y="513"/>
                    <a:pt x="4077" y="1572"/>
                  </a:cubicBezTo>
                  <a:cubicBezTo>
                    <a:pt x="668" y="4154"/>
                    <a:pt x="1" y="9004"/>
                    <a:pt x="2583" y="12411"/>
                  </a:cubicBezTo>
                  <a:cubicBezTo>
                    <a:pt x="4105" y="14428"/>
                    <a:pt x="6417" y="15488"/>
                    <a:pt x="8757" y="15488"/>
                  </a:cubicBezTo>
                  <a:cubicBezTo>
                    <a:pt x="10383" y="15488"/>
                    <a:pt x="12022" y="14976"/>
                    <a:pt x="13418" y="13917"/>
                  </a:cubicBezTo>
                  <a:cubicBezTo>
                    <a:pt x="16840" y="11335"/>
                    <a:pt x="17507" y="6488"/>
                    <a:pt x="14928" y="3066"/>
                  </a:cubicBezTo>
                  <a:cubicBezTo>
                    <a:pt x="13406" y="1058"/>
                    <a:pt x="11095" y="1"/>
                    <a:pt x="8753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1"/>
            <p:cNvSpPr/>
            <p:nvPr/>
          </p:nvSpPr>
          <p:spPr>
            <a:xfrm>
              <a:off x="4762125" y="2258304"/>
              <a:ext cx="1086458" cy="960828"/>
            </a:xfrm>
            <a:custGeom>
              <a:avLst/>
              <a:gdLst/>
              <a:ahLst/>
              <a:cxnLst/>
              <a:rect l="l" t="t" r="r" b="b"/>
              <a:pathLst>
                <a:path w="16293" h="14409" extrusionOk="0">
                  <a:moveTo>
                    <a:pt x="8150" y="0"/>
                  </a:moveTo>
                  <a:cubicBezTo>
                    <a:pt x="6634" y="0"/>
                    <a:pt x="5104" y="478"/>
                    <a:pt x="3803" y="1468"/>
                  </a:cubicBezTo>
                  <a:cubicBezTo>
                    <a:pt x="630" y="3865"/>
                    <a:pt x="1" y="8388"/>
                    <a:pt x="2413" y="11558"/>
                  </a:cubicBezTo>
                  <a:cubicBezTo>
                    <a:pt x="3828" y="13427"/>
                    <a:pt x="5979" y="14408"/>
                    <a:pt x="8156" y="14408"/>
                  </a:cubicBezTo>
                  <a:cubicBezTo>
                    <a:pt x="9672" y="14408"/>
                    <a:pt x="11201" y="13932"/>
                    <a:pt x="12503" y="12948"/>
                  </a:cubicBezTo>
                  <a:cubicBezTo>
                    <a:pt x="15676" y="10548"/>
                    <a:pt x="16293" y="6029"/>
                    <a:pt x="13893" y="2855"/>
                  </a:cubicBezTo>
                  <a:cubicBezTo>
                    <a:pt x="12480" y="986"/>
                    <a:pt x="10328" y="0"/>
                    <a:pt x="8150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1"/>
            <p:cNvSpPr/>
            <p:nvPr/>
          </p:nvSpPr>
          <p:spPr>
            <a:xfrm>
              <a:off x="4862817" y="2458888"/>
              <a:ext cx="766449" cy="545196"/>
            </a:xfrm>
            <a:custGeom>
              <a:avLst/>
              <a:gdLst/>
              <a:ahLst/>
              <a:cxnLst/>
              <a:rect l="l" t="t" r="r" b="b"/>
              <a:pathLst>
                <a:path w="11494" h="8176" extrusionOk="0">
                  <a:moveTo>
                    <a:pt x="8217" y="1"/>
                  </a:moveTo>
                  <a:cubicBezTo>
                    <a:pt x="6676" y="1"/>
                    <a:pt x="5687" y="2876"/>
                    <a:pt x="5687" y="2876"/>
                  </a:cubicBezTo>
                  <a:cubicBezTo>
                    <a:pt x="5687" y="2876"/>
                    <a:pt x="0" y="3493"/>
                    <a:pt x="3287" y="6911"/>
                  </a:cubicBezTo>
                  <a:cubicBezTo>
                    <a:pt x="4215" y="7867"/>
                    <a:pt x="5659" y="8175"/>
                    <a:pt x="6945" y="8175"/>
                  </a:cubicBezTo>
                  <a:cubicBezTo>
                    <a:pt x="7985" y="8175"/>
                    <a:pt x="8921" y="7974"/>
                    <a:pt x="9395" y="7751"/>
                  </a:cubicBezTo>
                  <a:cubicBezTo>
                    <a:pt x="10628" y="6767"/>
                    <a:pt x="11493" y="3713"/>
                    <a:pt x="10248" y="1656"/>
                  </a:cubicBezTo>
                  <a:cubicBezTo>
                    <a:pt x="9504" y="438"/>
                    <a:pt x="8819" y="1"/>
                    <a:pt x="8217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1"/>
            <p:cNvSpPr/>
            <p:nvPr/>
          </p:nvSpPr>
          <p:spPr>
            <a:xfrm>
              <a:off x="4946705" y="2405075"/>
              <a:ext cx="714836" cy="637018"/>
            </a:xfrm>
            <a:custGeom>
              <a:avLst/>
              <a:gdLst/>
              <a:ahLst/>
              <a:cxnLst/>
              <a:rect l="l" t="t" r="r" b="b"/>
              <a:pathLst>
                <a:path w="10720" h="9553" extrusionOk="0">
                  <a:moveTo>
                    <a:pt x="7102" y="236"/>
                  </a:moveTo>
                  <a:cubicBezTo>
                    <a:pt x="7835" y="236"/>
                    <a:pt x="8571" y="852"/>
                    <a:pt x="9317" y="2057"/>
                  </a:cubicBezTo>
                  <a:cubicBezTo>
                    <a:pt x="10719" y="4378"/>
                    <a:pt x="9710" y="7772"/>
                    <a:pt x="8373" y="8860"/>
                  </a:cubicBezTo>
                  <a:cubicBezTo>
                    <a:pt x="7864" y="9080"/>
                    <a:pt x="6813" y="9316"/>
                    <a:pt x="5621" y="9316"/>
                  </a:cubicBezTo>
                  <a:cubicBezTo>
                    <a:pt x="4611" y="9316"/>
                    <a:pt x="2737" y="9134"/>
                    <a:pt x="1557" y="7917"/>
                  </a:cubicBezTo>
                  <a:cubicBezTo>
                    <a:pt x="614" y="6932"/>
                    <a:pt x="262" y="6080"/>
                    <a:pt x="510" y="5372"/>
                  </a:cubicBezTo>
                  <a:cubicBezTo>
                    <a:pt x="1048" y="3878"/>
                    <a:pt x="4193" y="3526"/>
                    <a:pt x="4231" y="3513"/>
                  </a:cubicBezTo>
                  <a:lnTo>
                    <a:pt x="4297" y="3513"/>
                  </a:lnTo>
                  <a:lnTo>
                    <a:pt x="4325" y="3435"/>
                  </a:lnTo>
                  <a:cubicBezTo>
                    <a:pt x="4338" y="3406"/>
                    <a:pt x="5451" y="236"/>
                    <a:pt x="7102" y="236"/>
                  </a:cubicBezTo>
                  <a:close/>
                  <a:moveTo>
                    <a:pt x="7102" y="0"/>
                  </a:moveTo>
                  <a:cubicBezTo>
                    <a:pt x="5410" y="0"/>
                    <a:pt x="4309" y="2790"/>
                    <a:pt x="4127" y="3290"/>
                  </a:cubicBezTo>
                  <a:cubicBezTo>
                    <a:pt x="3630" y="3356"/>
                    <a:pt x="837" y="3774"/>
                    <a:pt x="287" y="5293"/>
                  </a:cubicBezTo>
                  <a:cubicBezTo>
                    <a:pt x="0" y="6080"/>
                    <a:pt x="378" y="7023"/>
                    <a:pt x="1387" y="8086"/>
                  </a:cubicBezTo>
                  <a:cubicBezTo>
                    <a:pt x="2633" y="9370"/>
                    <a:pt x="4574" y="9552"/>
                    <a:pt x="5621" y="9552"/>
                  </a:cubicBezTo>
                  <a:cubicBezTo>
                    <a:pt x="6866" y="9552"/>
                    <a:pt x="7955" y="9304"/>
                    <a:pt x="8493" y="9068"/>
                  </a:cubicBezTo>
                  <a:lnTo>
                    <a:pt x="8505" y="9055"/>
                  </a:lnTo>
                  <a:lnTo>
                    <a:pt x="8518" y="9043"/>
                  </a:lnTo>
                  <a:cubicBezTo>
                    <a:pt x="9251" y="8451"/>
                    <a:pt x="9854" y="7272"/>
                    <a:pt x="10103" y="5963"/>
                  </a:cubicBezTo>
                  <a:cubicBezTo>
                    <a:pt x="10392" y="4457"/>
                    <a:pt x="10182" y="3026"/>
                    <a:pt x="9515" y="1941"/>
                  </a:cubicBezTo>
                  <a:cubicBezTo>
                    <a:pt x="8728" y="654"/>
                    <a:pt x="7926" y="0"/>
                    <a:pt x="7102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1"/>
            <p:cNvSpPr/>
            <p:nvPr/>
          </p:nvSpPr>
          <p:spPr>
            <a:xfrm>
              <a:off x="4883756" y="2344659"/>
              <a:ext cx="827463" cy="738509"/>
            </a:xfrm>
            <a:custGeom>
              <a:avLst/>
              <a:gdLst/>
              <a:ahLst/>
              <a:cxnLst/>
              <a:rect l="l" t="t" r="r" b="b"/>
              <a:pathLst>
                <a:path w="12409" h="11075" extrusionOk="0">
                  <a:moveTo>
                    <a:pt x="8216" y="264"/>
                  </a:moveTo>
                  <a:cubicBezTo>
                    <a:pt x="9056" y="264"/>
                    <a:pt x="9921" y="985"/>
                    <a:pt x="10786" y="2387"/>
                  </a:cubicBezTo>
                  <a:cubicBezTo>
                    <a:pt x="12409" y="5073"/>
                    <a:pt x="11258" y="9005"/>
                    <a:pt x="9710" y="10263"/>
                  </a:cubicBezTo>
                  <a:cubicBezTo>
                    <a:pt x="9122" y="10537"/>
                    <a:pt x="7914" y="10801"/>
                    <a:pt x="6540" y="10801"/>
                  </a:cubicBezTo>
                  <a:cubicBezTo>
                    <a:pt x="5360" y="10801"/>
                    <a:pt x="3184" y="10590"/>
                    <a:pt x="1809" y="9175"/>
                  </a:cubicBezTo>
                  <a:cubicBezTo>
                    <a:pt x="709" y="8021"/>
                    <a:pt x="287" y="7027"/>
                    <a:pt x="589" y="6212"/>
                  </a:cubicBezTo>
                  <a:cubicBezTo>
                    <a:pt x="1218" y="4482"/>
                    <a:pt x="4848" y="4076"/>
                    <a:pt x="4889" y="4076"/>
                  </a:cubicBezTo>
                  <a:lnTo>
                    <a:pt x="4980" y="4064"/>
                  </a:lnTo>
                  <a:lnTo>
                    <a:pt x="5005" y="3985"/>
                  </a:lnTo>
                  <a:cubicBezTo>
                    <a:pt x="5018" y="3947"/>
                    <a:pt x="6304" y="264"/>
                    <a:pt x="8216" y="264"/>
                  </a:cubicBezTo>
                  <a:close/>
                  <a:moveTo>
                    <a:pt x="8216" y="0"/>
                  </a:moveTo>
                  <a:cubicBezTo>
                    <a:pt x="6263" y="0"/>
                    <a:pt x="4980" y="3240"/>
                    <a:pt x="4769" y="3815"/>
                  </a:cubicBezTo>
                  <a:cubicBezTo>
                    <a:pt x="4193" y="3881"/>
                    <a:pt x="970" y="4366"/>
                    <a:pt x="328" y="6121"/>
                  </a:cubicBezTo>
                  <a:cubicBezTo>
                    <a:pt x="1" y="7039"/>
                    <a:pt x="432" y="8127"/>
                    <a:pt x="1611" y="9357"/>
                  </a:cubicBezTo>
                  <a:cubicBezTo>
                    <a:pt x="3052" y="10851"/>
                    <a:pt x="5319" y="11075"/>
                    <a:pt x="6540" y="11075"/>
                  </a:cubicBezTo>
                  <a:cubicBezTo>
                    <a:pt x="7968" y="11075"/>
                    <a:pt x="9226" y="10801"/>
                    <a:pt x="9842" y="10512"/>
                  </a:cubicBezTo>
                  <a:lnTo>
                    <a:pt x="9855" y="10499"/>
                  </a:lnTo>
                  <a:lnTo>
                    <a:pt x="9867" y="10499"/>
                  </a:lnTo>
                  <a:cubicBezTo>
                    <a:pt x="10720" y="9816"/>
                    <a:pt x="11427" y="8442"/>
                    <a:pt x="11717" y="6907"/>
                  </a:cubicBezTo>
                  <a:cubicBezTo>
                    <a:pt x="12031" y="5177"/>
                    <a:pt x="11780" y="3513"/>
                    <a:pt x="11009" y="2243"/>
                  </a:cubicBezTo>
                  <a:cubicBezTo>
                    <a:pt x="10103" y="749"/>
                    <a:pt x="9160" y="0"/>
                    <a:pt x="8216" y="0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5" name="Google Shape;2275;p41"/>
          <p:cNvGrpSpPr/>
          <p:nvPr/>
        </p:nvGrpSpPr>
        <p:grpSpPr>
          <a:xfrm>
            <a:off x="6649394" y="3671674"/>
            <a:ext cx="1689566" cy="1027193"/>
            <a:chOff x="6784369" y="2217533"/>
            <a:chExt cx="1139212" cy="692599"/>
          </a:xfrm>
        </p:grpSpPr>
        <p:sp>
          <p:nvSpPr>
            <p:cNvPr id="2276" name="Google Shape;2276;p41"/>
            <p:cNvSpPr/>
            <p:nvPr/>
          </p:nvSpPr>
          <p:spPr>
            <a:xfrm>
              <a:off x="6833782" y="2370439"/>
              <a:ext cx="503386" cy="498185"/>
            </a:xfrm>
            <a:custGeom>
              <a:avLst/>
              <a:gdLst/>
              <a:ahLst/>
              <a:cxnLst/>
              <a:rect l="l" t="t" r="r" b="b"/>
              <a:pathLst>
                <a:path w="7549" h="7471" extrusionOk="0">
                  <a:moveTo>
                    <a:pt x="5215" y="2529"/>
                  </a:moveTo>
                  <a:cubicBezTo>
                    <a:pt x="4706" y="2765"/>
                    <a:pt x="4378" y="3158"/>
                    <a:pt x="4180" y="3460"/>
                  </a:cubicBezTo>
                  <a:cubicBezTo>
                    <a:pt x="4312" y="3146"/>
                    <a:pt x="4429" y="2686"/>
                    <a:pt x="4378" y="2149"/>
                  </a:cubicBezTo>
                  <a:cubicBezTo>
                    <a:pt x="4272" y="1151"/>
                    <a:pt x="3514" y="104"/>
                    <a:pt x="3435" y="0"/>
                  </a:cubicBezTo>
                  <a:lnTo>
                    <a:pt x="3435" y="0"/>
                  </a:lnTo>
                  <a:cubicBezTo>
                    <a:pt x="3435" y="0"/>
                    <a:pt x="2844" y="1246"/>
                    <a:pt x="2963" y="2306"/>
                  </a:cubicBezTo>
                  <a:cubicBezTo>
                    <a:pt x="3013" y="2856"/>
                    <a:pt x="3290" y="3290"/>
                    <a:pt x="3526" y="3576"/>
                  </a:cubicBezTo>
                  <a:cubicBezTo>
                    <a:pt x="3262" y="3353"/>
                    <a:pt x="2869" y="3092"/>
                    <a:pt x="2334" y="2988"/>
                  </a:cubicBezTo>
                  <a:cubicBezTo>
                    <a:pt x="1350" y="2778"/>
                    <a:pt x="117" y="3171"/>
                    <a:pt x="13" y="3212"/>
                  </a:cubicBezTo>
                  <a:lnTo>
                    <a:pt x="0" y="3212"/>
                  </a:lnTo>
                  <a:cubicBezTo>
                    <a:pt x="0" y="3212"/>
                    <a:pt x="1010" y="4155"/>
                    <a:pt x="2045" y="4375"/>
                  </a:cubicBezTo>
                  <a:cubicBezTo>
                    <a:pt x="2595" y="4495"/>
                    <a:pt x="3092" y="4363"/>
                    <a:pt x="3435" y="4234"/>
                  </a:cubicBezTo>
                  <a:cubicBezTo>
                    <a:pt x="3133" y="4404"/>
                    <a:pt x="2765" y="4706"/>
                    <a:pt x="2504" y="5177"/>
                  </a:cubicBezTo>
                  <a:cubicBezTo>
                    <a:pt x="1991" y="6055"/>
                    <a:pt x="1991" y="7338"/>
                    <a:pt x="1991" y="7458"/>
                  </a:cubicBezTo>
                  <a:lnTo>
                    <a:pt x="1991" y="7470"/>
                  </a:lnTo>
                  <a:cubicBezTo>
                    <a:pt x="1991" y="7470"/>
                    <a:pt x="3199" y="6800"/>
                    <a:pt x="3734" y="5885"/>
                  </a:cubicBezTo>
                  <a:cubicBezTo>
                    <a:pt x="4010" y="5398"/>
                    <a:pt x="4048" y="4888"/>
                    <a:pt x="4023" y="4520"/>
                  </a:cubicBezTo>
                  <a:cubicBezTo>
                    <a:pt x="4102" y="4863"/>
                    <a:pt x="4272" y="5294"/>
                    <a:pt x="4640" y="5699"/>
                  </a:cubicBezTo>
                  <a:cubicBezTo>
                    <a:pt x="5306" y="6448"/>
                    <a:pt x="6539" y="6854"/>
                    <a:pt x="6659" y="6892"/>
                  </a:cubicBezTo>
                  <a:lnTo>
                    <a:pt x="6659" y="6892"/>
                  </a:lnTo>
                  <a:cubicBezTo>
                    <a:pt x="6659" y="6892"/>
                    <a:pt x="6395" y="5530"/>
                    <a:pt x="5687" y="4743"/>
                  </a:cubicBezTo>
                  <a:cubicBezTo>
                    <a:pt x="5322" y="4325"/>
                    <a:pt x="4835" y="4139"/>
                    <a:pt x="4482" y="4048"/>
                  </a:cubicBezTo>
                  <a:cubicBezTo>
                    <a:pt x="4822" y="4077"/>
                    <a:pt x="5294" y="4048"/>
                    <a:pt x="5794" y="3825"/>
                  </a:cubicBezTo>
                  <a:cubicBezTo>
                    <a:pt x="6709" y="3419"/>
                    <a:pt x="7470" y="2372"/>
                    <a:pt x="7549" y="2281"/>
                  </a:cubicBezTo>
                  <a:lnTo>
                    <a:pt x="7549" y="2268"/>
                  </a:lnTo>
                  <a:cubicBezTo>
                    <a:pt x="7549" y="2268"/>
                    <a:pt x="6187" y="2095"/>
                    <a:pt x="5215" y="2529"/>
                  </a:cubicBezTo>
                  <a:close/>
                  <a:moveTo>
                    <a:pt x="3957" y="3970"/>
                  </a:moveTo>
                  <a:lnTo>
                    <a:pt x="3957" y="3982"/>
                  </a:lnTo>
                  <a:lnTo>
                    <a:pt x="3944" y="3982"/>
                  </a:lnTo>
                  <a:lnTo>
                    <a:pt x="3944" y="4061"/>
                  </a:lnTo>
                  <a:cubicBezTo>
                    <a:pt x="3944" y="4036"/>
                    <a:pt x="3944" y="4023"/>
                    <a:pt x="3932" y="4010"/>
                  </a:cubicBezTo>
                  <a:lnTo>
                    <a:pt x="3932" y="3998"/>
                  </a:lnTo>
                  <a:lnTo>
                    <a:pt x="3919" y="3998"/>
                  </a:lnTo>
                  <a:lnTo>
                    <a:pt x="3919" y="3982"/>
                  </a:lnTo>
                  <a:cubicBezTo>
                    <a:pt x="3919" y="3982"/>
                    <a:pt x="3891" y="3998"/>
                    <a:pt x="3853" y="4010"/>
                  </a:cubicBezTo>
                  <a:cubicBezTo>
                    <a:pt x="3866" y="4010"/>
                    <a:pt x="3878" y="3998"/>
                    <a:pt x="3878" y="3998"/>
                  </a:cubicBezTo>
                  <a:cubicBezTo>
                    <a:pt x="3891" y="3982"/>
                    <a:pt x="3907" y="3982"/>
                    <a:pt x="3907" y="3982"/>
                  </a:cubicBezTo>
                  <a:lnTo>
                    <a:pt x="3907" y="3970"/>
                  </a:lnTo>
                  <a:lnTo>
                    <a:pt x="3907" y="3970"/>
                  </a:lnTo>
                  <a:cubicBezTo>
                    <a:pt x="3907" y="3970"/>
                    <a:pt x="3891" y="3944"/>
                    <a:pt x="3866" y="3904"/>
                  </a:cubicBezTo>
                  <a:cubicBezTo>
                    <a:pt x="3878" y="3919"/>
                    <a:pt x="3878" y="3932"/>
                    <a:pt x="3891" y="3932"/>
                  </a:cubicBezTo>
                  <a:lnTo>
                    <a:pt x="3907" y="3944"/>
                  </a:lnTo>
                  <a:lnTo>
                    <a:pt x="3919" y="3944"/>
                  </a:lnTo>
                  <a:lnTo>
                    <a:pt x="3919" y="3944"/>
                  </a:lnTo>
                  <a:cubicBezTo>
                    <a:pt x="3919" y="3944"/>
                    <a:pt x="3932" y="3932"/>
                    <a:pt x="3957" y="3891"/>
                  </a:cubicBezTo>
                  <a:cubicBezTo>
                    <a:pt x="3957" y="3904"/>
                    <a:pt x="3957" y="3919"/>
                    <a:pt x="3944" y="3932"/>
                  </a:cubicBezTo>
                  <a:lnTo>
                    <a:pt x="3944" y="3944"/>
                  </a:lnTo>
                  <a:lnTo>
                    <a:pt x="3944" y="3944"/>
                  </a:lnTo>
                  <a:lnTo>
                    <a:pt x="3944" y="3957"/>
                  </a:lnTo>
                  <a:cubicBezTo>
                    <a:pt x="3944" y="3957"/>
                    <a:pt x="3970" y="3970"/>
                    <a:pt x="4023" y="3970"/>
                  </a:cubicBezTo>
                  <a:lnTo>
                    <a:pt x="3970" y="3970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1"/>
            <p:cNvSpPr/>
            <p:nvPr/>
          </p:nvSpPr>
          <p:spPr>
            <a:xfrm>
              <a:off x="7344911" y="2217533"/>
              <a:ext cx="578671" cy="574070"/>
            </a:xfrm>
            <a:custGeom>
              <a:avLst/>
              <a:gdLst/>
              <a:ahLst/>
              <a:cxnLst/>
              <a:rect l="l" t="t" r="r" b="b"/>
              <a:pathLst>
                <a:path w="8678" h="8609" extrusionOk="0">
                  <a:moveTo>
                    <a:pt x="6004" y="3341"/>
                  </a:moveTo>
                  <a:cubicBezTo>
                    <a:pt x="5363" y="3444"/>
                    <a:pt x="4875" y="3787"/>
                    <a:pt x="4577" y="4074"/>
                  </a:cubicBezTo>
                  <a:cubicBezTo>
                    <a:pt x="4812" y="3759"/>
                    <a:pt x="5086" y="3287"/>
                    <a:pt x="5177" y="2674"/>
                  </a:cubicBezTo>
                  <a:cubicBezTo>
                    <a:pt x="5347" y="1520"/>
                    <a:pt x="4812" y="142"/>
                    <a:pt x="4759" y="13"/>
                  </a:cubicBezTo>
                  <a:lnTo>
                    <a:pt x="4759" y="0"/>
                  </a:lnTo>
                  <a:cubicBezTo>
                    <a:pt x="4759" y="0"/>
                    <a:pt x="3737" y="1218"/>
                    <a:pt x="3554" y="2422"/>
                  </a:cubicBezTo>
                  <a:cubicBezTo>
                    <a:pt x="3460" y="3067"/>
                    <a:pt x="3633" y="3617"/>
                    <a:pt x="3815" y="4011"/>
                  </a:cubicBezTo>
                  <a:cubicBezTo>
                    <a:pt x="3592" y="3680"/>
                    <a:pt x="3224" y="3275"/>
                    <a:pt x="2661" y="3001"/>
                  </a:cubicBezTo>
                  <a:cubicBezTo>
                    <a:pt x="1626" y="2476"/>
                    <a:pt x="145" y="2567"/>
                    <a:pt x="16" y="2567"/>
                  </a:cubicBezTo>
                  <a:lnTo>
                    <a:pt x="0" y="2567"/>
                  </a:lnTo>
                  <a:cubicBezTo>
                    <a:pt x="0" y="2567"/>
                    <a:pt x="840" y="3916"/>
                    <a:pt x="1928" y="4454"/>
                  </a:cubicBezTo>
                  <a:cubicBezTo>
                    <a:pt x="2504" y="4756"/>
                    <a:pt x="3095" y="4756"/>
                    <a:pt x="3513" y="4703"/>
                  </a:cubicBezTo>
                  <a:cubicBezTo>
                    <a:pt x="3133" y="4822"/>
                    <a:pt x="2636" y="5045"/>
                    <a:pt x="2202" y="5489"/>
                  </a:cubicBezTo>
                  <a:cubicBezTo>
                    <a:pt x="1390" y="6303"/>
                    <a:pt x="1010" y="7744"/>
                    <a:pt x="972" y="7876"/>
                  </a:cubicBezTo>
                  <a:lnTo>
                    <a:pt x="972" y="7889"/>
                  </a:lnTo>
                  <a:cubicBezTo>
                    <a:pt x="972" y="7889"/>
                    <a:pt x="2516" y="7496"/>
                    <a:pt x="3369" y="6631"/>
                  </a:cubicBezTo>
                  <a:cubicBezTo>
                    <a:pt x="3828" y="6171"/>
                    <a:pt x="4010" y="5621"/>
                    <a:pt x="4089" y="5203"/>
                  </a:cubicBezTo>
                  <a:cubicBezTo>
                    <a:pt x="4076" y="5596"/>
                    <a:pt x="4142" y="6146"/>
                    <a:pt x="4432" y="6697"/>
                  </a:cubicBezTo>
                  <a:cubicBezTo>
                    <a:pt x="4954" y="7719"/>
                    <a:pt x="6212" y="8530"/>
                    <a:pt x="6332" y="8596"/>
                  </a:cubicBezTo>
                  <a:lnTo>
                    <a:pt x="6332" y="8609"/>
                  </a:lnTo>
                  <a:cubicBezTo>
                    <a:pt x="6332" y="8609"/>
                    <a:pt x="6435" y="7024"/>
                    <a:pt x="5885" y="5936"/>
                  </a:cubicBezTo>
                  <a:cubicBezTo>
                    <a:pt x="5583" y="5373"/>
                    <a:pt x="5111" y="5017"/>
                    <a:pt x="4746" y="4810"/>
                  </a:cubicBezTo>
                  <a:cubicBezTo>
                    <a:pt x="5111" y="4938"/>
                    <a:pt x="5649" y="5058"/>
                    <a:pt x="6266" y="4954"/>
                  </a:cubicBezTo>
                  <a:cubicBezTo>
                    <a:pt x="7407" y="4769"/>
                    <a:pt x="8558" y="3825"/>
                    <a:pt x="8665" y="3734"/>
                  </a:cubicBezTo>
                  <a:lnTo>
                    <a:pt x="8678" y="3734"/>
                  </a:lnTo>
                  <a:cubicBezTo>
                    <a:pt x="8678" y="3734"/>
                    <a:pt x="7197" y="3146"/>
                    <a:pt x="6004" y="3341"/>
                  </a:cubicBezTo>
                  <a:close/>
                  <a:moveTo>
                    <a:pt x="4168" y="4574"/>
                  </a:moveTo>
                  <a:cubicBezTo>
                    <a:pt x="4168" y="4574"/>
                    <a:pt x="4155" y="4611"/>
                    <a:pt x="4142" y="4665"/>
                  </a:cubicBezTo>
                  <a:lnTo>
                    <a:pt x="4142" y="4611"/>
                  </a:lnTo>
                  <a:lnTo>
                    <a:pt x="4142" y="4586"/>
                  </a:lnTo>
                  <a:lnTo>
                    <a:pt x="4130" y="4586"/>
                  </a:lnTo>
                  <a:lnTo>
                    <a:pt x="4130" y="4586"/>
                  </a:lnTo>
                  <a:lnTo>
                    <a:pt x="4051" y="4586"/>
                  </a:lnTo>
                  <a:cubicBezTo>
                    <a:pt x="4064" y="4586"/>
                    <a:pt x="4076" y="4574"/>
                    <a:pt x="4089" y="4574"/>
                  </a:cubicBezTo>
                  <a:cubicBezTo>
                    <a:pt x="4105" y="4574"/>
                    <a:pt x="4117" y="4561"/>
                    <a:pt x="4117" y="4561"/>
                  </a:cubicBezTo>
                  <a:lnTo>
                    <a:pt x="4117" y="4561"/>
                  </a:lnTo>
                  <a:lnTo>
                    <a:pt x="4117" y="4561"/>
                  </a:lnTo>
                  <a:cubicBezTo>
                    <a:pt x="4117" y="4561"/>
                    <a:pt x="4117" y="4520"/>
                    <a:pt x="4089" y="4467"/>
                  </a:cubicBezTo>
                  <a:cubicBezTo>
                    <a:pt x="4105" y="4495"/>
                    <a:pt x="4105" y="4508"/>
                    <a:pt x="4117" y="4508"/>
                  </a:cubicBezTo>
                  <a:cubicBezTo>
                    <a:pt x="4130" y="4520"/>
                    <a:pt x="4130" y="4533"/>
                    <a:pt x="4130" y="4533"/>
                  </a:cubicBezTo>
                  <a:lnTo>
                    <a:pt x="4142" y="4533"/>
                  </a:lnTo>
                  <a:lnTo>
                    <a:pt x="4142" y="4533"/>
                  </a:lnTo>
                  <a:cubicBezTo>
                    <a:pt x="4142" y="4533"/>
                    <a:pt x="4168" y="4520"/>
                    <a:pt x="4209" y="4482"/>
                  </a:cubicBezTo>
                  <a:cubicBezTo>
                    <a:pt x="4196" y="4495"/>
                    <a:pt x="4196" y="4508"/>
                    <a:pt x="4183" y="4520"/>
                  </a:cubicBezTo>
                  <a:lnTo>
                    <a:pt x="4168" y="4533"/>
                  </a:lnTo>
                  <a:lnTo>
                    <a:pt x="4168" y="4545"/>
                  </a:lnTo>
                  <a:lnTo>
                    <a:pt x="4168" y="4545"/>
                  </a:lnTo>
                  <a:cubicBezTo>
                    <a:pt x="4168" y="4545"/>
                    <a:pt x="4196" y="4574"/>
                    <a:pt x="4246" y="4599"/>
                  </a:cubicBezTo>
                  <a:cubicBezTo>
                    <a:pt x="4221" y="4586"/>
                    <a:pt x="4209" y="4586"/>
                    <a:pt x="4196" y="4586"/>
                  </a:cubicBezTo>
                  <a:cubicBezTo>
                    <a:pt x="4183" y="4574"/>
                    <a:pt x="4168" y="4574"/>
                    <a:pt x="4168" y="4574"/>
                  </a:cubicBezTo>
                  <a:lnTo>
                    <a:pt x="4168" y="4586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1"/>
            <p:cNvSpPr/>
            <p:nvPr/>
          </p:nvSpPr>
          <p:spPr>
            <a:xfrm>
              <a:off x="6917136" y="2677677"/>
              <a:ext cx="147968" cy="232455"/>
            </a:xfrm>
            <a:custGeom>
              <a:avLst/>
              <a:gdLst/>
              <a:ahLst/>
              <a:cxnLst/>
              <a:rect l="l" t="t" r="r" b="b"/>
              <a:pathLst>
                <a:path w="2219" h="3486" extrusionOk="0">
                  <a:moveTo>
                    <a:pt x="1929" y="1"/>
                  </a:moveTo>
                  <a:cubicBezTo>
                    <a:pt x="1929" y="1"/>
                    <a:pt x="1039" y="274"/>
                    <a:pt x="501" y="1180"/>
                  </a:cubicBezTo>
                  <a:cubicBezTo>
                    <a:pt x="1" y="2058"/>
                    <a:pt x="1" y="3357"/>
                    <a:pt x="1" y="3473"/>
                  </a:cubicBezTo>
                  <a:lnTo>
                    <a:pt x="1" y="3486"/>
                  </a:lnTo>
                  <a:cubicBezTo>
                    <a:pt x="1" y="3486"/>
                    <a:pt x="1209" y="2806"/>
                    <a:pt x="1731" y="1901"/>
                  </a:cubicBezTo>
                  <a:cubicBezTo>
                    <a:pt x="2218" y="1061"/>
                    <a:pt x="1982" y="183"/>
                    <a:pt x="1941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1"/>
            <p:cNvSpPr/>
            <p:nvPr/>
          </p:nvSpPr>
          <p:spPr>
            <a:xfrm>
              <a:off x="6932874" y="2677677"/>
              <a:ext cx="129497" cy="205382"/>
            </a:xfrm>
            <a:custGeom>
              <a:avLst/>
              <a:gdLst/>
              <a:ahLst/>
              <a:cxnLst/>
              <a:rect l="l" t="t" r="r" b="b"/>
              <a:pathLst>
                <a:path w="1942" h="3080" extrusionOk="0">
                  <a:moveTo>
                    <a:pt x="1705" y="1"/>
                  </a:moveTo>
                  <a:cubicBezTo>
                    <a:pt x="1705" y="1"/>
                    <a:pt x="919" y="249"/>
                    <a:pt x="447" y="1048"/>
                  </a:cubicBezTo>
                  <a:cubicBezTo>
                    <a:pt x="1" y="1822"/>
                    <a:pt x="1" y="2964"/>
                    <a:pt x="1" y="3067"/>
                  </a:cubicBezTo>
                  <a:lnTo>
                    <a:pt x="1" y="3080"/>
                  </a:lnTo>
                  <a:cubicBezTo>
                    <a:pt x="1" y="3080"/>
                    <a:pt x="1051" y="2476"/>
                    <a:pt x="1523" y="1677"/>
                  </a:cubicBezTo>
                  <a:cubicBezTo>
                    <a:pt x="1941" y="944"/>
                    <a:pt x="1746" y="171"/>
                    <a:pt x="1705" y="26"/>
                  </a:cubicBezTo>
                  <a:lnTo>
                    <a:pt x="1705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1"/>
            <p:cNvSpPr/>
            <p:nvPr/>
          </p:nvSpPr>
          <p:spPr>
            <a:xfrm>
              <a:off x="6961014" y="2692614"/>
              <a:ext cx="85620" cy="139700"/>
            </a:xfrm>
            <a:custGeom>
              <a:avLst/>
              <a:gdLst/>
              <a:ahLst/>
              <a:cxnLst/>
              <a:rect l="l" t="t" r="r" b="b"/>
              <a:pathLst>
                <a:path w="1284" h="2095" extrusionOk="0">
                  <a:moveTo>
                    <a:pt x="1167" y="0"/>
                  </a:moveTo>
                  <a:cubicBezTo>
                    <a:pt x="1167" y="0"/>
                    <a:pt x="680" y="195"/>
                    <a:pt x="365" y="746"/>
                  </a:cubicBezTo>
                  <a:cubicBezTo>
                    <a:pt x="51" y="1271"/>
                    <a:pt x="0" y="2016"/>
                    <a:pt x="0" y="2095"/>
                  </a:cubicBezTo>
                  <a:cubicBezTo>
                    <a:pt x="0" y="2095"/>
                    <a:pt x="667" y="1664"/>
                    <a:pt x="982" y="1101"/>
                  </a:cubicBezTo>
                  <a:cubicBezTo>
                    <a:pt x="1283" y="601"/>
                    <a:pt x="1192" y="104"/>
                    <a:pt x="1180" y="13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1"/>
            <p:cNvSpPr/>
            <p:nvPr/>
          </p:nvSpPr>
          <p:spPr>
            <a:xfrm>
              <a:off x="7046569" y="2676877"/>
              <a:ext cx="181910" cy="194046"/>
            </a:xfrm>
            <a:custGeom>
              <a:avLst/>
              <a:gdLst/>
              <a:ahLst/>
              <a:cxnLst/>
              <a:rect l="l" t="t" r="r" b="b"/>
              <a:pathLst>
                <a:path w="2728" h="2910" extrusionOk="0">
                  <a:moveTo>
                    <a:pt x="13" y="0"/>
                  </a:moveTo>
                  <a:cubicBezTo>
                    <a:pt x="13" y="0"/>
                    <a:pt x="0" y="944"/>
                    <a:pt x="696" y="1718"/>
                  </a:cubicBezTo>
                  <a:cubicBezTo>
                    <a:pt x="1378" y="2476"/>
                    <a:pt x="2608" y="2869"/>
                    <a:pt x="2715" y="2910"/>
                  </a:cubicBezTo>
                  <a:lnTo>
                    <a:pt x="2727" y="2910"/>
                  </a:lnTo>
                  <a:cubicBezTo>
                    <a:pt x="2727" y="2910"/>
                    <a:pt x="2463" y="1560"/>
                    <a:pt x="1755" y="774"/>
                  </a:cubicBezTo>
                  <a:cubicBezTo>
                    <a:pt x="1114" y="66"/>
                    <a:pt x="211" y="0"/>
                    <a:pt x="41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1"/>
            <p:cNvSpPr/>
            <p:nvPr/>
          </p:nvSpPr>
          <p:spPr>
            <a:xfrm>
              <a:off x="7047436" y="2676877"/>
              <a:ext cx="160038" cy="171174"/>
            </a:xfrm>
            <a:custGeom>
              <a:avLst/>
              <a:gdLst/>
              <a:ahLst/>
              <a:cxnLst/>
              <a:rect l="l" t="t" r="r" b="b"/>
              <a:pathLst>
                <a:path w="2400" h="2567" extrusionOk="0">
                  <a:moveTo>
                    <a:pt x="0" y="0"/>
                  </a:moveTo>
                  <a:cubicBezTo>
                    <a:pt x="0" y="0"/>
                    <a:pt x="0" y="812"/>
                    <a:pt x="616" y="1507"/>
                  </a:cubicBezTo>
                  <a:cubicBezTo>
                    <a:pt x="1220" y="2174"/>
                    <a:pt x="2293" y="2529"/>
                    <a:pt x="2400" y="2567"/>
                  </a:cubicBezTo>
                  <a:cubicBezTo>
                    <a:pt x="2400" y="2567"/>
                    <a:pt x="2164" y="1375"/>
                    <a:pt x="1547" y="680"/>
                  </a:cubicBezTo>
                  <a:cubicBezTo>
                    <a:pt x="972" y="51"/>
                    <a:pt x="170" y="0"/>
                    <a:pt x="2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1"/>
            <p:cNvSpPr/>
            <p:nvPr/>
          </p:nvSpPr>
          <p:spPr>
            <a:xfrm>
              <a:off x="7058705" y="2688213"/>
              <a:ext cx="109359" cy="117094"/>
            </a:xfrm>
            <a:custGeom>
              <a:avLst/>
              <a:gdLst/>
              <a:ahLst/>
              <a:cxnLst/>
              <a:rect l="l" t="t" r="r" b="b"/>
              <a:pathLst>
                <a:path w="1640" h="1756" extrusionOk="0">
                  <a:moveTo>
                    <a:pt x="1" y="0"/>
                  </a:moveTo>
                  <a:cubicBezTo>
                    <a:pt x="1" y="0"/>
                    <a:pt x="42" y="525"/>
                    <a:pt x="473" y="997"/>
                  </a:cubicBezTo>
                  <a:cubicBezTo>
                    <a:pt x="882" y="1453"/>
                    <a:pt x="1573" y="1730"/>
                    <a:pt x="1640" y="1755"/>
                  </a:cubicBezTo>
                  <a:cubicBezTo>
                    <a:pt x="1640" y="1755"/>
                    <a:pt x="1432" y="981"/>
                    <a:pt x="1010" y="510"/>
                  </a:cubicBezTo>
                  <a:cubicBezTo>
                    <a:pt x="617" y="79"/>
                    <a:pt x="120" y="13"/>
                    <a:pt x="29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1"/>
            <p:cNvSpPr/>
            <p:nvPr/>
          </p:nvSpPr>
          <p:spPr>
            <a:xfrm>
              <a:off x="7047436" y="2560981"/>
              <a:ext cx="240390" cy="121429"/>
            </a:xfrm>
            <a:custGeom>
              <a:avLst/>
              <a:gdLst/>
              <a:ahLst/>
              <a:cxnLst/>
              <a:rect l="l" t="t" r="r" b="b"/>
              <a:pathLst>
                <a:path w="3605" h="1821" extrusionOk="0">
                  <a:moveTo>
                    <a:pt x="2957" y="1"/>
                  </a:moveTo>
                  <a:cubicBezTo>
                    <a:pt x="2473" y="1"/>
                    <a:pt x="1807" y="54"/>
                    <a:pt x="1271" y="295"/>
                  </a:cubicBezTo>
                  <a:cubicBezTo>
                    <a:pt x="393" y="675"/>
                    <a:pt x="66" y="1528"/>
                    <a:pt x="0" y="1685"/>
                  </a:cubicBezTo>
                  <a:lnTo>
                    <a:pt x="0" y="1710"/>
                  </a:lnTo>
                  <a:cubicBezTo>
                    <a:pt x="0" y="1710"/>
                    <a:pt x="309" y="1821"/>
                    <a:pt x="764" y="1821"/>
                  </a:cubicBezTo>
                  <a:cubicBezTo>
                    <a:pt x="1075" y="1821"/>
                    <a:pt x="1454" y="1769"/>
                    <a:pt x="1849" y="1594"/>
                  </a:cubicBezTo>
                  <a:cubicBezTo>
                    <a:pt x="2765" y="1188"/>
                    <a:pt x="3526" y="137"/>
                    <a:pt x="3604" y="34"/>
                  </a:cubicBezTo>
                  <a:cubicBezTo>
                    <a:pt x="3604" y="34"/>
                    <a:pt x="3337" y="1"/>
                    <a:pt x="295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1"/>
            <p:cNvSpPr/>
            <p:nvPr/>
          </p:nvSpPr>
          <p:spPr>
            <a:xfrm>
              <a:off x="7047436" y="2573584"/>
              <a:ext cx="212517" cy="107426"/>
            </a:xfrm>
            <a:custGeom>
              <a:avLst/>
              <a:gdLst/>
              <a:ahLst/>
              <a:cxnLst/>
              <a:rect l="l" t="t" r="r" b="b"/>
              <a:pathLst>
                <a:path w="3187" h="1611" extrusionOk="0">
                  <a:moveTo>
                    <a:pt x="2644" y="1"/>
                  </a:moveTo>
                  <a:cubicBezTo>
                    <a:pt x="2217" y="1"/>
                    <a:pt x="1614" y="47"/>
                    <a:pt x="1129" y="263"/>
                  </a:cubicBezTo>
                  <a:cubicBezTo>
                    <a:pt x="355" y="618"/>
                    <a:pt x="53" y="1351"/>
                    <a:pt x="0" y="1496"/>
                  </a:cubicBezTo>
                  <a:lnTo>
                    <a:pt x="0" y="1521"/>
                  </a:lnTo>
                  <a:cubicBezTo>
                    <a:pt x="0" y="1521"/>
                    <a:pt x="261" y="1610"/>
                    <a:pt x="648" y="1610"/>
                  </a:cubicBezTo>
                  <a:cubicBezTo>
                    <a:pt x="926" y="1610"/>
                    <a:pt x="1269" y="1564"/>
                    <a:pt x="1626" y="1405"/>
                  </a:cubicBezTo>
                  <a:cubicBezTo>
                    <a:pt x="2438" y="1037"/>
                    <a:pt x="3120" y="121"/>
                    <a:pt x="3174" y="43"/>
                  </a:cubicBezTo>
                  <a:lnTo>
                    <a:pt x="3186" y="27"/>
                  </a:lnTo>
                  <a:cubicBezTo>
                    <a:pt x="3186" y="27"/>
                    <a:pt x="2964" y="1"/>
                    <a:pt x="264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1"/>
            <p:cNvSpPr/>
            <p:nvPr/>
          </p:nvSpPr>
          <p:spPr>
            <a:xfrm>
              <a:off x="7061440" y="2599790"/>
              <a:ext cx="146035" cy="69683"/>
            </a:xfrm>
            <a:custGeom>
              <a:avLst/>
              <a:gdLst/>
              <a:ahLst/>
              <a:cxnLst/>
              <a:rect l="l" t="t" r="r" b="b"/>
              <a:pathLst>
                <a:path w="2190" h="1045" extrusionOk="0">
                  <a:moveTo>
                    <a:pt x="2081" y="0"/>
                  </a:moveTo>
                  <a:cubicBezTo>
                    <a:pt x="1842" y="0"/>
                    <a:pt x="1258" y="23"/>
                    <a:pt x="800" y="225"/>
                  </a:cubicBezTo>
                  <a:cubicBezTo>
                    <a:pt x="274" y="461"/>
                    <a:pt x="39" y="920"/>
                    <a:pt x="1" y="999"/>
                  </a:cubicBezTo>
                  <a:lnTo>
                    <a:pt x="1" y="1012"/>
                  </a:lnTo>
                  <a:cubicBezTo>
                    <a:pt x="1" y="1012"/>
                    <a:pt x="128" y="1045"/>
                    <a:pt x="328" y="1045"/>
                  </a:cubicBezTo>
                  <a:cubicBezTo>
                    <a:pt x="528" y="1045"/>
                    <a:pt x="800" y="1012"/>
                    <a:pt x="1089" y="879"/>
                  </a:cubicBezTo>
                  <a:cubicBezTo>
                    <a:pt x="1652" y="631"/>
                    <a:pt x="2136" y="55"/>
                    <a:pt x="2177" y="2"/>
                  </a:cubicBezTo>
                  <a:lnTo>
                    <a:pt x="2190" y="2"/>
                  </a:lnTo>
                  <a:cubicBezTo>
                    <a:pt x="2190" y="2"/>
                    <a:pt x="2150" y="0"/>
                    <a:pt x="208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1"/>
            <p:cNvSpPr/>
            <p:nvPr/>
          </p:nvSpPr>
          <p:spPr>
            <a:xfrm>
              <a:off x="6974017" y="2411143"/>
              <a:ext cx="109293" cy="263863"/>
            </a:xfrm>
            <a:custGeom>
              <a:avLst/>
              <a:gdLst/>
              <a:ahLst/>
              <a:cxnLst/>
              <a:rect l="l" t="t" r="r" b="b"/>
              <a:pathLst>
                <a:path w="1639" h="3957" extrusionOk="0">
                  <a:moveTo>
                    <a:pt x="592" y="0"/>
                  </a:moveTo>
                  <a:cubicBezTo>
                    <a:pt x="592" y="0"/>
                    <a:pt x="0" y="1258"/>
                    <a:pt x="120" y="2306"/>
                  </a:cubicBezTo>
                  <a:cubicBezTo>
                    <a:pt x="211" y="3265"/>
                    <a:pt x="919" y="3841"/>
                    <a:pt x="1051" y="3932"/>
                  </a:cubicBezTo>
                  <a:lnTo>
                    <a:pt x="1076" y="3957"/>
                  </a:lnTo>
                  <a:cubicBezTo>
                    <a:pt x="1076" y="3957"/>
                    <a:pt x="1639" y="3212"/>
                    <a:pt x="1535" y="2164"/>
                  </a:cubicBezTo>
                  <a:cubicBezTo>
                    <a:pt x="1428" y="1155"/>
                    <a:pt x="670" y="104"/>
                    <a:pt x="592" y="13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6982820" y="2441750"/>
              <a:ext cx="95289" cy="233255"/>
            </a:xfrm>
            <a:custGeom>
              <a:avLst/>
              <a:gdLst/>
              <a:ahLst/>
              <a:cxnLst/>
              <a:rect l="l" t="t" r="r" b="b"/>
              <a:pathLst>
                <a:path w="1429" h="3498" extrusionOk="0">
                  <a:moveTo>
                    <a:pt x="497" y="0"/>
                  </a:moveTo>
                  <a:cubicBezTo>
                    <a:pt x="497" y="0"/>
                    <a:pt x="0" y="1114"/>
                    <a:pt x="92" y="2045"/>
                  </a:cubicBezTo>
                  <a:cubicBezTo>
                    <a:pt x="183" y="2885"/>
                    <a:pt x="799" y="3394"/>
                    <a:pt x="919" y="3485"/>
                  </a:cubicBezTo>
                  <a:cubicBezTo>
                    <a:pt x="931" y="3485"/>
                    <a:pt x="931" y="3498"/>
                    <a:pt x="931" y="3498"/>
                  </a:cubicBezTo>
                  <a:cubicBezTo>
                    <a:pt x="931" y="3498"/>
                    <a:pt x="1428" y="2844"/>
                    <a:pt x="1324" y="1913"/>
                  </a:cubicBezTo>
                  <a:cubicBezTo>
                    <a:pt x="1233" y="1023"/>
                    <a:pt x="576" y="92"/>
                    <a:pt x="510" y="13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1"/>
            <p:cNvSpPr/>
            <p:nvPr/>
          </p:nvSpPr>
          <p:spPr>
            <a:xfrm>
              <a:off x="7004625" y="2499432"/>
              <a:ext cx="56880" cy="159038"/>
            </a:xfrm>
            <a:custGeom>
              <a:avLst/>
              <a:gdLst/>
              <a:ahLst/>
              <a:cxnLst/>
              <a:rect l="l" t="t" r="r" b="b"/>
              <a:pathLst>
                <a:path w="853" h="2385" extrusionOk="0">
                  <a:moveTo>
                    <a:pt x="277" y="0"/>
                  </a:moveTo>
                  <a:cubicBezTo>
                    <a:pt x="277" y="0"/>
                    <a:pt x="0" y="746"/>
                    <a:pt x="66" y="1391"/>
                  </a:cubicBezTo>
                  <a:cubicBezTo>
                    <a:pt x="120" y="1966"/>
                    <a:pt x="485" y="2318"/>
                    <a:pt x="551" y="2384"/>
                  </a:cubicBezTo>
                  <a:lnTo>
                    <a:pt x="563" y="2384"/>
                  </a:lnTo>
                  <a:cubicBezTo>
                    <a:pt x="563" y="2384"/>
                    <a:pt x="853" y="1954"/>
                    <a:pt x="787" y="1312"/>
                  </a:cubicBezTo>
                  <a:cubicBezTo>
                    <a:pt x="721" y="708"/>
                    <a:pt x="315" y="66"/>
                    <a:pt x="290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1"/>
            <p:cNvSpPr/>
            <p:nvPr/>
          </p:nvSpPr>
          <p:spPr>
            <a:xfrm>
              <a:off x="6784369" y="2606259"/>
              <a:ext cx="260595" cy="99957"/>
            </a:xfrm>
            <a:custGeom>
              <a:avLst/>
              <a:gdLst/>
              <a:ahLst/>
              <a:cxnLst/>
              <a:rect l="l" t="t" r="r" b="b"/>
              <a:pathLst>
                <a:path w="3908" h="1499" extrusionOk="0">
                  <a:moveTo>
                    <a:pt x="1697" y="1"/>
                  </a:moveTo>
                  <a:cubicBezTo>
                    <a:pt x="884" y="1"/>
                    <a:pt x="95" y="253"/>
                    <a:pt x="1" y="286"/>
                  </a:cubicBezTo>
                  <a:cubicBezTo>
                    <a:pt x="1" y="286"/>
                    <a:pt x="1011" y="1229"/>
                    <a:pt x="2045" y="1452"/>
                  </a:cubicBezTo>
                  <a:cubicBezTo>
                    <a:pt x="2199" y="1485"/>
                    <a:pt x="2348" y="1498"/>
                    <a:pt x="2490" y="1498"/>
                  </a:cubicBezTo>
                  <a:cubicBezTo>
                    <a:pt x="3214" y="1498"/>
                    <a:pt x="3771" y="1146"/>
                    <a:pt x="3879" y="1059"/>
                  </a:cubicBezTo>
                  <a:cubicBezTo>
                    <a:pt x="3895" y="1059"/>
                    <a:pt x="3907" y="1047"/>
                    <a:pt x="3907" y="1047"/>
                  </a:cubicBezTo>
                  <a:cubicBezTo>
                    <a:pt x="3907" y="1047"/>
                    <a:pt x="3369" y="286"/>
                    <a:pt x="2335" y="62"/>
                  </a:cubicBezTo>
                  <a:cubicBezTo>
                    <a:pt x="2129" y="18"/>
                    <a:pt x="1912" y="1"/>
                    <a:pt x="1697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1"/>
            <p:cNvSpPr/>
            <p:nvPr/>
          </p:nvSpPr>
          <p:spPr>
            <a:xfrm>
              <a:off x="6814177" y="2615528"/>
              <a:ext cx="230788" cy="87021"/>
            </a:xfrm>
            <a:custGeom>
              <a:avLst/>
              <a:gdLst/>
              <a:ahLst/>
              <a:cxnLst/>
              <a:rect l="l" t="t" r="r" b="b"/>
              <a:pathLst>
                <a:path w="3461" h="1305" extrusionOk="0">
                  <a:moveTo>
                    <a:pt x="1500" y="1"/>
                  </a:moveTo>
                  <a:cubicBezTo>
                    <a:pt x="783" y="1"/>
                    <a:pt x="95" y="221"/>
                    <a:pt x="13" y="250"/>
                  </a:cubicBezTo>
                  <a:lnTo>
                    <a:pt x="1" y="250"/>
                  </a:lnTo>
                  <a:cubicBezTo>
                    <a:pt x="1" y="250"/>
                    <a:pt x="903" y="1078"/>
                    <a:pt x="1809" y="1260"/>
                  </a:cubicBezTo>
                  <a:cubicBezTo>
                    <a:pt x="1951" y="1291"/>
                    <a:pt x="2088" y="1305"/>
                    <a:pt x="2220" y="1305"/>
                  </a:cubicBezTo>
                  <a:cubicBezTo>
                    <a:pt x="2851" y="1305"/>
                    <a:pt x="3336" y="998"/>
                    <a:pt x="3432" y="933"/>
                  </a:cubicBezTo>
                  <a:cubicBezTo>
                    <a:pt x="3448" y="920"/>
                    <a:pt x="3460" y="920"/>
                    <a:pt x="3460" y="920"/>
                  </a:cubicBezTo>
                  <a:cubicBezTo>
                    <a:pt x="3460" y="920"/>
                    <a:pt x="2976" y="250"/>
                    <a:pt x="2070" y="55"/>
                  </a:cubicBezTo>
                  <a:cubicBezTo>
                    <a:pt x="1885" y="16"/>
                    <a:pt x="1692" y="1"/>
                    <a:pt x="150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1"/>
            <p:cNvSpPr/>
            <p:nvPr/>
          </p:nvSpPr>
          <p:spPr>
            <a:xfrm>
              <a:off x="6870991" y="2635199"/>
              <a:ext cx="157371" cy="52546"/>
            </a:xfrm>
            <a:custGeom>
              <a:avLst/>
              <a:gdLst/>
              <a:ahLst/>
              <a:cxnLst/>
              <a:rect l="l" t="t" r="r" b="b"/>
              <a:pathLst>
                <a:path w="2360" h="788" extrusionOk="0">
                  <a:moveTo>
                    <a:pt x="933" y="1"/>
                  </a:moveTo>
                  <a:cubicBezTo>
                    <a:pt x="480" y="1"/>
                    <a:pt x="63" y="106"/>
                    <a:pt x="13" y="125"/>
                  </a:cubicBezTo>
                  <a:lnTo>
                    <a:pt x="1" y="125"/>
                  </a:lnTo>
                  <a:cubicBezTo>
                    <a:pt x="1" y="125"/>
                    <a:pt x="630" y="625"/>
                    <a:pt x="1259" y="754"/>
                  </a:cubicBezTo>
                  <a:cubicBezTo>
                    <a:pt x="1371" y="778"/>
                    <a:pt x="1478" y="788"/>
                    <a:pt x="1579" y="788"/>
                  </a:cubicBezTo>
                  <a:cubicBezTo>
                    <a:pt x="1984" y="788"/>
                    <a:pt x="2281" y="630"/>
                    <a:pt x="2344" y="597"/>
                  </a:cubicBezTo>
                  <a:lnTo>
                    <a:pt x="2360" y="584"/>
                  </a:lnTo>
                  <a:cubicBezTo>
                    <a:pt x="2360" y="584"/>
                    <a:pt x="2030" y="179"/>
                    <a:pt x="1401" y="47"/>
                  </a:cubicBezTo>
                  <a:cubicBezTo>
                    <a:pt x="1250" y="13"/>
                    <a:pt x="1089" y="1"/>
                    <a:pt x="93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1"/>
            <p:cNvSpPr/>
            <p:nvPr/>
          </p:nvSpPr>
          <p:spPr>
            <a:xfrm>
              <a:off x="7360315" y="2564048"/>
              <a:ext cx="211517" cy="220252"/>
            </a:xfrm>
            <a:custGeom>
              <a:avLst/>
              <a:gdLst/>
              <a:ahLst/>
              <a:cxnLst/>
              <a:rect l="l" t="t" r="r" b="b"/>
              <a:pathLst>
                <a:path w="3172" h="3303" extrusionOk="0">
                  <a:moveTo>
                    <a:pt x="3159" y="0"/>
                  </a:moveTo>
                  <a:cubicBezTo>
                    <a:pt x="3159" y="0"/>
                    <a:pt x="2083" y="41"/>
                    <a:pt x="1234" y="906"/>
                  </a:cubicBezTo>
                  <a:cubicBezTo>
                    <a:pt x="419" y="1730"/>
                    <a:pt x="38" y="3174"/>
                    <a:pt x="1" y="3303"/>
                  </a:cubicBezTo>
                  <a:cubicBezTo>
                    <a:pt x="1" y="3303"/>
                    <a:pt x="1532" y="2922"/>
                    <a:pt x="2397" y="2057"/>
                  </a:cubicBezTo>
                  <a:cubicBezTo>
                    <a:pt x="3171" y="1271"/>
                    <a:pt x="3171" y="223"/>
                    <a:pt x="3159" y="28"/>
                  </a:cubicBezTo>
                  <a:lnTo>
                    <a:pt x="3159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1"/>
            <p:cNvSpPr/>
            <p:nvPr/>
          </p:nvSpPr>
          <p:spPr>
            <a:xfrm>
              <a:off x="7385721" y="2564848"/>
              <a:ext cx="186111" cy="195113"/>
            </a:xfrm>
            <a:custGeom>
              <a:avLst/>
              <a:gdLst/>
              <a:ahLst/>
              <a:cxnLst/>
              <a:rect l="l" t="t" r="r" b="b"/>
              <a:pathLst>
                <a:path w="2791" h="2926" extrusionOk="0">
                  <a:moveTo>
                    <a:pt x="2790" y="1"/>
                  </a:moveTo>
                  <a:cubicBezTo>
                    <a:pt x="2790" y="1"/>
                    <a:pt x="1847" y="42"/>
                    <a:pt x="1089" y="803"/>
                  </a:cubicBezTo>
                  <a:cubicBezTo>
                    <a:pt x="365" y="1523"/>
                    <a:pt x="25" y="2794"/>
                    <a:pt x="0" y="2910"/>
                  </a:cubicBezTo>
                  <a:lnTo>
                    <a:pt x="0" y="2926"/>
                  </a:lnTo>
                  <a:cubicBezTo>
                    <a:pt x="0" y="2926"/>
                    <a:pt x="1350" y="2570"/>
                    <a:pt x="2095" y="1797"/>
                  </a:cubicBezTo>
                  <a:cubicBezTo>
                    <a:pt x="2790" y="1117"/>
                    <a:pt x="2790" y="186"/>
                    <a:pt x="2790" y="29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1"/>
            <p:cNvSpPr/>
            <p:nvPr/>
          </p:nvSpPr>
          <p:spPr>
            <a:xfrm>
              <a:off x="7431000" y="2578052"/>
              <a:ext cx="128631" cy="133698"/>
            </a:xfrm>
            <a:custGeom>
              <a:avLst/>
              <a:gdLst/>
              <a:ahLst/>
              <a:cxnLst/>
              <a:rect l="l" t="t" r="r" b="b"/>
              <a:pathLst>
                <a:path w="1929" h="2005" extrusionOk="0">
                  <a:moveTo>
                    <a:pt x="1929" y="1"/>
                  </a:moveTo>
                  <a:cubicBezTo>
                    <a:pt x="1929" y="1"/>
                    <a:pt x="1325" y="80"/>
                    <a:pt x="803" y="605"/>
                  </a:cubicBezTo>
                  <a:cubicBezTo>
                    <a:pt x="315" y="1102"/>
                    <a:pt x="29" y="1926"/>
                    <a:pt x="1" y="1992"/>
                  </a:cubicBezTo>
                  <a:lnTo>
                    <a:pt x="1" y="2004"/>
                  </a:lnTo>
                  <a:cubicBezTo>
                    <a:pt x="1" y="2004"/>
                    <a:pt x="881" y="1706"/>
                    <a:pt x="1403" y="1193"/>
                  </a:cubicBezTo>
                  <a:cubicBezTo>
                    <a:pt x="1863" y="721"/>
                    <a:pt x="1916" y="133"/>
                    <a:pt x="1929" y="2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1"/>
            <p:cNvSpPr/>
            <p:nvPr/>
          </p:nvSpPr>
          <p:spPr>
            <a:xfrm>
              <a:off x="7553497" y="2564048"/>
              <a:ext cx="171174" cy="268264"/>
            </a:xfrm>
            <a:custGeom>
              <a:avLst/>
              <a:gdLst/>
              <a:ahLst/>
              <a:cxnLst/>
              <a:rect l="l" t="t" r="r" b="b"/>
              <a:pathLst>
                <a:path w="2567" h="4023" extrusionOk="0">
                  <a:moveTo>
                    <a:pt x="287" y="0"/>
                  </a:moveTo>
                  <a:cubicBezTo>
                    <a:pt x="287" y="0"/>
                    <a:pt x="0" y="1035"/>
                    <a:pt x="563" y="2111"/>
                  </a:cubicBezTo>
                  <a:cubicBezTo>
                    <a:pt x="1089" y="3145"/>
                    <a:pt x="2347" y="3944"/>
                    <a:pt x="2451" y="4023"/>
                  </a:cubicBezTo>
                  <a:lnTo>
                    <a:pt x="2463" y="4023"/>
                  </a:lnTo>
                  <a:cubicBezTo>
                    <a:pt x="2463" y="4023"/>
                    <a:pt x="2567" y="2438"/>
                    <a:pt x="2004" y="1365"/>
                  </a:cubicBezTo>
                  <a:cubicBezTo>
                    <a:pt x="1507" y="381"/>
                    <a:pt x="510" y="54"/>
                    <a:pt x="328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1"/>
            <p:cNvSpPr/>
            <p:nvPr/>
          </p:nvSpPr>
          <p:spPr>
            <a:xfrm>
              <a:off x="7556831" y="2563181"/>
              <a:ext cx="150436" cy="237723"/>
            </a:xfrm>
            <a:custGeom>
              <a:avLst/>
              <a:gdLst/>
              <a:ahLst/>
              <a:cxnLst/>
              <a:rect l="l" t="t" r="r" b="b"/>
              <a:pathLst>
                <a:path w="2256" h="3565" extrusionOk="0">
                  <a:moveTo>
                    <a:pt x="252" y="1"/>
                  </a:moveTo>
                  <a:cubicBezTo>
                    <a:pt x="252" y="1"/>
                    <a:pt x="1" y="919"/>
                    <a:pt x="501" y="1875"/>
                  </a:cubicBezTo>
                  <a:cubicBezTo>
                    <a:pt x="960" y="2778"/>
                    <a:pt x="2061" y="3501"/>
                    <a:pt x="2165" y="3552"/>
                  </a:cubicBezTo>
                  <a:lnTo>
                    <a:pt x="2165" y="3564"/>
                  </a:lnTo>
                  <a:cubicBezTo>
                    <a:pt x="2165" y="3564"/>
                    <a:pt x="2256" y="2164"/>
                    <a:pt x="1759" y="1221"/>
                  </a:cubicBezTo>
                  <a:cubicBezTo>
                    <a:pt x="1312" y="356"/>
                    <a:pt x="435" y="67"/>
                    <a:pt x="278" y="13"/>
                  </a:cubicBezTo>
                  <a:cubicBezTo>
                    <a:pt x="265" y="13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1"/>
            <p:cNvSpPr/>
            <p:nvPr/>
          </p:nvSpPr>
          <p:spPr>
            <a:xfrm>
              <a:off x="7575303" y="2579785"/>
              <a:ext cx="95289" cy="162572"/>
            </a:xfrm>
            <a:custGeom>
              <a:avLst/>
              <a:gdLst/>
              <a:ahLst/>
              <a:cxnLst/>
              <a:rect l="l" t="t" r="r" b="b"/>
              <a:pathLst>
                <a:path w="1429" h="2438" extrusionOk="0">
                  <a:moveTo>
                    <a:pt x="117" y="0"/>
                  </a:moveTo>
                  <a:cubicBezTo>
                    <a:pt x="117" y="0"/>
                    <a:pt x="1" y="591"/>
                    <a:pt x="340" y="1246"/>
                  </a:cubicBezTo>
                  <a:cubicBezTo>
                    <a:pt x="655" y="1862"/>
                    <a:pt x="1350" y="2387"/>
                    <a:pt x="1416" y="2438"/>
                  </a:cubicBezTo>
                  <a:lnTo>
                    <a:pt x="1428" y="2438"/>
                  </a:lnTo>
                  <a:cubicBezTo>
                    <a:pt x="1428" y="2438"/>
                    <a:pt x="1416" y="1522"/>
                    <a:pt x="1076" y="865"/>
                  </a:cubicBezTo>
                  <a:cubicBezTo>
                    <a:pt x="774" y="277"/>
                    <a:pt x="236" y="41"/>
                    <a:pt x="13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1"/>
            <p:cNvSpPr/>
            <p:nvPr/>
          </p:nvSpPr>
          <p:spPr>
            <a:xfrm>
              <a:off x="7573636" y="2478360"/>
              <a:ext cx="299738" cy="112893"/>
            </a:xfrm>
            <a:custGeom>
              <a:avLst/>
              <a:gdLst/>
              <a:ahLst/>
              <a:cxnLst/>
              <a:rect l="l" t="t" r="r" b="b"/>
              <a:pathLst>
                <a:path w="4495" h="1693" extrusionOk="0">
                  <a:moveTo>
                    <a:pt x="2346" y="0"/>
                  </a:moveTo>
                  <a:cubicBezTo>
                    <a:pt x="2169" y="0"/>
                    <a:pt x="1993" y="12"/>
                    <a:pt x="1821" y="40"/>
                  </a:cubicBezTo>
                  <a:cubicBezTo>
                    <a:pt x="746" y="225"/>
                    <a:pt x="117" y="1078"/>
                    <a:pt x="13" y="1235"/>
                  </a:cubicBezTo>
                  <a:cubicBezTo>
                    <a:pt x="0" y="1247"/>
                    <a:pt x="0" y="1260"/>
                    <a:pt x="0" y="1260"/>
                  </a:cubicBezTo>
                  <a:cubicBezTo>
                    <a:pt x="0" y="1260"/>
                    <a:pt x="655" y="1693"/>
                    <a:pt x="1602" y="1693"/>
                  </a:cubicBezTo>
                  <a:cubicBezTo>
                    <a:pt x="1759" y="1693"/>
                    <a:pt x="1924" y="1681"/>
                    <a:pt x="2095" y="1653"/>
                  </a:cubicBezTo>
                  <a:cubicBezTo>
                    <a:pt x="3237" y="1471"/>
                    <a:pt x="4388" y="527"/>
                    <a:pt x="4495" y="433"/>
                  </a:cubicBezTo>
                  <a:cubicBezTo>
                    <a:pt x="4495" y="433"/>
                    <a:pt x="3414" y="0"/>
                    <a:pt x="2346" y="0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1"/>
            <p:cNvSpPr/>
            <p:nvPr/>
          </p:nvSpPr>
          <p:spPr>
            <a:xfrm>
              <a:off x="7573636" y="2488296"/>
              <a:ext cx="264730" cy="98223"/>
            </a:xfrm>
            <a:custGeom>
              <a:avLst/>
              <a:gdLst/>
              <a:ahLst/>
              <a:cxnLst/>
              <a:rect l="l" t="t" r="r" b="b"/>
              <a:pathLst>
                <a:path w="3970" h="1473" extrusionOk="0">
                  <a:moveTo>
                    <a:pt x="2074" y="1"/>
                  </a:moveTo>
                  <a:cubicBezTo>
                    <a:pt x="1918" y="1"/>
                    <a:pt x="1762" y="11"/>
                    <a:pt x="1611" y="35"/>
                  </a:cubicBezTo>
                  <a:cubicBezTo>
                    <a:pt x="655" y="193"/>
                    <a:pt x="104" y="941"/>
                    <a:pt x="13" y="1070"/>
                  </a:cubicBezTo>
                  <a:cubicBezTo>
                    <a:pt x="0" y="1086"/>
                    <a:pt x="0" y="1098"/>
                    <a:pt x="0" y="1098"/>
                  </a:cubicBezTo>
                  <a:cubicBezTo>
                    <a:pt x="0" y="1098"/>
                    <a:pt x="578" y="1473"/>
                    <a:pt x="1411" y="1473"/>
                  </a:cubicBezTo>
                  <a:cubicBezTo>
                    <a:pt x="1549" y="1473"/>
                    <a:pt x="1695" y="1462"/>
                    <a:pt x="1847" y="1438"/>
                  </a:cubicBezTo>
                  <a:cubicBezTo>
                    <a:pt x="2856" y="1281"/>
                    <a:pt x="3866" y="457"/>
                    <a:pt x="3970" y="378"/>
                  </a:cubicBezTo>
                  <a:cubicBezTo>
                    <a:pt x="3970" y="378"/>
                    <a:pt x="3016" y="1"/>
                    <a:pt x="207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1"/>
            <p:cNvSpPr/>
            <p:nvPr/>
          </p:nvSpPr>
          <p:spPr>
            <a:xfrm>
              <a:off x="7591907" y="2512302"/>
              <a:ext cx="181043" cy="58881"/>
            </a:xfrm>
            <a:custGeom>
              <a:avLst/>
              <a:gdLst/>
              <a:ahLst/>
              <a:cxnLst/>
              <a:rect l="l" t="t" r="r" b="b"/>
              <a:pathLst>
                <a:path w="2715" h="883" extrusionOk="0">
                  <a:moveTo>
                    <a:pt x="1506" y="1"/>
                  </a:moveTo>
                  <a:cubicBezTo>
                    <a:pt x="1374" y="1"/>
                    <a:pt x="1241" y="10"/>
                    <a:pt x="1113" y="31"/>
                  </a:cubicBezTo>
                  <a:cubicBezTo>
                    <a:pt x="459" y="135"/>
                    <a:pt x="66" y="581"/>
                    <a:pt x="0" y="660"/>
                  </a:cubicBezTo>
                  <a:lnTo>
                    <a:pt x="0" y="672"/>
                  </a:lnTo>
                  <a:cubicBezTo>
                    <a:pt x="0" y="672"/>
                    <a:pt x="366" y="883"/>
                    <a:pt x="906" y="883"/>
                  </a:cubicBezTo>
                  <a:cubicBezTo>
                    <a:pt x="1013" y="883"/>
                    <a:pt x="1127" y="875"/>
                    <a:pt x="1246" y="855"/>
                  </a:cubicBezTo>
                  <a:cubicBezTo>
                    <a:pt x="1941" y="738"/>
                    <a:pt x="2648" y="238"/>
                    <a:pt x="2714" y="188"/>
                  </a:cubicBezTo>
                  <a:cubicBezTo>
                    <a:pt x="2714" y="188"/>
                    <a:pt x="2119" y="1"/>
                    <a:pt x="150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1"/>
            <p:cNvSpPr/>
            <p:nvPr/>
          </p:nvSpPr>
          <p:spPr>
            <a:xfrm>
              <a:off x="7521222" y="2258237"/>
              <a:ext cx="131098" cy="302472"/>
            </a:xfrm>
            <a:custGeom>
              <a:avLst/>
              <a:gdLst/>
              <a:ahLst/>
              <a:cxnLst/>
              <a:rect l="l" t="t" r="r" b="b"/>
              <a:pathLst>
                <a:path w="1966" h="4536" extrusionOk="0">
                  <a:moveTo>
                    <a:pt x="1375" y="0"/>
                  </a:moveTo>
                  <a:cubicBezTo>
                    <a:pt x="1375" y="0"/>
                    <a:pt x="352" y="1233"/>
                    <a:pt x="170" y="2425"/>
                  </a:cubicBezTo>
                  <a:cubicBezTo>
                    <a:pt x="0" y="3514"/>
                    <a:pt x="629" y="4363"/>
                    <a:pt x="733" y="4520"/>
                  </a:cubicBezTo>
                  <a:cubicBezTo>
                    <a:pt x="746" y="4536"/>
                    <a:pt x="758" y="4536"/>
                    <a:pt x="758" y="4536"/>
                  </a:cubicBezTo>
                  <a:cubicBezTo>
                    <a:pt x="758" y="4536"/>
                    <a:pt x="1598" y="3878"/>
                    <a:pt x="1780" y="2674"/>
                  </a:cubicBezTo>
                  <a:cubicBezTo>
                    <a:pt x="1966" y="1532"/>
                    <a:pt x="1428" y="145"/>
                    <a:pt x="1375" y="13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1"/>
            <p:cNvSpPr/>
            <p:nvPr/>
          </p:nvSpPr>
          <p:spPr>
            <a:xfrm>
              <a:off x="7527291" y="2294113"/>
              <a:ext cx="114561" cy="266597"/>
            </a:xfrm>
            <a:custGeom>
              <a:avLst/>
              <a:gdLst/>
              <a:ahLst/>
              <a:cxnLst/>
              <a:rect l="l" t="t" r="r" b="b"/>
              <a:pathLst>
                <a:path w="1718" h="3998" extrusionOk="0">
                  <a:moveTo>
                    <a:pt x="1192" y="0"/>
                  </a:moveTo>
                  <a:cubicBezTo>
                    <a:pt x="1192" y="0"/>
                    <a:pt x="315" y="1073"/>
                    <a:pt x="145" y="2136"/>
                  </a:cubicBezTo>
                  <a:cubicBezTo>
                    <a:pt x="0" y="3092"/>
                    <a:pt x="538" y="3853"/>
                    <a:pt x="642" y="3982"/>
                  </a:cubicBezTo>
                  <a:lnTo>
                    <a:pt x="655" y="3998"/>
                  </a:lnTo>
                  <a:cubicBezTo>
                    <a:pt x="655" y="3998"/>
                    <a:pt x="1387" y="3407"/>
                    <a:pt x="1560" y="2347"/>
                  </a:cubicBezTo>
                  <a:cubicBezTo>
                    <a:pt x="1718" y="1337"/>
                    <a:pt x="1246" y="117"/>
                    <a:pt x="120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1"/>
            <p:cNvSpPr/>
            <p:nvPr/>
          </p:nvSpPr>
          <p:spPr>
            <a:xfrm>
              <a:off x="7548229" y="2359530"/>
              <a:ext cx="69083" cy="182777"/>
            </a:xfrm>
            <a:custGeom>
              <a:avLst/>
              <a:gdLst/>
              <a:ahLst/>
              <a:cxnLst/>
              <a:rect l="l" t="t" r="r" b="b"/>
              <a:pathLst>
                <a:path w="1036" h="2741" extrusionOk="0">
                  <a:moveTo>
                    <a:pt x="746" y="1"/>
                  </a:moveTo>
                  <a:cubicBezTo>
                    <a:pt x="746" y="1"/>
                    <a:pt x="208" y="749"/>
                    <a:pt x="105" y="1482"/>
                  </a:cubicBezTo>
                  <a:cubicBezTo>
                    <a:pt x="1" y="2136"/>
                    <a:pt x="303" y="2636"/>
                    <a:pt x="366" y="2727"/>
                  </a:cubicBezTo>
                  <a:lnTo>
                    <a:pt x="366" y="2740"/>
                  </a:lnTo>
                  <a:cubicBezTo>
                    <a:pt x="366" y="2740"/>
                    <a:pt x="812" y="2334"/>
                    <a:pt x="916" y="1601"/>
                  </a:cubicBezTo>
                  <a:cubicBezTo>
                    <a:pt x="1036" y="906"/>
                    <a:pt x="775" y="79"/>
                    <a:pt x="74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1"/>
            <p:cNvSpPr/>
            <p:nvPr/>
          </p:nvSpPr>
          <p:spPr>
            <a:xfrm>
              <a:off x="7295699" y="2429614"/>
              <a:ext cx="274398" cy="144368"/>
            </a:xfrm>
            <a:custGeom>
              <a:avLst/>
              <a:gdLst/>
              <a:ahLst/>
              <a:cxnLst/>
              <a:rect l="l" t="t" r="r" b="b"/>
              <a:pathLst>
                <a:path w="4115" h="2165" extrusionOk="0">
                  <a:moveTo>
                    <a:pt x="379" y="1"/>
                  </a:moveTo>
                  <a:cubicBezTo>
                    <a:pt x="178" y="1"/>
                    <a:pt x="40" y="9"/>
                    <a:pt x="1" y="13"/>
                  </a:cubicBezTo>
                  <a:cubicBezTo>
                    <a:pt x="1" y="13"/>
                    <a:pt x="838" y="1349"/>
                    <a:pt x="1926" y="1900"/>
                  </a:cubicBezTo>
                  <a:cubicBezTo>
                    <a:pt x="2337" y="2102"/>
                    <a:pt x="2749" y="2165"/>
                    <a:pt x="3104" y="2165"/>
                  </a:cubicBezTo>
                  <a:cubicBezTo>
                    <a:pt x="3599" y="2165"/>
                    <a:pt x="3982" y="2042"/>
                    <a:pt x="4090" y="2004"/>
                  </a:cubicBezTo>
                  <a:lnTo>
                    <a:pt x="4115" y="1991"/>
                  </a:lnTo>
                  <a:cubicBezTo>
                    <a:pt x="4115" y="1991"/>
                    <a:pt x="3747" y="981"/>
                    <a:pt x="2659" y="431"/>
                  </a:cubicBezTo>
                  <a:cubicBezTo>
                    <a:pt x="1906" y="60"/>
                    <a:pt x="917" y="1"/>
                    <a:pt x="379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1"/>
            <p:cNvSpPr/>
            <p:nvPr/>
          </p:nvSpPr>
          <p:spPr>
            <a:xfrm>
              <a:off x="7327173" y="2445485"/>
              <a:ext cx="242924" cy="127364"/>
            </a:xfrm>
            <a:custGeom>
              <a:avLst/>
              <a:gdLst/>
              <a:ahLst/>
              <a:cxnLst/>
              <a:rect l="l" t="t" r="r" b="b"/>
              <a:pathLst>
                <a:path w="3643" h="1910" extrusionOk="0">
                  <a:moveTo>
                    <a:pt x="330" y="0"/>
                  </a:moveTo>
                  <a:cubicBezTo>
                    <a:pt x="160" y="0"/>
                    <a:pt x="44" y="7"/>
                    <a:pt x="13" y="11"/>
                  </a:cubicBezTo>
                  <a:lnTo>
                    <a:pt x="1" y="11"/>
                  </a:lnTo>
                  <a:cubicBezTo>
                    <a:pt x="1" y="11"/>
                    <a:pt x="759" y="1190"/>
                    <a:pt x="1715" y="1662"/>
                  </a:cubicBezTo>
                  <a:cubicBezTo>
                    <a:pt x="2084" y="1851"/>
                    <a:pt x="2456" y="1910"/>
                    <a:pt x="2773" y="1910"/>
                  </a:cubicBezTo>
                  <a:cubicBezTo>
                    <a:pt x="3199" y="1910"/>
                    <a:pt x="3528" y="1803"/>
                    <a:pt x="3618" y="1766"/>
                  </a:cubicBezTo>
                  <a:lnTo>
                    <a:pt x="3643" y="1766"/>
                  </a:lnTo>
                  <a:cubicBezTo>
                    <a:pt x="3643" y="1766"/>
                    <a:pt x="3316" y="875"/>
                    <a:pt x="2344" y="391"/>
                  </a:cubicBezTo>
                  <a:cubicBezTo>
                    <a:pt x="1682" y="54"/>
                    <a:pt x="799" y="0"/>
                    <a:pt x="33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1"/>
            <p:cNvSpPr/>
            <p:nvPr/>
          </p:nvSpPr>
          <p:spPr>
            <a:xfrm>
              <a:off x="7386522" y="2474892"/>
              <a:ext cx="166173" cy="84687"/>
            </a:xfrm>
            <a:custGeom>
              <a:avLst/>
              <a:gdLst/>
              <a:ahLst/>
              <a:cxnLst/>
              <a:rect l="l" t="t" r="r" b="b"/>
              <a:pathLst>
                <a:path w="2492" h="1270" extrusionOk="0">
                  <a:moveTo>
                    <a:pt x="1" y="0"/>
                  </a:moveTo>
                  <a:cubicBezTo>
                    <a:pt x="1" y="0"/>
                    <a:pt x="551" y="749"/>
                    <a:pt x="1205" y="1076"/>
                  </a:cubicBezTo>
                  <a:cubicBezTo>
                    <a:pt x="1507" y="1227"/>
                    <a:pt x="1799" y="1270"/>
                    <a:pt x="2028" y="1270"/>
                  </a:cubicBezTo>
                  <a:cubicBezTo>
                    <a:pt x="2258" y="1270"/>
                    <a:pt x="2424" y="1227"/>
                    <a:pt x="2476" y="1208"/>
                  </a:cubicBezTo>
                  <a:lnTo>
                    <a:pt x="2492" y="1208"/>
                  </a:lnTo>
                  <a:cubicBezTo>
                    <a:pt x="2492" y="1208"/>
                    <a:pt x="2240" y="658"/>
                    <a:pt x="1586" y="328"/>
                  </a:cubicBezTo>
                  <a:cubicBezTo>
                    <a:pt x="957" y="13"/>
                    <a:pt x="92" y="0"/>
                    <a:pt x="1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41"/>
          <p:cNvGrpSpPr/>
          <p:nvPr/>
        </p:nvGrpSpPr>
        <p:grpSpPr>
          <a:xfrm>
            <a:off x="5105079" y="1354460"/>
            <a:ext cx="1876846" cy="2078152"/>
            <a:chOff x="1180196" y="1611644"/>
            <a:chExt cx="1265489" cy="1401221"/>
          </a:xfrm>
        </p:grpSpPr>
        <p:sp>
          <p:nvSpPr>
            <p:cNvPr id="2309" name="Google Shape;2309;p41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1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1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1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1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1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1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1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1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1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1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1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1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1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1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1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1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1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1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1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1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1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1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1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1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1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1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1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1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1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41"/>
          <p:cNvGrpSpPr/>
          <p:nvPr/>
        </p:nvGrpSpPr>
        <p:grpSpPr>
          <a:xfrm>
            <a:off x="7567679" y="1084558"/>
            <a:ext cx="888011" cy="822809"/>
            <a:chOff x="7893253" y="3121156"/>
            <a:chExt cx="856410" cy="793528"/>
          </a:xfrm>
        </p:grpSpPr>
        <p:sp>
          <p:nvSpPr>
            <p:cNvPr id="2345" name="Google Shape;2345;p41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1" name="Google Shape;2351;p41"/>
          <p:cNvGrpSpPr/>
          <p:nvPr/>
        </p:nvGrpSpPr>
        <p:grpSpPr>
          <a:xfrm>
            <a:off x="4653850" y="3671683"/>
            <a:ext cx="2979999" cy="2670379"/>
            <a:chOff x="1259573" y="3375920"/>
            <a:chExt cx="1882382" cy="1686803"/>
          </a:xfrm>
        </p:grpSpPr>
        <p:sp>
          <p:nvSpPr>
            <p:cNvPr id="2352" name="Google Shape;2352;p41"/>
            <p:cNvSpPr/>
            <p:nvPr/>
          </p:nvSpPr>
          <p:spPr>
            <a:xfrm>
              <a:off x="1358331" y="3375920"/>
              <a:ext cx="1783624" cy="1664862"/>
            </a:xfrm>
            <a:custGeom>
              <a:avLst/>
              <a:gdLst/>
              <a:ahLst/>
              <a:cxnLst/>
              <a:rect l="l" t="t" r="r" b="b"/>
              <a:pathLst>
                <a:path w="26748" h="24967" extrusionOk="0">
                  <a:moveTo>
                    <a:pt x="26094" y="21611"/>
                  </a:moveTo>
                  <a:lnTo>
                    <a:pt x="18715" y="14758"/>
                  </a:lnTo>
                  <a:cubicBezTo>
                    <a:pt x="18193" y="14258"/>
                    <a:pt x="17969" y="13512"/>
                    <a:pt x="18152" y="12817"/>
                  </a:cubicBezTo>
                  <a:cubicBezTo>
                    <a:pt x="18649" y="10983"/>
                    <a:pt x="18086" y="8911"/>
                    <a:pt x="15884" y="6866"/>
                  </a:cubicBezTo>
                  <a:cubicBezTo>
                    <a:pt x="12582" y="3787"/>
                    <a:pt x="8600" y="0"/>
                    <a:pt x="4681" y="4271"/>
                  </a:cubicBezTo>
                  <a:cubicBezTo>
                    <a:pt x="1" y="9370"/>
                    <a:pt x="4838" y="12241"/>
                    <a:pt x="8141" y="15321"/>
                  </a:cubicBezTo>
                  <a:cubicBezTo>
                    <a:pt x="10342" y="17365"/>
                    <a:pt x="12437" y="17758"/>
                    <a:pt x="14220" y="17117"/>
                  </a:cubicBezTo>
                  <a:cubicBezTo>
                    <a:pt x="14890" y="16881"/>
                    <a:pt x="15648" y="17038"/>
                    <a:pt x="16174" y="17522"/>
                  </a:cubicBezTo>
                  <a:lnTo>
                    <a:pt x="23552" y="24388"/>
                  </a:lnTo>
                  <a:cubicBezTo>
                    <a:pt x="24169" y="24967"/>
                    <a:pt x="25137" y="24926"/>
                    <a:pt x="25713" y="24310"/>
                  </a:cubicBezTo>
                  <a:lnTo>
                    <a:pt x="26185" y="23787"/>
                  </a:lnTo>
                  <a:cubicBezTo>
                    <a:pt x="26748" y="23171"/>
                    <a:pt x="26710" y="22187"/>
                    <a:pt x="26094" y="2161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1561185" y="3460692"/>
              <a:ext cx="111893" cy="164239"/>
            </a:xfrm>
            <a:custGeom>
              <a:avLst/>
              <a:gdLst/>
              <a:ahLst/>
              <a:cxnLst/>
              <a:rect l="l" t="t" r="r" b="b"/>
              <a:pathLst>
                <a:path w="1678" h="2463" extrusionOk="0">
                  <a:moveTo>
                    <a:pt x="812" y="2450"/>
                  </a:moveTo>
                  <a:cubicBezTo>
                    <a:pt x="1271" y="2463"/>
                    <a:pt x="1652" y="1925"/>
                    <a:pt x="1665" y="1243"/>
                  </a:cubicBezTo>
                  <a:cubicBezTo>
                    <a:pt x="1677" y="576"/>
                    <a:pt x="1309" y="13"/>
                    <a:pt x="853" y="13"/>
                  </a:cubicBezTo>
                  <a:cubicBezTo>
                    <a:pt x="406" y="0"/>
                    <a:pt x="26" y="535"/>
                    <a:pt x="13" y="1205"/>
                  </a:cubicBezTo>
                  <a:cubicBezTo>
                    <a:pt x="1" y="1887"/>
                    <a:pt x="366" y="2450"/>
                    <a:pt x="812" y="245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1405613" y="3600490"/>
              <a:ext cx="143301" cy="132832"/>
            </a:xfrm>
            <a:custGeom>
              <a:avLst/>
              <a:gdLst/>
              <a:ahLst/>
              <a:cxnLst/>
              <a:rect l="l" t="t" r="r" b="b"/>
              <a:pathLst>
                <a:path w="2149" h="1992" extrusionOk="0">
                  <a:moveTo>
                    <a:pt x="592" y="1585"/>
                  </a:moveTo>
                  <a:cubicBezTo>
                    <a:pt x="1035" y="1966"/>
                    <a:pt x="1614" y="1991"/>
                    <a:pt x="1875" y="1677"/>
                  </a:cubicBezTo>
                  <a:cubicBezTo>
                    <a:pt x="2149" y="1350"/>
                    <a:pt x="2007" y="787"/>
                    <a:pt x="1560" y="406"/>
                  </a:cubicBezTo>
                  <a:cubicBezTo>
                    <a:pt x="1114" y="38"/>
                    <a:pt x="538" y="0"/>
                    <a:pt x="277" y="327"/>
                  </a:cubicBezTo>
                  <a:cubicBezTo>
                    <a:pt x="0" y="655"/>
                    <a:pt x="145" y="1218"/>
                    <a:pt x="592" y="1585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1259573" y="3566635"/>
              <a:ext cx="1783824" cy="1496089"/>
            </a:xfrm>
            <a:custGeom>
              <a:avLst/>
              <a:gdLst/>
              <a:ahLst/>
              <a:cxnLst/>
              <a:rect l="l" t="t" r="r" b="b"/>
              <a:pathLst>
                <a:path w="26751" h="22436" extrusionOk="0">
                  <a:moveTo>
                    <a:pt x="8446" y="1"/>
                  </a:moveTo>
                  <a:cubicBezTo>
                    <a:pt x="7201" y="1"/>
                    <a:pt x="5937" y="541"/>
                    <a:pt x="4680" y="1912"/>
                  </a:cubicBezTo>
                  <a:cubicBezTo>
                    <a:pt x="0" y="7010"/>
                    <a:pt x="4825" y="9878"/>
                    <a:pt x="8140" y="12958"/>
                  </a:cubicBezTo>
                  <a:cubicBezTo>
                    <a:pt x="9717" y="14422"/>
                    <a:pt x="11233" y="15046"/>
                    <a:pt x="12627" y="15046"/>
                  </a:cubicBezTo>
                  <a:cubicBezTo>
                    <a:pt x="13178" y="15046"/>
                    <a:pt x="13711" y="14948"/>
                    <a:pt x="14220" y="14766"/>
                  </a:cubicBezTo>
                  <a:cubicBezTo>
                    <a:pt x="14430" y="14688"/>
                    <a:pt x="14648" y="14650"/>
                    <a:pt x="14865" y="14650"/>
                  </a:cubicBezTo>
                  <a:cubicBezTo>
                    <a:pt x="15338" y="14650"/>
                    <a:pt x="15804" y="14831"/>
                    <a:pt x="16173" y="15172"/>
                  </a:cubicBezTo>
                  <a:lnTo>
                    <a:pt x="23552" y="22028"/>
                  </a:lnTo>
                  <a:cubicBezTo>
                    <a:pt x="23845" y="22302"/>
                    <a:pt x="24217" y="22436"/>
                    <a:pt x="24589" y="22436"/>
                  </a:cubicBezTo>
                  <a:cubicBezTo>
                    <a:pt x="25000" y="22436"/>
                    <a:pt x="25410" y="22272"/>
                    <a:pt x="25713" y="21950"/>
                  </a:cubicBezTo>
                  <a:lnTo>
                    <a:pt x="26184" y="21437"/>
                  </a:lnTo>
                  <a:cubicBezTo>
                    <a:pt x="26751" y="20808"/>
                    <a:pt x="26710" y="19839"/>
                    <a:pt x="26093" y="19261"/>
                  </a:cubicBezTo>
                  <a:lnTo>
                    <a:pt x="18714" y="12395"/>
                  </a:lnTo>
                  <a:cubicBezTo>
                    <a:pt x="18180" y="11910"/>
                    <a:pt x="17969" y="11162"/>
                    <a:pt x="18151" y="10470"/>
                  </a:cubicBezTo>
                  <a:cubicBezTo>
                    <a:pt x="18652" y="8620"/>
                    <a:pt x="18085" y="6551"/>
                    <a:pt x="15884" y="4506"/>
                  </a:cubicBezTo>
                  <a:cubicBezTo>
                    <a:pt x="13640" y="2423"/>
                    <a:pt x="11084" y="1"/>
                    <a:pt x="8446" y="1"/>
                  </a:cubicBezTo>
                  <a:close/>
                </a:path>
              </a:pathLst>
            </a:custGeom>
            <a:solidFill>
              <a:srgbClr val="FF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1315587" y="3601177"/>
              <a:ext cx="1187749" cy="936156"/>
            </a:xfrm>
            <a:custGeom>
              <a:avLst/>
              <a:gdLst/>
              <a:ahLst/>
              <a:cxnLst/>
              <a:rect l="l" t="t" r="r" b="b"/>
              <a:pathLst>
                <a:path w="17812" h="14039" extrusionOk="0">
                  <a:moveTo>
                    <a:pt x="7707" y="0"/>
                  </a:moveTo>
                  <a:cubicBezTo>
                    <a:pt x="6543" y="0"/>
                    <a:pt x="5371" y="495"/>
                    <a:pt x="4221" y="1746"/>
                  </a:cubicBezTo>
                  <a:cubicBezTo>
                    <a:pt x="0" y="6360"/>
                    <a:pt x="4366" y="9216"/>
                    <a:pt x="7457" y="12087"/>
                  </a:cubicBezTo>
                  <a:cubicBezTo>
                    <a:pt x="8932" y="13456"/>
                    <a:pt x="10355" y="14039"/>
                    <a:pt x="11656" y="14039"/>
                  </a:cubicBezTo>
                  <a:cubicBezTo>
                    <a:pt x="13095" y="14039"/>
                    <a:pt x="14385" y="13328"/>
                    <a:pt x="15437" y="12178"/>
                  </a:cubicBezTo>
                  <a:cubicBezTo>
                    <a:pt x="17444" y="10002"/>
                    <a:pt x="17812" y="7068"/>
                    <a:pt x="14717" y="4183"/>
                  </a:cubicBezTo>
                  <a:cubicBezTo>
                    <a:pt x="12607" y="2226"/>
                    <a:pt x="10175" y="0"/>
                    <a:pt x="7707" y="0"/>
                  </a:cubicBezTo>
                  <a:close/>
                </a:path>
              </a:pathLst>
            </a:custGeom>
            <a:solidFill>
              <a:srgbClr val="E1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1634601" y="4119575"/>
              <a:ext cx="160905" cy="115561"/>
            </a:xfrm>
            <a:custGeom>
              <a:avLst/>
              <a:gdLst/>
              <a:ahLst/>
              <a:cxnLst/>
              <a:rect l="l" t="t" r="r" b="b"/>
              <a:pathLst>
                <a:path w="2413" h="1733" extrusionOk="0">
                  <a:moveTo>
                    <a:pt x="1199" y="1"/>
                  </a:moveTo>
                  <a:cubicBezTo>
                    <a:pt x="557" y="1"/>
                    <a:pt x="25" y="349"/>
                    <a:pt x="13" y="825"/>
                  </a:cubicBezTo>
                  <a:cubicBezTo>
                    <a:pt x="0" y="1297"/>
                    <a:pt x="525" y="1706"/>
                    <a:pt x="1180" y="1731"/>
                  </a:cubicBezTo>
                  <a:cubicBezTo>
                    <a:pt x="1201" y="1732"/>
                    <a:pt x="1222" y="1732"/>
                    <a:pt x="1243" y="1732"/>
                  </a:cubicBezTo>
                  <a:cubicBezTo>
                    <a:pt x="1869" y="1732"/>
                    <a:pt x="2385" y="1376"/>
                    <a:pt x="2397" y="920"/>
                  </a:cubicBezTo>
                  <a:cubicBezTo>
                    <a:pt x="2412" y="432"/>
                    <a:pt x="1887" y="26"/>
                    <a:pt x="1233" y="1"/>
                  </a:cubicBezTo>
                  <a:cubicBezTo>
                    <a:pt x="1222" y="1"/>
                    <a:pt x="1210" y="1"/>
                    <a:pt x="1199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1619664" y="3956733"/>
              <a:ext cx="143301" cy="170907"/>
            </a:xfrm>
            <a:custGeom>
              <a:avLst/>
              <a:gdLst/>
              <a:ahLst/>
              <a:cxnLst/>
              <a:rect l="l" t="t" r="r" b="b"/>
              <a:pathLst>
                <a:path w="2149" h="2563" extrusionOk="0">
                  <a:moveTo>
                    <a:pt x="1180" y="1"/>
                  </a:moveTo>
                  <a:cubicBezTo>
                    <a:pt x="711" y="1"/>
                    <a:pt x="276" y="456"/>
                    <a:pt x="145" y="1081"/>
                  </a:cubicBezTo>
                  <a:cubicBezTo>
                    <a:pt x="1" y="1773"/>
                    <a:pt x="303" y="2431"/>
                    <a:pt x="812" y="2547"/>
                  </a:cubicBezTo>
                  <a:cubicBezTo>
                    <a:pt x="861" y="2557"/>
                    <a:pt x="910" y="2562"/>
                    <a:pt x="959" y="2562"/>
                  </a:cubicBezTo>
                  <a:cubicBezTo>
                    <a:pt x="1424" y="2562"/>
                    <a:pt x="1876" y="2115"/>
                    <a:pt x="2007" y="1474"/>
                  </a:cubicBezTo>
                  <a:cubicBezTo>
                    <a:pt x="2149" y="779"/>
                    <a:pt x="1850" y="122"/>
                    <a:pt x="1337" y="18"/>
                  </a:cubicBezTo>
                  <a:cubicBezTo>
                    <a:pt x="1285" y="7"/>
                    <a:pt x="1232" y="1"/>
                    <a:pt x="118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1676545" y="3981606"/>
              <a:ext cx="36742" cy="131965"/>
            </a:xfrm>
            <a:custGeom>
              <a:avLst/>
              <a:gdLst/>
              <a:ahLst/>
              <a:cxnLst/>
              <a:rect l="l" t="t" r="r" b="b"/>
              <a:pathLst>
                <a:path w="551" h="1979" extrusionOk="0">
                  <a:moveTo>
                    <a:pt x="13" y="1966"/>
                  </a:moveTo>
                  <a:cubicBezTo>
                    <a:pt x="0" y="1966"/>
                    <a:pt x="38" y="1926"/>
                    <a:pt x="91" y="1859"/>
                  </a:cubicBezTo>
                  <a:cubicBezTo>
                    <a:pt x="132" y="1781"/>
                    <a:pt x="195" y="1690"/>
                    <a:pt x="236" y="1573"/>
                  </a:cubicBezTo>
                  <a:cubicBezTo>
                    <a:pt x="261" y="1454"/>
                    <a:pt x="274" y="1309"/>
                    <a:pt x="249" y="1180"/>
                  </a:cubicBezTo>
                  <a:cubicBezTo>
                    <a:pt x="236" y="1048"/>
                    <a:pt x="170" y="916"/>
                    <a:pt x="132" y="787"/>
                  </a:cubicBezTo>
                  <a:cubicBezTo>
                    <a:pt x="79" y="655"/>
                    <a:pt x="54" y="523"/>
                    <a:pt x="66" y="378"/>
                  </a:cubicBezTo>
                  <a:cubicBezTo>
                    <a:pt x="79" y="315"/>
                    <a:pt x="91" y="249"/>
                    <a:pt x="132" y="196"/>
                  </a:cubicBezTo>
                  <a:cubicBezTo>
                    <a:pt x="157" y="142"/>
                    <a:pt x="195" y="104"/>
                    <a:pt x="249" y="64"/>
                  </a:cubicBezTo>
                  <a:cubicBezTo>
                    <a:pt x="327" y="13"/>
                    <a:pt x="418" y="1"/>
                    <a:pt x="472" y="13"/>
                  </a:cubicBezTo>
                  <a:cubicBezTo>
                    <a:pt x="525" y="26"/>
                    <a:pt x="551" y="51"/>
                    <a:pt x="551" y="64"/>
                  </a:cubicBezTo>
                  <a:cubicBezTo>
                    <a:pt x="538" y="104"/>
                    <a:pt x="447" y="92"/>
                    <a:pt x="352" y="196"/>
                  </a:cubicBezTo>
                  <a:cubicBezTo>
                    <a:pt x="302" y="237"/>
                    <a:pt x="274" y="299"/>
                    <a:pt x="274" y="406"/>
                  </a:cubicBezTo>
                  <a:cubicBezTo>
                    <a:pt x="261" y="498"/>
                    <a:pt x="289" y="601"/>
                    <a:pt x="327" y="721"/>
                  </a:cubicBezTo>
                  <a:cubicBezTo>
                    <a:pt x="368" y="837"/>
                    <a:pt x="431" y="982"/>
                    <a:pt x="447" y="1152"/>
                  </a:cubicBezTo>
                  <a:cubicBezTo>
                    <a:pt x="459" y="1322"/>
                    <a:pt x="418" y="1479"/>
                    <a:pt x="368" y="1624"/>
                  </a:cubicBezTo>
                  <a:cubicBezTo>
                    <a:pt x="302" y="1756"/>
                    <a:pt x="211" y="1847"/>
                    <a:pt x="145" y="1900"/>
                  </a:cubicBezTo>
                  <a:cubicBezTo>
                    <a:pt x="66" y="1966"/>
                    <a:pt x="13" y="1979"/>
                    <a:pt x="13" y="196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1735893" y="3649256"/>
              <a:ext cx="142434" cy="171041"/>
            </a:xfrm>
            <a:custGeom>
              <a:avLst/>
              <a:gdLst/>
              <a:ahLst/>
              <a:cxnLst/>
              <a:rect l="l" t="t" r="r" b="b"/>
              <a:pathLst>
                <a:path w="2136" h="2565" extrusionOk="0">
                  <a:moveTo>
                    <a:pt x="1182" y="1"/>
                  </a:moveTo>
                  <a:cubicBezTo>
                    <a:pt x="718" y="1"/>
                    <a:pt x="264" y="449"/>
                    <a:pt x="132" y="1091"/>
                  </a:cubicBezTo>
                  <a:cubicBezTo>
                    <a:pt x="0" y="1786"/>
                    <a:pt x="302" y="2440"/>
                    <a:pt x="815" y="2547"/>
                  </a:cubicBezTo>
                  <a:cubicBezTo>
                    <a:pt x="866" y="2559"/>
                    <a:pt x="917" y="2564"/>
                    <a:pt x="968" y="2564"/>
                  </a:cubicBezTo>
                  <a:cubicBezTo>
                    <a:pt x="1426" y="2564"/>
                    <a:pt x="1864" y="2110"/>
                    <a:pt x="1994" y="1484"/>
                  </a:cubicBezTo>
                  <a:cubicBezTo>
                    <a:pt x="2136" y="789"/>
                    <a:pt x="1837" y="135"/>
                    <a:pt x="1324" y="15"/>
                  </a:cubicBezTo>
                  <a:cubicBezTo>
                    <a:pt x="1277" y="6"/>
                    <a:pt x="1230" y="1"/>
                    <a:pt x="118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1792708" y="3673929"/>
              <a:ext cx="35942" cy="131965"/>
            </a:xfrm>
            <a:custGeom>
              <a:avLst/>
              <a:gdLst/>
              <a:ahLst/>
              <a:cxnLst/>
              <a:rect l="l" t="t" r="r" b="b"/>
              <a:pathLst>
                <a:path w="539" h="1979" extrusionOk="0">
                  <a:moveTo>
                    <a:pt x="1" y="1979"/>
                  </a:moveTo>
                  <a:cubicBezTo>
                    <a:pt x="1" y="1966"/>
                    <a:pt x="26" y="1925"/>
                    <a:pt x="79" y="1863"/>
                  </a:cubicBezTo>
                  <a:cubicBezTo>
                    <a:pt x="133" y="1797"/>
                    <a:pt x="183" y="1690"/>
                    <a:pt x="224" y="1573"/>
                  </a:cubicBezTo>
                  <a:cubicBezTo>
                    <a:pt x="262" y="1454"/>
                    <a:pt x="277" y="1312"/>
                    <a:pt x="249" y="1180"/>
                  </a:cubicBezTo>
                  <a:cubicBezTo>
                    <a:pt x="224" y="1048"/>
                    <a:pt x="158" y="919"/>
                    <a:pt x="120" y="799"/>
                  </a:cubicBezTo>
                  <a:cubicBezTo>
                    <a:pt x="67" y="667"/>
                    <a:pt x="41" y="526"/>
                    <a:pt x="54" y="394"/>
                  </a:cubicBezTo>
                  <a:cubicBezTo>
                    <a:pt x="67" y="328"/>
                    <a:pt x="92" y="262"/>
                    <a:pt x="120" y="196"/>
                  </a:cubicBezTo>
                  <a:cubicBezTo>
                    <a:pt x="158" y="145"/>
                    <a:pt x="199" y="104"/>
                    <a:pt x="236" y="79"/>
                  </a:cubicBezTo>
                  <a:cubicBezTo>
                    <a:pt x="315" y="13"/>
                    <a:pt x="406" y="1"/>
                    <a:pt x="472" y="13"/>
                  </a:cubicBezTo>
                  <a:cubicBezTo>
                    <a:pt x="526" y="26"/>
                    <a:pt x="538" y="54"/>
                    <a:pt x="538" y="79"/>
                  </a:cubicBezTo>
                  <a:cubicBezTo>
                    <a:pt x="526" y="104"/>
                    <a:pt x="435" y="92"/>
                    <a:pt x="340" y="196"/>
                  </a:cubicBezTo>
                  <a:cubicBezTo>
                    <a:pt x="302" y="249"/>
                    <a:pt x="262" y="315"/>
                    <a:pt x="262" y="406"/>
                  </a:cubicBezTo>
                  <a:cubicBezTo>
                    <a:pt x="262" y="498"/>
                    <a:pt x="277" y="604"/>
                    <a:pt x="328" y="721"/>
                  </a:cubicBezTo>
                  <a:cubicBezTo>
                    <a:pt x="356" y="840"/>
                    <a:pt x="419" y="982"/>
                    <a:pt x="435" y="1155"/>
                  </a:cubicBezTo>
                  <a:cubicBezTo>
                    <a:pt x="460" y="1325"/>
                    <a:pt x="419" y="1495"/>
                    <a:pt x="356" y="1627"/>
                  </a:cubicBezTo>
                  <a:cubicBezTo>
                    <a:pt x="290" y="1756"/>
                    <a:pt x="199" y="1847"/>
                    <a:pt x="133" y="1913"/>
                  </a:cubicBezTo>
                  <a:cubicBezTo>
                    <a:pt x="54" y="1966"/>
                    <a:pt x="13" y="1979"/>
                    <a:pt x="1" y="197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1912471" y="4188592"/>
              <a:ext cx="160905" cy="147768"/>
            </a:xfrm>
            <a:custGeom>
              <a:avLst/>
              <a:gdLst/>
              <a:ahLst/>
              <a:cxnLst/>
              <a:rect l="l" t="t" r="r" b="b"/>
              <a:pathLst>
                <a:path w="2413" h="2216" extrusionOk="0">
                  <a:moveTo>
                    <a:pt x="1633" y="0"/>
                  </a:moveTo>
                  <a:cubicBezTo>
                    <a:pt x="1305" y="0"/>
                    <a:pt x="910" y="192"/>
                    <a:pt x="589" y="539"/>
                  </a:cubicBezTo>
                  <a:cubicBezTo>
                    <a:pt x="117" y="1064"/>
                    <a:pt x="0" y="1743"/>
                    <a:pt x="340" y="2058"/>
                  </a:cubicBezTo>
                  <a:cubicBezTo>
                    <a:pt x="451" y="2165"/>
                    <a:pt x="602" y="2216"/>
                    <a:pt x="772" y="2216"/>
                  </a:cubicBezTo>
                  <a:cubicBezTo>
                    <a:pt x="1100" y="2216"/>
                    <a:pt x="1498" y="2024"/>
                    <a:pt x="1809" y="1677"/>
                  </a:cubicBezTo>
                  <a:cubicBezTo>
                    <a:pt x="2293" y="1155"/>
                    <a:pt x="2413" y="473"/>
                    <a:pt x="2070" y="158"/>
                  </a:cubicBezTo>
                  <a:cubicBezTo>
                    <a:pt x="1955" y="51"/>
                    <a:pt x="1803" y="0"/>
                    <a:pt x="16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1943946" y="4208730"/>
              <a:ext cx="100491" cy="120695"/>
            </a:xfrm>
            <a:custGeom>
              <a:avLst/>
              <a:gdLst/>
              <a:ahLst/>
              <a:cxnLst/>
              <a:rect l="l" t="t" r="r" b="b"/>
              <a:pathLst>
                <a:path w="1507" h="1810" extrusionOk="0">
                  <a:moveTo>
                    <a:pt x="1453" y="1"/>
                  </a:moveTo>
                  <a:cubicBezTo>
                    <a:pt x="1469" y="1"/>
                    <a:pt x="1482" y="54"/>
                    <a:pt x="1494" y="158"/>
                  </a:cubicBezTo>
                  <a:cubicBezTo>
                    <a:pt x="1507" y="249"/>
                    <a:pt x="1482" y="407"/>
                    <a:pt x="1416" y="551"/>
                  </a:cubicBezTo>
                  <a:cubicBezTo>
                    <a:pt x="1375" y="630"/>
                    <a:pt x="1324" y="696"/>
                    <a:pt x="1271" y="775"/>
                  </a:cubicBezTo>
                  <a:cubicBezTo>
                    <a:pt x="1233" y="800"/>
                    <a:pt x="1192" y="841"/>
                    <a:pt x="1139" y="866"/>
                  </a:cubicBezTo>
                  <a:cubicBezTo>
                    <a:pt x="1089" y="878"/>
                    <a:pt x="1022" y="891"/>
                    <a:pt x="982" y="891"/>
                  </a:cubicBezTo>
                  <a:cubicBezTo>
                    <a:pt x="944" y="891"/>
                    <a:pt x="903" y="891"/>
                    <a:pt x="865" y="904"/>
                  </a:cubicBezTo>
                  <a:cubicBezTo>
                    <a:pt x="824" y="904"/>
                    <a:pt x="799" y="919"/>
                    <a:pt x="761" y="919"/>
                  </a:cubicBezTo>
                  <a:cubicBezTo>
                    <a:pt x="695" y="944"/>
                    <a:pt x="629" y="970"/>
                    <a:pt x="576" y="998"/>
                  </a:cubicBezTo>
                  <a:cubicBezTo>
                    <a:pt x="340" y="1127"/>
                    <a:pt x="224" y="1350"/>
                    <a:pt x="170" y="1507"/>
                  </a:cubicBezTo>
                  <a:cubicBezTo>
                    <a:pt x="117" y="1677"/>
                    <a:pt x="117" y="1797"/>
                    <a:pt x="79" y="1809"/>
                  </a:cubicBezTo>
                  <a:cubicBezTo>
                    <a:pt x="66" y="1809"/>
                    <a:pt x="54" y="1784"/>
                    <a:pt x="25" y="1731"/>
                  </a:cubicBezTo>
                  <a:cubicBezTo>
                    <a:pt x="13" y="1677"/>
                    <a:pt x="0" y="1586"/>
                    <a:pt x="13" y="1482"/>
                  </a:cubicBezTo>
                  <a:cubicBezTo>
                    <a:pt x="25" y="1375"/>
                    <a:pt x="66" y="1259"/>
                    <a:pt x="132" y="1139"/>
                  </a:cubicBezTo>
                  <a:cubicBezTo>
                    <a:pt x="211" y="1011"/>
                    <a:pt x="315" y="891"/>
                    <a:pt x="459" y="812"/>
                  </a:cubicBezTo>
                  <a:cubicBezTo>
                    <a:pt x="538" y="775"/>
                    <a:pt x="617" y="734"/>
                    <a:pt x="708" y="721"/>
                  </a:cubicBezTo>
                  <a:cubicBezTo>
                    <a:pt x="746" y="709"/>
                    <a:pt x="799" y="696"/>
                    <a:pt x="840" y="696"/>
                  </a:cubicBezTo>
                  <a:lnTo>
                    <a:pt x="982" y="696"/>
                  </a:lnTo>
                  <a:lnTo>
                    <a:pt x="1076" y="696"/>
                  </a:lnTo>
                  <a:cubicBezTo>
                    <a:pt x="1089" y="683"/>
                    <a:pt x="1126" y="668"/>
                    <a:pt x="1155" y="643"/>
                  </a:cubicBezTo>
                  <a:cubicBezTo>
                    <a:pt x="1205" y="605"/>
                    <a:pt x="1258" y="539"/>
                    <a:pt x="1284" y="485"/>
                  </a:cubicBezTo>
                  <a:cubicBezTo>
                    <a:pt x="1362" y="369"/>
                    <a:pt x="1403" y="237"/>
                    <a:pt x="1428" y="146"/>
                  </a:cubicBezTo>
                  <a:cubicBezTo>
                    <a:pt x="1441" y="54"/>
                    <a:pt x="1441" y="1"/>
                    <a:pt x="145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2108121" y="3857175"/>
              <a:ext cx="146902" cy="104225"/>
            </a:xfrm>
            <a:custGeom>
              <a:avLst/>
              <a:gdLst/>
              <a:ahLst/>
              <a:cxnLst/>
              <a:rect l="l" t="t" r="r" b="b"/>
              <a:pathLst>
                <a:path w="2203" h="1563" extrusionOk="0">
                  <a:moveTo>
                    <a:pt x="961" y="0"/>
                  </a:moveTo>
                  <a:cubicBezTo>
                    <a:pt x="516" y="0"/>
                    <a:pt x="145" y="221"/>
                    <a:pt x="80" y="568"/>
                  </a:cubicBezTo>
                  <a:cubicBezTo>
                    <a:pt x="1" y="986"/>
                    <a:pt x="394" y="1420"/>
                    <a:pt x="957" y="1536"/>
                  </a:cubicBezTo>
                  <a:cubicBezTo>
                    <a:pt x="1049" y="1554"/>
                    <a:pt x="1139" y="1562"/>
                    <a:pt x="1226" y="1562"/>
                  </a:cubicBezTo>
                  <a:cubicBezTo>
                    <a:pt x="1677" y="1562"/>
                    <a:pt x="2048" y="1339"/>
                    <a:pt x="2124" y="986"/>
                  </a:cubicBezTo>
                  <a:cubicBezTo>
                    <a:pt x="2203" y="568"/>
                    <a:pt x="1809" y="137"/>
                    <a:pt x="1246" y="30"/>
                  </a:cubicBezTo>
                  <a:cubicBezTo>
                    <a:pt x="1149" y="10"/>
                    <a:pt x="1054" y="0"/>
                    <a:pt x="96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2123858" y="3890583"/>
              <a:ext cx="115427" cy="35075"/>
            </a:xfrm>
            <a:custGeom>
              <a:avLst/>
              <a:gdLst/>
              <a:ahLst/>
              <a:cxnLst/>
              <a:rect l="l" t="t" r="r" b="b"/>
              <a:pathLst>
                <a:path w="1731" h="526" extrusionOk="0">
                  <a:moveTo>
                    <a:pt x="1718" y="513"/>
                  </a:moveTo>
                  <a:cubicBezTo>
                    <a:pt x="1718" y="526"/>
                    <a:pt x="1680" y="485"/>
                    <a:pt x="1627" y="435"/>
                  </a:cubicBezTo>
                  <a:cubicBezTo>
                    <a:pt x="1573" y="381"/>
                    <a:pt x="1495" y="315"/>
                    <a:pt x="1404" y="265"/>
                  </a:cubicBezTo>
                  <a:cubicBezTo>
                    <a:pt x="1312" y="211"/>
                    <a:pt x="1180" y="186"/>
                    <a:pt x="1089" y="224"/>
                  </a:cubicBezTo>
                  <a:cubicBezTo>
                    <a:pt x="1036" y="237"/>
                    <a:pt x="1010" y="265"/>
                    <a:pt x="957" y="303"/>
                  </a:cubicBezTo>
                  <a:cubicBezTo>
                    <a:pt x="919" y="343"/>
                    <a:pt x="853" y="394"/>
                    <a:pt x="800" y="422"/>
                  </a:cubicBezTo>
                  <a:cubicBezTo>
                    <a:pt x="683" y="501"/>
                    <a:pt x="564" y="526"/>
                    <a:pt x="447" y="526"/>
                  </a:cubicBezTo>
                  <a:cubicBezTo>
                    <a:pt x="381" y="526"/>
                    <a:pt x="344" y="526"/>
                    <a:pt x="278" y="513"/>
                  </a:cubicBezTo>
                  <a:cubicBezTo>
                    <a:pt x="224" y="501"/>
                    <a:pt x="186" y="485"/>
                    <a:pt x="146" y="460"/>
                  </a:cubicBezTo>
                  <a:cubicBezTo>
                    <a:pt x="67" y="406"/>
                    <a:pt x="13" y="343"/>
                    <a:pt x="13" y="277"/>
                  </a:cubicBezTo>
                  <a:cubicBezTo>
                    <a:pt x="1" y="224"/>
                    <a:pt x="29" y="199"/>
                    <a:pt x="42" y="199"/>
                  </a:cubicBezTo>
                  <a:cubicBezTo>
                    <a:pt x="54" y="199"/>
                    <a:pt x="67" y="224"/>
                    <a:pt x="92" y="237"/>
                  </a:cubicBezTo>
                  <a:cubicBezTo>
                    <a:pt x="120" y="265"/>
                    <a:pt x="146" y="290"/>
                    <a:pt x="212" y="303"/>
                  </a:cubicBezTo>
                  <a:cubicBezTo>
                    <a:pt x="265" y="328"/>
                    <a:pt x="328" y="328"/>
                    <a:pt x="422" y="315"/>
                  </a:cubicBezTo>
                  <a:cubicBezTo>
                    <a:pt x="514" y="315"/>
                    <a:pt x="605" y="290"/>
                    <a:pt x="696" y="237"/>
                  </a:cubicBezTo>
                  <a:cubicBezTo>
                    <a:pt x="737" y="211"/>
                    <a:pt x="775" y="186"/>
                    <a:pt x="828" y="145"/>
                  </a:cubicBezTo>
                  <a:cubicBezTo>
                    <a:pt x="853" y="120"/>
                    <a:pt x="878" y="108"/>
                    <a:pt x="919" y="79"/>
                  </a:cubicBezTo>
                  <a:cubicBezTo>
                    <a:pt x="957" y="67"/>
                    <a:pt x="998" y="41"/>
                    <a:pt x="1036" y="41"/>
                  </a:cubicBezTo>
                  <a:cubicBezTo>
                    <a:pt x="1209" y="1"/>
                    <a:pt x="1366" y="54"/>
                    <a:pt x="1470" y="145"/>
                  </a:cubicBezTo>
                  <a:cubicBezTo>
                    <a:pt x="1586" y="224"/>
                    <a:pt x="1640" y="328"/>
                    <a:pt x="1680" y="394"/>
                  </a:cubicBezTo>
                  <a:cubicBezTo>
                    <a:pt x="1718" y="472"/>
                    <a:pt x="1731" y="513"/>
                    <a:pt x="1718" y="51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1801510" y="4087566"/>
              <a:ext cx="182777" cy="163772"/>
            </a:xfrm>
            <a:custGeom>
              <a:avLst/>
              <a:gdLst/>
              <a:ahLst/>
              <a:cxnLst/>
              <a:rect l="l" t="t" r="r" b="b"/>
              <a:pathLst>
                <a:path w="2741" h="2456" extrusionOk="0">
                  <a:moveTo>
                    <a:pt x="1806" y="0"/>
                  </a:moveTo>
                  <a:cubicBezTo>
                    <a:pt x="1429" y="0"/>
                    <a:pt x="994" y="206"/>
                    <a:pt x="655" y="585"/>
                  </a:cubicBezTo>
                  <a:cubicBezTo>
                    <a:pt x="117" y="1164"/>
                    <a:pt x="1" y="1934"/>
                    <a:pt x="406" y="2315"/>
                  </a:cubicBezTo>
                  <a:cubicBezTo>
                    <a:pt x="511" y="2412"/>
                    <a:pt x="620" y="2456"/>
                    <a:pt x="735" y="2456"/>
                  </a:cubicBezTo>
                  <a:cubicBezTo>
                    <a:pt x="1053" y="2456"/>
                    <a:pt x="1411" y="2124"/>
                    <a:pt x="1797" y="1698"/>
                  </a:cubicBezTo>
                  <a:cubicBezTo>
                    <a:pt x="2331" y="1110"/>
                    <a:pt x="2740" y="560"/>
                    <a:pt x="2347" y="192"/>
                  </a:cubicBezTo>
                  <a:cubicBezTo>
                    <a:pt x="2202" y="62"/>
                    <a:pt x="2013" y="0"/>
                    <a:pt x="1806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1847855" y="4121308"/>
              <a:ext cx="111026" cy="115427"/>
            </a:xfrm>
            <a:custGeom>
              <a:avLst/>
              <a:gdLst/>
              <a:ahLst/>
              <a:cxnLst/>
              <a:rect l="l" t="t" r="r" b="b"/>
              <a:pathLst>
                <a:path w="1665" h="1731" extrusionOk="0">
                  <a:moveTo>
                    <a:pt x="1665" y="13"/>
                  </a:moveTo>
                  <a:cubicBezTo>
                    <a:pt x="1665" y="29"/>
                    <a:pt x="1611" y="54"/>
                    <a:pt x="1532" y="92"/>
                  </a:cubicBezTo>
                  <a:cubicBezTo>
                    <a:pt x="1466" y="132"/>
                    <a:pt x="1375" y="211"/>
                    <a:pt x="1271" y="315"/>
                  </a:cubicBezTo>
                  <a:cubicBezTo>
                    <a:pt x="1073" y="500"/>
                    <a:pt x="837" y="761"/>
                    <a:pt x="680" y="956"/>
                  </a:cubicBezTo>
                  <a:cubicBezTo>
                    <a:pt x="340" y="1378"/>
                    <a:pt x="92" y="1730"/>
                    <a:pt x="26" y="1692"/>
                  </a:cubicBezTo>
                  <a:cubicBezTo>
                    <a:pt x="1" y="1680"/>
                    <a:pt x="26" y="1573"/>
                    <a:pt x="105" y="1416"/>
                  </a:cubicBezTo>
                  <a:cubicBezTo>
                    <a:pt x="196" y="1258"/>
                    <a:pt x="328" y="1035"/>
                    <a:pt x="510" y="828"/>
                  </a:cubicBezTo>
                  <a:cubicBezTo>
                    <a:pt x="680" y="617"/>
                    <a:pt x="944" y="368"/>
                    <a:pt x="1180" y="198"/>
                  </a:cubicBezTo>
                  <a:cubicBezTo>
                    <a:pt x="1297" y="120"/>
                    <a:pt x="1416" y="54"/>
                    <a:pt x="1507" y="29"/>
                  </a:cubicBezTo>
                  <a:cubicBezTo>
                    <a:pt x="1599" y="0"/>
                    <a:pt x="1665" y="13"/>
                    <a:pt x="1665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747230" y="3870845"/>
              <a:ext cx="170574" cy="126363"/>
            </a:xfrm>
            <a:custGeom>
              <a:avLst/>
              <a:gdLst/>
              <a:ahLst/>
              <a:cxnLst/>
              <a:rect l="l" t="t" r="r" b="b"/>
              <a:pathLst>
                <a:path w="2558" h="1895" extrusionOk="0">
                  <a:moveTo>
                    <a:pt x="957" y="1"/>
                  </a:moveTo>
                  <a:cubicBezTo>
                    <a:pt x="631" y="1"/>
                    <a:pt x="355" y="129"/>
                    <a:pt x="223" y="375"/>
                  </a:cubicBezTo>
                  <a:cubicBezTo>
                    <a:pt x="0" y="797"/>
                    <a:pt x="302" y="1397"/>
                    <a:pt x="881" y="1712"/>
                  </a:cubicBezTo>
                  <a:cubicBezTo>
                    <a:pt x="1119" y="1834"/>
                    <a:pt x="1367" y="1894"/>
                    <a:pt x="1591" y="1894"/>
                  </a:cubicBezTo>
                  <a:cubicBezTo>
                    <a:pt x="1920" y="1894"/>
                    <a:pt x="2201" y="1766"/>
                    <a:pt x="2334" y="1517"/>
                  </a:cubicBezTo>
                  <a:cubicBezTo>
                    <a:pt x="2557" y="1095"/>
                    <a:pt x="2255" y="495"/>
                    <a:pt x="1680" y="193"/>
                  </a:cubicBezTo>
                  <a:cubicBezTo>
                    <a:pt x="1436" y="63"/>
                    <a:pt x="1184" y="1"/>
                    <a:pt x="957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561183" y="3805495"/>
              <a:ext cx="182710" cy="163706"/>
            </a:xfrm>
            <a:custGeom>
              <a:avLst/>
              <a:gdLst/>
              <a:ahLst/>
              <a:cxnLst/>
              <a:rect l="l" t="t" r="r" b="b"/>
              <a:pathLst>
                <a:path w="2740" h="2455" extrusionOk="0">
                  <a:moveTo>
                    <a:pt x="1791" y="1"/>
                  </a:moveTo>
                  <a:cubicBezTo>
                    <a:pt x="1420" y="1"/>
                    <a:pt x="985" y="206"/>
                    <a:pt x="642" y="582"/>
                  </a:cubicBezTo>
                  <a:cubicBezTo>
                    <a:pt x="104" y="1173"/>
                    <a:pt x="0" y="1947"/>
                    <a:pt x="393" y="2311"/>
                  </a:cubicBezTo>
                  <a:cubicBezTo>
                    <a:pt x="502" y="2410"/>
                    <a:pt x="615" y="2454"/>
                    <a:pt x="732" y="2454"/>
                  </a:cubicBezTo>
                  <a:cubicBezTo>
                    <a:pt x="1051" y="2454"/>
                    <a:pt x="1403" y="2128"/>
                    <a:pt x="1796" y="1698"/>
                  </a:cubicBezTo>
                  <a:cubicBezTo>
                    <a:pt x="2334" y="1107"/>
                    <a:pt x="2740" y="569"/>
                    <a:pt x="2334" y="204"/>
                  </a:cubicBezTo>
                  <a:cubicBezTo>
                    <a:pt x="2192" y="67"/>
                    <a:pt x="2002" y="1"/>
                    <a:pt x="17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1607528" y="3840037"/>
              <a:ext cx="111026" cy="114360"/>
            </a:xfrm>
            <a:custGeom>
              <a:avLst/>
              <a:gdLst/>
              <a:ahLst/>
              <a:cxnLst/>
              <a:rect l="l" t="t" r="r" b="b"/>
              <a:pathLst>
                <a:path w="1665" h="1715" extrusionOk="0">
                  <a:moveTo>
                    <a:pt x="1664" y="13"/>
                  </a:moveTo>
                  <a:cubicBezTo>
                    <a:pt x="1664" y="26"/>
                    <a:pt x="1611" y="38"/>
                    <a:pt x="1532" y="92"/>
                  </a:cubicBezTo>
                  <a:cubicBezTo>
                    <a:pt x="1453" y="130"/>
                    <a:pt x="1362" y="208"/>
                    <a:pt x="1271" y="299"/>
                  </a:cubicBezTo>
                  <a:cubicBezTo>
                    <a:pt x="1060" y="498"/>
                    <a:pt x="837" y="746"/>
                    <a:pt x="667" y="957"/>
                  </a:cubicBezTo>
                  <a:cubicBezTo>
                    <a:pt x="327" y="1375"/>
                    <a:pt x="92" y="1715"/>
                    <a:pt x="25" y="1690"/>
                  </a:cubicBezTo>
                  <a:cubicBezTo>
                    <a:pt x="0" y="1677"/>
                    <a:pt x="25" y="1557"/>
                    <a:pt x="104" y="1400"/>
                  </a:cubicBezTo>
                  <a:cubicBezTo>
                    <a:pt x="183" y="1243"/>
                    <a:pt x="327" y="1035"/>
                    <a:pt x="497" y="812"/>
                  </a:cubicBezTo>
                  <a:cubicBezTo>
                    <a:pt x="667" y="601"/>
                    <a:pt x="944" y="365"/>
                    <a:pt x="1180" y="196"/>
                  </a:cubicBezTo>
                  <a:cubicBezTo>
                    <a:pt x="1296" y="104"/>
                    <a:pt x="1416" y="38"/>
                    <a:pt x="1507" y="26"/>
                  </a:cubicBezTo>
                  <a:cubicBezTo>
                    <a:pt x="1598" y="1"/>
                    <a:pt x="1664" y="1"/>
                    <a:pt x="1664" y="1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124725" y="4117241"/>
              <a:ext cx="146035" cy="169974"/>
            </a:xfrm>
            <a:custGeom>
              <a:avLst/>
              <a:gdLst/>
              <a:ahLst/>
              <a:cxnLst/>
              <a:rect l="l" t="t" r="r" b="b"/>
              <a:pathLst>
                <a:path w="2190" h="2549" extrusionOk="0">
                  <a:moveTo>
                    <a:pt x="953" y="1"/>
                  </a:moveTo>
                  <a:cubicBezTo>
                    <a:pt x="893" y="1"/>
                    <a:pt x="833" y="8"/>
                    <a:pt x="774" y="24"/>
                  </a:cubicBezTo>
                  <a:cubicBezTo>
                    <a:pt x="265" y="140"/>
                    <a:pt x="0" y="810"/>
                    <a:pt x="173" y="1505"/>
                  </a:cubicBezTo>
                  <a:cubicBezTo>
                    <a:pt x="335" y="2118"/>
                    <a:pt x="786" y="2549"/>
                    <a:pt x="1241" y="2549"/>
                  </a:cubicBezTo>
                  <a:cubicBezTo>
                    <a:pt x="1300" y="2549"/>
                    <a:pt x="1358" y="2542"/>
                    <a:pt x="1416" y="2527"/>
                  </a:cubicBezTo>
                  <a:cubicBezTo>
                    <a:pt x="1916" y="2408"/>
                    <a:pt x="2190" y="1741"/>
                    <a:pt x="2007" y="1046"/>
                  </a:cubicBezTo>
                  <a:cubicBezTo>
                    <a:pt x="1857" y="431"/>
                    <a:pt x="1409" y="1"/>
                    <a:pt x="9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2168536" y="4131778"/>
              <a:ext cx="55880" cy="133032"/>
            </a:xfrm>
            <a:custGeom>
              <a:avLst/>
              <a:gdLst/>
              <a:ahLst/>
              <a:cxnLst/>
              <a:rect l="l" t="t" r="r" b="b"/>
              <a:pathLst>
                <a:path w="838" h="1995" extrusionOk="0">
                  <a:moveTo>
                    <a:pt x="171" y="1"/>
                  </a:moveTo>
                  <a:cubicBezTo>
                    <a:pt x="183" y="13"/>
                    <a:pt x="158" y="67"/>
                    <a:pt x="145" y="145"/>
                  </a:cubicBezTo>
                  <a:cubicBezTo>
                    <a:pt x="130" y="224"/>
                    <a:pt x="117" y="343"/>
                    <a:pt x="145" y="460"/>
                  </a:cubicBezTo>
                  <a:cubicBezTo>
                    <a:pt x="158" y="592"/>
                    <a:pt x="208" y="721"/>
                    <a:pt x="287" y="828"/>
                  </a:cubicBezTo>
                  <a:cubicBezTo>
                    <a:pt x="366" y="932"/>
                    <a:pt x="485" y="1023"/>
                    <a:pt x="576" y="1114"/>
                  </a:cubicBezTo>
                  <a:cubicBezTo>
                    <a:pt x="668" y="1221"/>
                    <a:pt x="759" y="1337"/>
                    <a:pt x="800" y="1457"/>
                  </a:cubicBezTo>
                  <a:cubicBezTo>
                    <a:pt x="825" y="1523"/>
                    <a:pt x="837" y="1586"/>
                    <a:pt x="825" y="1652"/>
                  </a:cubicBezTo>
                  <a:cubicBezTo>
                    <a:pt x="825" y="1718"/>
                    <a:pt x="812" y="1771"/>
                    <a:pt x="787" y="1822"/>
                  </a:cubicBezTo>
                  <a:cubicBezTo>
                    <a:pt x="734" y="1916"/>
                    <a:pt x="655" y="1966"/>
                    <a:pt x="602" y="1979"/>
                  </a:cubicBezTo>
                  <a:cubicBezTo>
                    <a:pt x="551" y="1995"/>
                    <a:pt x="510" y="1979"/>
                    <a:pt x="510" y="1954"/>
                  </a:cubicBezTo>
                  <a:cubicBezTo>
                    <a:pt x="510" y="1929"/>
                    <a:pt x="589" y="1888"/>
                    <a:pt x="630" y="1759"/>
                  </a:cubicBezTo>
                  <a:cubicBezTo>
                    <a:pt x="655" y="1693"/>
                    <a:pt x="655" y="1627"/>
                    <a:pt x="617" y="1535"/>
                  </a:cubicBezTo>
                  <a:cubicBezTo>
                    <a:pt x="576" y="1457"/>
                    <a:pt x="510" y="1366"/>
                    <a:pt x="419" y="1271"/>
                  </a:cubicBezTo>
                  <a:cubicBezTo>
                    <a:pt x="340" y="1193"/>
                    <a:pt x="224" y="1089"/>
                    <a:pt x="130" y="944"/>
                  </a:cubicBezTo>
                  <a:cubicBezTo>
                    <a:pt x="39" y="787"/>
                    <a:pt x="1" y="630"/>
                    <a:pt x="1" y="472"/>
                  </a:cubicBezTo>
                  <a:cubicBezTo>
                    <a:pt x="1" y="328"/>
                    <a:pt x="39" y="199"/>
                    <a:pt x="79" y="120"/>
                  </a:cubicBezTo>
                  <a:cubicBezTo>
                    <a:pt x="117" y="41"/>
                    <a:pt x="158" y="1"/>
                    <a:pt x="171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068111" y="4291951"/>
              <a:ext cx="145835" cy="170040"/>
            </a:xfrm>
            <a:custGeom>
              <a:avLst/>
              <a:gdLst/>
              <a:ahLst/>
              <a:cxnLst/>
              <a:rect l="l" t="t" r="r" b="b"/>
              <a:pathLst>
                <a:path w="2187" h="2550" extrusionOk="0">
                  <a:moveTo>
                    <a:pt x="950" y="1"/>
                  </a:moveTo>
                  <a:cubicBezTo>
                    <a:pt x="890" y="1"/>
                    <a:pt x="830" y="8"/>
                    <a:pt x="771" y="24"/>
                  </a:cubicBezTo>
                  <a:cubicBezTo>
                    <a:pt x="274" y="143"/>
                    <a:pt x="0" y="810"/>
                    <a:pt x="183" y="1505"/>
                  </a:cubicBezTo>
                  <a:cubicBezTo>
                    <a:pt x="333" y="2120"/>
                    <a:pt x="781" y="2550"/>
                    <a:pt x="1237" y="2550"/>
                  </a:cubicBezTo>
                  <a:cubicBezTo>
                    <a:pt x="1296" y="2550"/>
                    <a:pt x="1356" y="2542"/>
                    <a:pt x="1416" y="2527"/>
                  </a:cubicBezTo>
                  <a:cubicBezTo>
                    <a:pt x="1925" y="2408"/>
                    <a:pt x="2186" y="1741"/>
                    <a:pt x="2016" y="1046"/>
                  </a:cubicBezTo>
                  <a:cubicBezTo>
                    <a:pt x="1855" y="431"/>
                    <a:pt x="1406" y="1"/>
                    <a:pt x="95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2112589" y="4306689"/>
              <a:ext cx="55213" cy="132832"/>
            </a:xfrm>
            <a:custGeom>
              <a:avLst/>
              <a:gdLst/>
              <a:ahLst/>
              <a:cxnLst/>
              <a:rect l="l" t="t" r="r" b="b"/>
              <a:pathLst>
                <a:path w="828" h="1992" extrusionOk="0">
                  <a:moveTo>
                    <a:pt x="157" y="1"/>
                  </a:moveTo>
                  <a:cubicBezTo>
                    <a:pt x="170" y="13"/>
                    <a:pt x="157" y="64"/>
                    <a:pt x="145" y="142"/>
                  </a:cubicBezTo>
                  <a:cubicBezTo>
                    <a:pt x="120" y="221"/>
                    <a:pt x="120" y="340"/>
                    <a:pt x="132" y="457"/>
                  </a:cubicBezTo>
                  <a:cubicBezTo>
                    <a:pt x="157" y="589"/>
                    <a:pt x="211" y="721"/>
                    <a:pt x="289" y="825"/>
                  </a:cubicBezTo>
                  <a:cubicBezTo>
                    <a:pt x="355" y="929"/>
                    <a:pt x="472" y="1023"/>
                    <a:pt x="563" y="1114"/>
                  </a:cubicBezTo>
                  <a:cubicBezTo>
                    <a:pt x="670" y="1218"/>
                    <a:pt x="749" y="1337"/>
                    <a:pt x="799" y="1454"/>
                  </a:cubicBezTo>
                  <a:cubicBezTo>
                    <a:pt x="811" y="1520"/>
                    <a:pt x="827" y="1586"/>
                    <a:pt x="827" y="1652"/>
                  </a:cubicBezTo>
                  <a:cubicBezTo>
                    <a:pt x="811" y="1715"/>
                    <a:pt x="799" y="1768"/>
                    <a:pt x="774" y="1822"/>
                  </a:cubicBezTo>
                  <a:cubicBezTo>
                    <a:pt x="720" y="1913"/>
                    <a:pt x="642" y="1966"/>
                    <a:pt x="591" y="1979"/>
                  </a:cubicBezTo>
                  <a:cubicBezTo>
                    <a:pt x="538" y="1992"/>
                    <a:pt x="513" y="1979"/>
                    <a:pt x="497" y="1951"/>
                  </a:cubicBezTo>
                  <a:cubicBezTo>
                    <a:pt x="497" y="1926"/>
                    <a:pt x="591" y="1888"/>
                    <a:pt x="629" y="1756"/>
                  </a:cubicBezTo>
                  <a:cubicBezTo>
                    <a:pt x="642" y="1690"/>
                    <a:pt x="642" y="1624"/>
                    <a:pt x="604" y="1532"/>
                  </a:cubicBezTo>
                  <a:cubicBezTo>
                    <a:pt x="576" y="1454"/>
                    <a:pt x="497" y="1363"/>
                    <a:pt x="418" y="1271"/>
                  </a:cubicBezTo>
                  <a:cubicBezTo>
                    <a:pt x="327" y="1193"/>
                    <a:pt x="211" y="1086"/>
                    <a:pt x="120" y="944"/>
                  </a:cubicBezTo>
                  <a:cubicBezTo>
                    <a:pt x="41" y="787"/>
                    <a:pt x="0" y="614"/>
                    <a:pt x="0" y="472"/>
                  </a:cubicBezTo>
                  <a:cubicBezTo>
                    <a:pt x="0" y="328"/>
                    <a:pt x="25" y="196"/>
                    <a:pt x="66" y="117"/>
                  </a:cubicBezTo>
                  <a:cubicBezTo>
                    <a:pt x="120" y="38"/>
                    <a:pt x="145" y="1"/>
                    <a:pt x="157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27342" y="3792759"/>
              <a:ext cx="139767" cy="188178"/>
            </a:xfrm>
            <a:custGeom>
              <a:avLst/>
              <a:gdLst/>
              <a:ahLst/>
              <a:cxnLst/>
              <a:rect l="l" t="t" r="r" b="b"/>
              <a:pathLst>
                <a:path w="2096" h="2822" extrusionOk="0">
                  <a:moveTo>
                    <a:pt x="1172" y="1"/>
                  </a:moveTo>
                  <a:cubicBezTo>
                    <a:pt x="769" y="1"/>
                    <a:pt x="551" y="521"/>
                    <a:pt x="353" y="1207"/>
                  </a:cubicBezTo>
                  <a:cubicBezTo>
                    <a:pt x="130" y="1968"/>
                    <a:pt x="1" y="2634"/>
                    <a:pt x="523" y="2792"/>
                  </a:cubicBezTo>
                  <a:cubicBezTo>
                    <a:pt x="588" y="2812"/>
                    <a:pt x="655" y="2821"/>
                    <a:pt x="722" y="2821"/>
                  </a:cubicBezTo>
                  <a:cubicBezTo>
                    <a:pt x="1183" y="2821"/>
                    <a:pt x="1669" y="2368"/>
                    <a:pt x="1875" y="1704"/>
                  </a:cubicBezTo>
                  <a:cubicBezTo>
                    <a:pt x="2096" y="930"/>
                    <a:pt x="1860" y="184"/>
                    <a:pt x="1338" y="27"/>
                  </a:cubicBezTo>
                  <a:cubicBezTo>
                    <a:pt x="1279" y="9"/>
                    <a:pt x="1224" y="1"/>
                    <a:pt x="117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1950881" y="3810230"/>
              <a:ext cx="53279" cy="149435"/>
            </a:xfrm>
            <a:custGeom>
              <a:avLst/>
              <a:gdLst/>
              <a:ahLst/>
              <a:cxnLst/>
              <a:rect l="l" t="t" r="r" b="b"/>
              <a:pathLst>
                <a:path w="799" h="2241" extrusionOk="0">
                  <a:moveTo>
                    <a:pt x="13" y="2240"/>
                  </a:moveTo>
                  <a:cubicBezTo>
                    <a:pt x="0" y="2228"/>
                    <a:pt x="41" y="2190"/>
                    <a:pt x="91" y="2111"/>
                  </a:cubicBezTo>
                  <a:cubicBezTo>
                    <a:pt x="145" y="2045"/>
                    <a:pt x="186" y="1942"/>
                    <a:pt x="236" y="1809"/>
                  </a:cubicBezTo>
                  <a:cubicBezTo>
                    <a:pt x="327" y="1548"/>
                    <a:pt x="434" y="1206"/>
                    <a:pt x="484" y="957"/>
                  </a:cubicBezTo>
                  <a:cubicBezTo>
                    <a:pt x="604" y="432"/>
                    <a:pt x="683" y="1"/>
                    <a:pt x="749" y="1"/>
                  </a:cubicBezTo>
                  <a:cubicBezTo>
                    <a:pt x="774" y="14"/>
                    <a:pt x="799" y="117"/>
                    <a:pt x="799" y="303"/>
                  </a:cubicBezTo>
                  <a:cubicBezTo>
                    <a:pt x="799" y="473"/>
                    <a:pt x="761" y="721"/>
                    <a:pt x="695" y="998"/>
                  </a:cubicBezTo>
                  <a:cubicBezTo>
                    <a:pt x="629" y="1272"/>
                    <a:pt x="500" y="1611"/>
                    <a:pt x="368" y="1863"/>
                  </a:cubicBezTo>
                  <a:cubicBezTo>
                    <a:pt x="289" y="1992"/>
                    <a:pt x="211" y="2099"/>
                    <a:pt x="145" y="2162"/>
                  </a:cubicBezTo>
                  <a:cubicBezTo>
                    <a:pt x="66" y="2228"/>
                    <a:pt x="13" y="2240"/>
                    <a:pt x="13" y="224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1986690" y="3986808"/>
              <a:ext cx="160972" cy="115561"/>
            </a:xfrm>
            <a:custGeom>
              <a:avLst/>
              <a:gdLst/>
              <a:ahLst/>
              <a:cxnLst/>
              <a:rect l="l" t="t" r="r" b="b"/>
              <a:pathLst>
                <a:path w="2414" h="1733" extrusionOk="0">
                  <a:moveTo>
                    <a:pt x="1192" y="1"/>
                  </a:moveTo>
                  <a:cubicBezTo>
                    <a:pt x="553" y="1"/>
                    <a:pt x="26" y="351"/>
                    <a:pt x="13" y="825"/>
                  </a:cubicBezTo>
                  <a:cubicBezTo>
                    <a:pt x="1" y="1297"/>
                    <a:pt x="526" y="1703"/>
                    <a:pt x="1180" y="1731"/>
                  </a:cubicBezTo>
                  <a:cubicBezTo>
                    <a:pt x="1202" y="1732"/>
                    <a:pt x="1223" y="1732"/>
                    <a:pt x="1244" y="1732"/>
                  </a:cubicBezTo>
                  <a:cubicBezTo>
                    <a:pt x="1870" y="1732"/>
                    <a:pt x="2385" y="1373"/>
                    <a:pt x="2401" y="917"/>
                  </a:cubicBezTo>
                  <a:cubicBezTo>
                    <a:pt x="2413" y="432"/>
                    <a:pt x="1888" y="26"/>
                    <a:pt x="1234" y="1"/>
                  </a:cubicBezTo>
                  <a:cubicBezTo>
                    <a:pt x="1220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rgbClr val="783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2242822" y="4018216"/>
              <a:ext cx="139967" cy="188178"/>
            </a:xfrm>
            <a:custGeom>
              <a:avLst/>
              <a:gdLst/>
              <a:ahLst/>
              <a:cxnLst/>
              <a:rect l="l" t="t" r="r" b="b"/>
              <a:pathLst>
                <a:path w="2099" h="2822" extrusionOk="0">
                  <a:moveTo>
                    <a:pt x="1168" y="1"/>
                  </a:moveTo>
                  <a:cubicBezTo>
                    <a:pt x="758" y="1"/>
                    <a:pt x="550" y="520"/>
                    <a:pt x="352" y="1194"/>
                  </a:cubicBezTo>
                  <a:cubicBezTo>
                    <a:pt x="117" y="1968"/>
                    <a:pt x="0" y="2635"/>
                    <a:pt x="510" y="2792"/>
                  </a:cubicBezTo>
                  <a:cubicBezTo>
                    <a:pt x="577" y="2812"/>
                    <a:pt x="645" y="2821"/>
                    <a:pt x="713" y="2821"/>
                  </a:cubicBezTo>
                  <a:cubicBezTo>
                    <a:pt x="1182" y="2821"/>
                    <a:pt x="1667" y="2368"/>
                    <a:pt x="1862" y="1704"/>
                  </a:cubicBezTo>
                  <a:cubicBezTo>
                    <a:pt x="2098" y="930"/>
                    <a:pt x="1862" y="184"/>
                    <a:pt x="1337" y="27"/>
                  </a:cubicBezTo>
                  <a:cubicBezTo>
                    <a:pt x="1277" y="9"/>
                    <a:pt x="1221" y="1"/>
                    <a:pt x="116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2266294" y="4035753"/>
              <a:ext cx="53546" cy="149369"/>
            </a:xfrm>
            <a:custGeom>
              <a:avLst/>
              <a:gdLst/>
              <a:ahLst/>
              <a:cxnLst/>
              <a:rect l="l" t="t" r="r" b="b"/>
              <a:pathLst>
                <a:path w="803" h="2240" extrusionOk="0">
                  <a:moveTo>
                    <a:pt x="0" y="2239"/>
                  </a:moveTo>
                  <a:cubicBezTo>
                    <a:pt x="0" y="2227"/>
                    <a:pt x="41" y="2189"/>
                    <a:pt x="79" y="2111"/>
                  </a:cubicBezTo>
                  <a:cubicBezTo>
                    <a:pt x="133" y="2044"/>
                    <a:pt x="186" y="1941"/>
                    <a:pt x="224" y="1809"/>
                  </a:cubicBezTo>
                  <a:cubicBezTo>
                    <a:pt x="331" y="1532"/>
                    <a:pt x="422" y="1205"/>
                    <a:pt x="488" y="944"/>
                  </a:cubicBezTo>
                  <a:cubicBezTo>
                    <a:pt x="604" y="431"/>
                    <a:pt x="670" y="0"/>
                    <a:pt x="736" y="0"/>
                  </a:cubicBezTo>
                  <a:cubicBezTo>
                    <a:pt x="774" y="0"/>
                    <a:pt x="803" y="116"/>
                    <a:pt x="787" y="302"/>
                  </a:cubicBezTo>
                  <a:cubicBezTo>
                    <a:pt x="787" y="472"/>
                    <a:pt x="762" y="720"/>
                    <a:pt x="696" y="997"/>
                  </a:cubicBezTo>
                  <a:cubicBezTo>
                    <a:pt x="630" y="1271"/>
                    <a:pt x="501" y="1610"/>
                    <a:pt x="356" y="1862"/>
                  </a:cubicBezTo>
                  <a:cubicBezTo>
                    <a:pt x="290" y="1991"/>
                    <a:pt x="211" y="2098"/>
                    <a:pt x="133" y="2161"/>
                  </a:cubicBezTo>
                  <a:cubicBezTo>
                    <a:pt x="67" y="2227"/>
                    <a:pt x="16" y="2239"/>
                    <a:pt x="0" y="223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1858391" y="3974605"/>
              <a:ext cx="171174" cy="122296"/>
            </a:xfrm>
            <a:custGeom>
              <a:avLst/>
              <a:gdLst/>
              <a:ahLst/>
              <a:cxnLst/>
              <a:rect l="l" t="t" r="r" b="b"/>
              <a:pathLst>
                <a:path w="2567" h="1834" extrusionOk="0">
                  <a:moveTo>
                    <a:pt x="1539" y="0"/>
                  </a:moveTo>
                  <a:cubicBezTo>
                    <a:pt x="1354" y="0"/>
                    <a:pt x="1154" y="38"/>
                    <a:pt x="956" y="118"/>
                  </a:cubicBezTo>
                  <a:cubicBezTo>
                    <a:pt x="340" y="354"/>
                    <a:pt x="0" y="917"/>
                    <a:pt x="170" y="1364"/>
                  </a:cubicBezTo>
                  <a:cubicBezTo>
                    <a:pt x="294" y="1665"/>
                    <a:pt x="629" y="1834"/>
                    <a:pt x="1020" y="1834"/>
                  </a:cubicBezTo>
                  <a:cubicBezTo>
                    <a:pt x="1206" y="1834"/>
                    <a:pt x="1404" y="1796"/>
                    <a:pt x="1598" y="1716"/>
                  </a:cubicBezTo>
                  <a:cubicBezTo>
                    <a:pt x="2214" y="1468"/>
                    <a:pt x="2567" y="917"/>
                    <a:pt x="2384" y="470"/>
                  </a:cubicBezTo>
                  <a:cubicBezTo>
                    <a:pt x="2260" y="170"/>
                    <a:pt x="1931" y="0"/>
                    <a:pt x="153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1823316" y="3765352"/>
              <a:ext cx="143301" cy="149169"/>
            </a:xfrm>
            <a:custGeom>
              <a:avLst/>
              <a:gdLst/>
              <a:ahLst/>
              <a:cxnLst/>
              <a:rect l="l" t="t" r="r" b="b"/>
              <a:pathLst>
                <a:path w="2149" h="2237" extrusionOk="0">
                  <a:moveTo>
                    <a:pt x="1337" y="1"/>
                  </a:moveTo>
                  <a:cubicBezTo>
                    <a:pt x="986" y="1"/>
                    <a:pt x="593" y="247"/>
                    <a:pt x="340" y="661"/>
                  </a:cubicBezTo>
                  <a:cubicBezTo>
                    <a:pt x="1" y="1224"/>
                    <a:pt x="54" y="1891"/>
                    <a:pt x="460" y="2143"/>
                  </a:cubicBezTo>
                  <a:cubicBezTo>
                    <a:pt x="561" y="2206"/>
                    <a:pt x="676" y="2236"/>
                    <a:pt x="797" y="2236"/>
                  </a:cubicBezTo>
                  <a:cubicBezTo>
                    <a:pt x="1151" y="2236"/>
                    <a:pt x="1557" y="1983"/>
                    <a:pt x="1809" y="1564"/>
                  </a:cubicBezTo>
                  <a:cubicBezTo>
                    <a:pt x="2149" y="1001"/>
                    <a:pt x="2099" y="347"/>
                    <a:pt x="1690" y="98"/>
                  </a:cubicBezTo>
                  <a:cubicBezTo>
                    <a:pt x="1583" y="32"/>
                    <a:pt x="1463" y="1"/>
                    <a:pt x="13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1674811" y="3917590"/>
              <a:ext cx="130098" cy="157637"/>
            </a:xfrm>
            <a:custGeom>
              <a:avLst/>
              <a:gdLst/>
              <a:ahLst/>
              <a:cxnLst/>
              <a:rect l="l" t="t" r="r" b="b"/>
              <a:pathLst>
                <a:path w="1951" h="2364" extrusionOk="0">
                  <a:moveTo>
                    <a:pt x="1090" y="1"/>
                  </a:moveTo>
                  <a:cubicBezTo>
                    <a:pt x="676" y="1"/>
                    <a:pt x="272" y="410"/>
                    <a:pt x="142" y="986"/>
                  </a:cubicBezTo>
                  <a:cubicBezTo>
                    <a:pt x="1" y="1640"/>
                    <a:pt x="262" y="2244"/>
                    <a:pt x="721" y="2348"/>
                  </a:cubicBezTo>
                  <a:cubicBezTo>
                    <a:pt x="768" y="2359"/>
                    <a:pt x="815" y="2364"/>
                    <a:pt x="863" y="2364"/>
                  </a:cubicBezTo>
                  <a:cubicBezTo>
                    <a:pt x="1278" y="2364"/>
                    <a:pt x="1691" y="1955"/>
                    <a:pt x="1809" y="1379"/>
                  </a:cubicBezTo>
                  <a:cubicBezTo>
                    <a:pt x="1951" y="725"/>
                    <a:pt x="1703" y="121"/>
                    <a:pt x="1231" y="17"/>
                  </a:cubicBezTo>
                  <a:cubicBezTo>
                    <a:pt x="1184" y="6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2095118" y="4024217"/>
              <a:ext cx="130364" cy="158571"/>
            </a:xfrm>
            <a:custGeom>
              <a:avLst/>
              <a:gdLst/>
              <a:ahLst/>
              <a:cxnLst/>
              <a:rect l="l" t="t" r="r" b="b"/>
              <a:pathLst>
                <a:path w="1955" h="2378" extrusionOk="0">
                  <a:moveTo>
                    <a:pt x="1093" y="0"/>
                  </a:moveTo>
                  <a:cubicBezTo>
                    <a:pt x="681" y="0"/>
                    <a:pt x="273" y="408"/>
                    <a:pt x="146" y="997"/>
                  </a:cubicBezTo>
                  <a:cubicBezTo>
                    <a:pt x="1" y="1642"/>
                    <a:pt x="262" y="2243"/>
                    <a:pt x="721" y="2362"/>
                  </a:cubicBezTo>
                  <a:cubicBezTo>
                    <a:pt x="766" y="2372"/>
                    <a:pt x="811" y="2377"/>
                    <a:pt x="856" y="2377"/>
                  </a:cubicBezTo>
                  <a:cubicBezTo>
                    <a:pt x="1272" y="2377"/>
                    <a:pt x="1679" y="1957"/>
                    <a:pt x="1809" y="1378"/>
                  </a:cubicBezTo>
                  <a:cubicBezTo>
                    <a:pt x="1954" y="736"/>
                    <a:pt x="1690" y="120"/>
                    <a:pt x="1231" y="16"/>
                  </a:cubicBezTo>
                  <a:cubicBezTo>
                    <a:pt x="1185" y="5"/>
                    <a:pt x="1139" y="0"/>
                    <a:pt x="10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2025100" y="3875646"/>
              <a:ext cx="130298" cy="158504"/>
            </a:xfrm>
            <a:custGeom>
              <a:avLst/>
              <a:gdLst/>
              <a:ahLst/>
              <a:cxnLst/>
              <a:rect l="l" t="t" r="r" b="b"/>
              <a:pathLst>
                <a:path w="1954" h="2377" extrusionOk="0">
                  <a:moveTo>
                    <a:pt x="1093" y="1"/>
                  </a:moveTo>
                  <a:cubicBezTo>
                    <a:pt x="679" y="1"/>
                    <a:pt x="275" y="411"/>
                    <a:pt x="145" y="998"/>
                  </a:cubicBezTo>
                  <a:cubicBezTo>
                    <a:pt x="0" y="1640"/>
                    <a:pt x="265" y="2244"/>
                    <a:pt x="724" y="2360"/>
                  </a:cubicBezTo>
                  <a:cubicBezTo>
                    <a:pt x="769" y="2371"/>
                    <a:pt x="815" y="2376"/>
                    <a:pt x="861" y="2376"/>
                  </a:cubicBezTo>
                  <a:cubicBezTo>
                    <a:pt x="1274" y="2376"/>
                    <a:pt x="1682" y="1956"/>
                    <a:pt x="1809" y="1379"/>
                  </a:cubicBezTo>
                  <a:cubicBezTo>
                    <a:pt x="1954" y="737"/>
                    <a:pt x="1693" y="121"/>
                    <a:pt x="1233" y="17"/>
                  </a:cubicBezTo>
                  <a:cubicBezTo>
                    <a:pt x="1187" y="6"/>
                    <a:pt x="1140" y="1"/>
                    <a:pt x="109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1844321" y="4230403"/>
              <a:ext cx="130298" cy="158571"/>
            </a:xfrm>
            <a:custGeom>
              <a:avLst/>
              <a:gdLst/>
              <a:ahLst/>
              <a:cxnLst/>
              <a:rect l="l" t="t" r="r" b="b"/>
              <a:pathLst>
                <a:path w="1954" h="2378" extrusionOk="0">
                  <a:moveTo>
                    <a:pt x="1099" y="1"/>
                  </a:moveTo>
                  <a:cubicBezTo>
                    <a:pt x="683" y="1"/>
                    <a:pt x="276" y="421"/>
                    <a:pt x="145" y="1000"/>
                  </a:cubicBezTo>
                  <a:cubicBezTo>
                    <a:pt x="0" y="1642"/>
                    <a:pt x="261" y="2258"/>
                    <a:pt x="721" y="2362"/>
                  </a:cubicBezTo>
                  <a:cubicBezTo>
                    <a:pt x="766" y="2372"/>
                    <a:pt x="813" y="2377"/>
                    <a:pt x="859" y="2377"/>
                  </a:cubicBezTo>
                  <a:cubicBezTo>
                    <a:pt x="1275" y="2377"/>
                    <a:pt x="1690" y="1969"/>
                    <a:pt x="1809" y="1381"/>
                  </a:cubicBezTo>
                  <a:cubicBezTo>
                    <a:pt x="1953" y="736"/>
                    <a:pt x="1705" y="135"/>
                    <a:pt x="1233" y="16"/>
                  </a:cubicBezTo>
                  <a:cubicBezTo>
                    <a:pt x="1189" y="5"/>
                    <a:pt x="1144" y="1"/>
                    <a:pt x="1099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1503501" y="3496484"/>
              <a:ext cx="111026" cy="163505"/>
            </a:xfrm>
            <a:custGeom>
              <a:avLst/>
              <a:gdLst/>
              <a:ahLst/>
              <a:cxnLst/>
              <a:rect l="l" t="t" r="r" b="b"/>
              <a:pathLst>
                <a:path w="1665" h="2452" extrusionOk="0">
                  <a:moveTo>
                    <a:pt x="837" y="1"/>
                  </a:moveTo>
                  <a:cubicBezTo>
                    <a:pt x="385" y="1"/>
                    <a:pt x="25" y="534"/>
                    <a:pt x="13" y="1205"/>
                  </a:cubicBezTo>
                  <a:cubicBezTo>
                    <a:pt x="0" y="1875"/>
                    <a:pt x="353" y="2438"/>
                    <a:pt x="812" y="2451"/>
                  </a:cubicBezTo>
                  <a:cubicBezTo>
                    <a:pt x="817" y="2451"/>
                    <a:pt x="822" y="2451"/>
                    <a:pt x="827" y="2451"/>
                  </a:cubicBezTo>
                  <a:cubicBezTo>
                    <a:pt x="1279" y="2451"/>
                    <a:pt x="1652" y="1906"/>
                    <a:pt x="1664" y="1246"/>
                  </a:cubicBezTo>
                  <a:cubicBezTo>
                    <a:pt x="1664" y="564"/>
                    <a:pt x="1312" y="13"/>
                    <a:pt x="853" y="1"/>
                  </a:cubicBezTo>
                  <a:cubicBezTo>
                    <a:pt x="847" y="1"/>
                    <a:pt x="842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1541044" y="3508687"/>
              <a:ext cx="32341" cy="128631"/>
            </a:xfrm>
            <a:custGeom>
              <a:avLst/>
              <a:gdLst/>
              <a:ahLst/>
              <a:cxnLst/>
              <a:rect l="l" t="t" r="r" b="b"/>
              <a:pathLst>
                <a:path w="485" h="1929" extrusionOk="0">
                  <a:moveTo>
                    <a:pt x="290" y="16"/>
                  </a:moveTo>
                  <a:cubicBezTo>
                    <a:pt x="290" y="28"/>
                    <a:pt x="261" y="66"/>
                    <a:pt x="236" y="132"/>
                  </a:cubicBezTo>
                  <a:cubicBezTo>
                    <a:pt x="211" y="211"/>
                    <a:pt x="170" y="302"/>
                    <a:pt x="158" y="434"/>
                  </a:cubicBezTo>
                  <a:cubicBezTo>
                    <a:pt x="145" y="551"/>
                    <a:pt x="158" y="683"/>
                    <a:pt x="198" y="802"/>
                  </a:cubicBezTo>
                  <a:cubicBezTo>
                    <a:pt x="236" y="919"/>
                    <a:pt x="315" y="1022"/>
                    <a:pt x="368" y="1129"/>
                  </a:cubicBezTo>
                  <a:cubicBezTo>
                    <a:pt x="434" y="1246"/>
                    <a:pt x="485" y="1378"/>
                    <a:pt x="485" y="1494"/>
                  </a:cubicBezTo>
                  <a:cubicBezTo>
                    <a:pt x="485" y="1560"/>
                    <a:pt x="485" y="1626"/>
                    <a:pt x="459" y="1692"/>
                  </a:cubicBezTo>
                  <a:cubicBezTo>
                    <a:pt x="447" y="1746"/>
                    <a:pt x="419" y="1784"/>
                    <a:pt x="381" y="1824"/>
                  </a:cubicBezTo>
                  <a:cubicBezTo>
                    <a:pt x="327" y="1903"/>
                    <a:pt x="249" y="1928"/>
                    <a:pt x="198" y="1916"/>
                  </a:cubicBezTo>
                  <a:cubicBezTo>
                    <a:pt x="145" y="1916"/>
                    <a:pt x="132" y="1903"/>
                    <a:pt x="132" y="1875"/>
                  </a:cubicBezTo>
                  <a:cubicBezTo>
                    <a:pt x="132" y="1850"/>
                    <a:pt x="211" y="1837"/>
                    <a:pt x="277" y="1730"/>
                  </a:cubicBezTo>
                  <a:cubicBezTo>
                    <a:pt x="302" y="1680"/>
                    <a:pt x="315" y="1614"/>
                    <a:pt x="315" y="1522"/>
                  </a:cubicBezTo>
                  <a:cubicBezTo>
                    <a:pt x="302" y="1444"/>
                    <a:pt x="261" y="1337"/>
                    <a:pt x="211" y="1233"/>
                  </a:cubicBezTo>
                  <a:cubicBezTo>
                    <a:pt x="158" y="1142"/>
                    <a:pt x="79" y="1010"/>
                    <a:pt x="41" y="853"/>
                  </a:cubicBezTo>
                  <a:cubicBezTo>
                    <a:pt x="0" y="695"/>
                    <a:pt x="0" y="538"/>
                    <a:pt x="41" y="409"/>
                  </a:cubicBezTo>
                  <a:cubicBezTo>
                    <a:pt x="79" y="264"/>
                    <a:pt x="132" y="157"/>
                    <a:pt x="183" y="95"/>
                  </a:cubicBezTo>
                  <a:cubicBezTo>
                    <a:pt x="236" y="28"/>
                    <a:pt x="277" y="0"/>
                    <a:pt x="290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1952748" y="4296486"/>
              <a:ext cx="164306" cy="154970"/>
            </a:xfrm>
            <a:custGeom>
              <a:avLst/>
              <a:gdLst/>
              <a:ahLst/>
              <a:cxnLst/>
              <a:rect l="l" t="t" r="r" b="b"/>
              <a:pathLst>
                <a:path w="2464" h="2324" extrusionOk="0">
                  <a:moveTo>
                    <a:pt x="1540" y="0"/>
                  </a:moveTo>
                  <a:cubicBezTo>
                    <a:pt x="1189" y="0"/>
                    <a:pt x="798" y="192"/>
                    <a:pt x="510" y="547"/>
                  </a:cubicBezTo>
                  <a:cubicBezTo>
                    <a:pt x="51" y="1082"/>
                    <a:pt x="0" y="1805"/>
                    <a:pt x="406" y="2145"/>
                  </a:cubicBezTo>
                  <a:cubicBezTo>
                    <a:pt x="550" y="2265"/>
                    <a:pt x="731" y="2323"/>
                    <a:pt x="923" y="2323"/>
                  </a:cubicBezTo>
                  <a:cubicBezTo>
                    <a:pt x="1274" y="2323"/>
                    <a:pt x="1664" y="2132"/>
                    <a:pt x="1950" y="1777"/>
                  </a:cubicBezTo>
                  <a:cubicBezTo>
                    <a:pt x="2410" y="1239"/>
                    <a:pt x="2463" y="519"/>
                    <a:pt x="2057" y="179"/>
                  </a:cubicBezTo>
                  <a:cubicBezTo>
                    <a:pt x="1913" y="58"/>
                    <a:pt x="1733" y="0"/>
                    <a:pt x="154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1988424" y="4317158"/>
              <a:ext cx="92755" cy="105825"/>
            </a:xfrm>
            <a:custGeom>
              <a:avLst/>
              <a:gdLst/>
              <a:ahLst/>
              <a:cxnLst/>
              <a:rect l="l" t="t" r="r" b="b"/>
              <a:pathLst>
                <a:path w="1391" h="1587" extrusionOk="0">
                  <a:moveTo>
                    <a:pt x="1390" y="26"/>
                  </a:moveTo>
                  <a:cubicBezTo>
                    <a:pt x="1390" y="39"/>
                    <a:pt x="1337" y="51"/>
                    <a:pt x="1258" y="92"/>
                  </a:cubicBezTo>
                  <a:cubicBezTo>
                    <a:pt x="1195" y="117"/>
                    <a:pt x="1088" y="183"/>
                    <a:pt x="997" y="262"/>
                  </a:cubicBezTo>
                  <a:cubicBezTo>
                    <a:pt x="906" y="353"/>
                    <a:pt x="840" y="473"/>
                    <a:pt x="786" y="602"/>
                  </a:cubicBezTo>
                  <a:cubicBezTo>
                    <a:pt x="749" y="721"/>
                    <a:pt x="749" y="866"/>
                    <a:pt x="723" y="995"/>
                  </a:cubicBezTo>
                  <a:cubicBezTo>
                    <a:pt x="708" y="1140"/>
                    <a:pt x="670" y="1272"/>
                    <a:pt x="591" y="1388"/>
                  </a:cubicBezTo>
                  <a:cubicBezTo>
                    <a:pt x="550" y="1441"/>
                    <a:pt x="500" y="1479"/>
                    <a:pt x="447" y="1520"/>
                  </a:cubicBezTo>
                  <a:cubicBezTo>
                    <a:pt x="393" y="1545"/>
                    <a:pt x="330" y="1574"/>
                    <a:pt x="277" y="1574"/>
                  </a:cubicBezTo>
                  <a:cubicBezTo>
                    <a:pt x="173" y="1586"/>
                    <a:pt x="94" y="1545"/>
                    <a:pt x="54" y="1508"/>
                  </a:cubicBezTo>
                  <a:cubicBezTo>
                    <a:pt x="0" y="1467"/>
                    <a:pt x="0" y="1441"/>
                    <a:pt x="16" y="1429"/>
                  </a:cubicBezTo>
                  <a:cubicBezTo>
                    <a:pt x="41" y="1401"/>
                    <a:pt x="120" y="1454"/>
                    <a:pt x="236" y="1416"/>
                  </a:cubicBezTo>
                  <a:cubicBezTo>
                    <a:pt x="302" y="1388"/>
                    <a:pt x="368" y="1350"/>
                    <a:pt x="409" y="1272"/>
                  </a:cubicBezTo>
                  <a:cubicBezTo>
                    <a:pt x="459" y="1193"/>
                    <a:pt x="488" y="1086"/>
                    <a:pt x="513" y="970"/>
                  </a:cubicBezTo>
                  <a:cubicBezTo>
                    <a:pt x="538" y="838"/>
                    <a:pt x="550" y="693"/>
                    <a:pt x="617" y="536"/>
                  </a:cubicBezTo>
                  <a:cubicBezTo>
                    <a:pt x="683" y="378"/>
                    <a:pt x="786" y="249"/>
                    <a:pt x="906" y="158"/>
                  </a:cubicBezTo>
                  <a:cubicBezTo>
                    <a:pt x="1022" y="80"/>
                    <a:pt x="1154" y="39"/>
                    <a:pt x="1246" y="14"/>
                  </a:cubicBezTo>
                  <a:cubicBezTo>
                    <a:pt x="1324" y="1"/>
                    <a:pt x="1390" y="14"/>
                    <a:pt x="1390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1509570" y="3793425"/>
              <a:ext cx="118161" cy="171707"/>
            </a:xfrm>
            <a:custGeom>
              <a:avLst/>
              <a:gdLst/>
              <a:ahLst/>
              <a:cxnLst/>
              <a:rect l="l" t="t" r="r" b="b"/>
              <a:pathLst>
                <a:path w="1772" h="2575" extrusionOk="0">
                  <a:moveTo>
                    <a:pt x="936" y="1"/>
                  </a:moveTo>
                  <a:cubicBezTo>
                    <a:pt x="513" y="1"/>
                    <a:pt x="130" y="522"/>
                    <a:pt x="67" y="1209"/>
                  </a:cubicBezTo>
                  <a:cubicBezTo>
                    <a:pt x="0" y="1917"/>
                    <a:pt x="315" y="2533"/>
                    <a:pt x="762" y="2571"/>
                  </a:cubicBezTo>
                  <a:cubicBezTo>
                    <a:pt x="783" y="2573"/>
                    <a:pt x="804" y="2575"/>
                    <a:pt x="825" y="2575"/>
                  </a:cubicBezTo>
                  <a:cubicBezTo>
                    <a:pt x="1259" y="2575"/>
                    <a:pt x="1642" y="2054"/>
                    <a:pt x="1705" y="1366"/>
                  </a:cubicBezTo>
                  <a:cubicBezTo>
                    <a:pt x="1771" y="659"/>
                    <a:pt x="1457" y="42"/>
                    <a:pt x="998" y="5"/>
                  </a:cubicBezTo>
                  <a:cubicBezTo>
                    <a:pt x="977" y="2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1541044" y="3798960"/>
              <a:ext cx="47211" cy="153770"/>
            </a:xfrm>
            <a:custGeom>
              <a:avLst/>
              <a:gdLst/>
              <a:ahLst/>
              <a:cxnLst/>
              <a:rect l="l" t="t" r="r" b="b"/>
              <a:pathLst>
                <a:path w="708" h="2306" extrusionOk="0">
                  <a:moveTo>
                    <a:pt x="327" y="2293"/>
                  </a:moveTo>
                  <a:cubicBezTo>
                    <a:pt x="327" y="2306"/>
                    <a:pt x="261" y="2268"/>
                    <a:pt x="198" y="2189"/>
                  </a:cubicBezTo>
                  <a:cubicBezTo>
                    <a:pt x="132" y="2111"/>
                    <a:pt x="66" y="1991"/>
                    <a:pt x="25" y="1821"/>
                  </a:cubicBezTo>
                  <a:cubicBezTo>
                    <a:pt x="13" y="1743"/>
                    <a:pt x="0" y="1651"/>
                    <a:pt x="13" y="1560"/>
                  </a:cubicBezTo>
                  <a:cubicBezTo>
                    <a:pt x="13" y="1519"/>
                    <a:pt x="25" y="1466"/>
                    <a:pt x="54" y="1415"/>
                  </a:cubicBezTo>
                  <a:cubicBezTo>
                    <a:pt x="91" y="1362"/>
                    <a:pt x="132" y="1324"/>
                    <a:pt x="158" y="1296"/>
                  </a:cubicBezTo>
                  <a:cubicBezTo>
                    <a:pt x="198" y="1258"/>
                    <a:pt x="224" y="1246"/>
                    <a:pt x="249" y="1217"/>
                  </a:cubicBezTo>
                  <a:cubicBezTo>
                    <a:pt x="277" y="1192"/>
                    <a:pt x="302" y="1167"/>
                    <a:pt x="315" y="1126"/>
                  </a:cubicBezTo>
                  <a:cubicBezTo>
                    <a:pt x="368" y="1073"/>
                    <a:pt x="393" y="1010"/>
                    <a:pt x="419" y="956"/>
                  </a:cubicBezTo>
                  <a:cubicBezTo>
                    <a:pt x="526" y="708"/>
                    <a:pt x="485" y="472"/>
                    <a:pt x="434" y="302"/>
                  </a:cubicBezTo>
                  <a:cubicBezTo>
                    <a:pt x="368" y="129"/>
                    <a:pt x="302" y="38"/>
                    <a:pt x="327" y="13"/>
                  </a:cubicBezTo>
                  <a:cubicBezTo>
                    <a:pt x="340" y="0"/>
                    <a:pt x="368" y="13"/>
                    <a:pt x="419" y="38"/>
                  </a:cubicBezTo>
                  <a:cubicBezTo>
                    <a:pt x="459" y="79"/>
                    <a:pt x="526" y="129"/>
                    <a:pt x="576" y="223"/>
                  </a:cubicBezTo>
                  <a:cubicBezTo>
                    <a:pt x="629" y="315"/>
                    <a:pt x="670" y="431"/>
                    <a:pt x="695" y="576"/>
                  </a:cubicBezTo>
                  <a:cubicBezTo>
                    <a:pt x="708" y="720"/>
                    <a:pt x="683" y="878"/>
                    <a:pt x="617" y="1035"/>
                  </a:cubicBezTo>
                  <a:cubicBezTo>
                    <a:pt x="592" y="1114"/>
                    <a:pt x="551" y="1192"/>
                    <a:pt x="485" y="1258"/>
                  </a:cubicBezTo>
                  <a:cubicBezTo>
                    <a:pt x="459" y="1296"/>
                    <a:pt x="434" y="1324"/>
                    <a:pt x="393" y="1362"/>
                  </a:cubicBezTo>
                  <a:cubicBezTo>
                    <a:pt x="356" y="1387"/>
                    <a:pt x="315" y="1415"/>
                    <a:pt x="290" y="1441"/>
                  </a:cubicBezTo>
                  <a:cubicBezTo>
                    <a:pt x="249" y="1466"/>
                    <a:pt x="224" y="1482"/>
                    <a:pt x="211" y="1507"/>
                  </a:cubicBezTo>
                  <a:cubicBezTo>
                    <a:pt x="198" y="1519"/>
                    <a:pt x="183" y="1560"/>
                    <a:pt x="183" y="1585"/>
                  </a:cubicBezTo>
                  <a:cubicBezTo>
                    <a:pt x="170" y="1664"/>
                    <a:pt x="158" y="1730"/>
                    <a:pt x="170" y="1809"/>
                  </a:cubicBezTo>
                  <a:cubicBezTo>
                    <a:pt x="170" y="1953"/>
                    <a:pt x="224" y="2070"/>
                    <a:pt x="261" y="2148"/>
                  </a:cubicBezTo>
                  <a:cubicBezTo>
                    <a:pt x="302" y="2240"/>
                    <a:pt x="340" y="2280"/>
                    <a:pt x="327" y="22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1384538" y="3661725"/>
              <a:ext cx="143567" cy="119695"/>
            </a:xfrm>
            <a:custGeom>
              <a:avLst/>
              <a:gdLst/>
              <a:ahLst/>
              <a:cxnLst/>
              <a:rect l="l" t="t" r="r" b="b"/>
              <a:pathLst>
                <a:path w="2153" h="1795" extrusionOk="0">
                  <a:moveTo>
                    <a:pt x="784" y="1"/>
                  </a:moveTo>
                  <a:cubicBezTo>
                    <a:pt x="578" y="1"/>
                    <a:pt x="396" y="73"/>
                    <a:pt x="278" y="221"/>
                  </a:cubicBezTo>
                  <a:cubicBezTo>
                    <a:pt x="1" y="552"/>
                    <a:pt x="146" y="1115"/>
                    <a:pt x="592" y="1479"/>
                  </a:cubicBezTo>
                  <a:cubicBezTo>
                    <a:pt x="828" y="1688"/>
                    <a:pt x="1109" y="1794"/>
                    <a:pt x="1359" y="1794"/>
                  </a:cubicBezTo>
                  <a:cubicBezTo>
                    <a:pt x="1566" y="1794"/>
                    <a:pt x="1752" y="1722"/>
                    <a:pt x="1875" y="1574"/>
                  </a:cubicBezTo>
                  <a:cubicBezTo>
                    <a:pt x="2152" y="1244"/>
                    <a:pt x="2008" y="681"/>
                    <a:pt x="1561" y="316"/>
                  </a:cubicBezTo>
                  <a:cubicBezTo>
                    <a:pt x="1316" y="107"/>
                    <a:pt x="1033" y="1"/>
                    <a:pt x="784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1411612" y="3679997"/>
              <a:ext cx="96356" cy="72684"/>
            </a:xfrm>
            <a:custGeom>
              <a:avLst/>
              <a:gdLst/>
              <a:ahLst/>
              <a:cxnLst/>
              <a:rect l="l" t="t" r="r" b="b"/>
              <a:pathLst>
                <a:path w="1445" h="1090" extrusionOk="0">
                  <a:moveTo>
                    <a:pt x="29" y="1"/>
                  </a:moveTo>
                  <a:cubicBezTo>
                    <a:pt x="42" y="1"/>
                    <a:pt x="54" y="42"/>
                    <a:pt x="67" y="120"/>
                  </a:cubicBezTo>
                  <a:cubicBezTo>
                    <a:pt x="95" y="199"/>
                    <a:pt x="120" y="290"/>
                    <a:pt x="186" y="381"/>
                  </a:cubicBezTo>
                  <a:cubicBezTo>
                    <a:pt x="252" y="473"/>
                    <a:pt x="344" y="551"/>
                    <a:pt x="447" y="564"/>
                  </a:cubicBezTo>
                  <a:cubicBezTo>
                    <a:pt x="488" y="576"/>
                    <a:pt x="539" y="564"/>
                    <a:pt x="605" y="551"/>
                  </a:cubicBezTo>
                  <a:cubicBezTo>
                    <a:pt x="658" y="539"/>
                    <a:pt x="737" y="526"/>
                    <a:pt x="803" y="526"/>
                  </a:cubicBezTo>
                  <a:cubicBezTo>
                    <a:pt x="932" y="526"/>
                    <a:pt x="1051" y="551"/>
                    <a:pt x="1155" y="605"/>
                  </a:cubicBezTo>
                  <a:cubicBezTo>
                    <a:pt x="1208" y="630"/>
                    <a:pt x="1246" y="655"/>
                    <a:pt x="1300" y="696"/>
                  </a:cubicBezTo>
                  <a:cubicBezTo>
                    <a:pt x="1337" y="734"/>
                    <a:pt x="1366" y="775"/>
                    <a:pt x="1391" y="812"/>
                  </a:cubicBezTo>
                  <a:cubicBezTo>
                    <a:pt x="1444" y="891"/>
                    <a:pt x="1444" y="985"/>
                    <a:pt x="1432" y="1036"/>
                  </a:cubicBezTo>
                  <a:cubicBezTo>
                    <a:pt x="1403" y="1089"/>
                    <a:pt x="1378" y="1089"/>
                    <a:pt x="1366" y="1089"/>
                  </a:cubicBezTo>
                  <a:cubicBezTo>
                    <a:pt x="1337" y="1076"/>
                    <a:pt x="1337" y="1048"/>
                    <a:pt x="1337" y="1023"/>
                  </a:cubicBezTo>
                  <a:cubicBezTo>
                    <a:pt x="1325" y="998"/>
                    <a:pt x="1300" y="957"/>
                    <a:pt x="1259" y="907"/>
                  </a:cubicBezTo>
                  <a:cubicBezTo>
                    <a:pt x="1221" y="866"/>
                    <a:pt x="1168" y="828"/>
                    <a:pt x="1076" y="800"/>
                  </a:cubicBezTo>
                  <a:cubicBezTo>
                    <a:pt x="998" y="762"/>
                    <a:pt x="907" y="749"/>
                    <a:pt x="803" y="749"/>
                  </a:cubicBezTo>
                  <a:cubicBezTo>
                    <a:pt x="749" y="749"/>
                    <a:pt x="708" y="749"/>
                    <a:pt x="645" y="762"/>
                  </a:cubicBezTo>
                  <a:cubicBezTo>
                    <a:pt x="605" y="762"/>
                    <a:pt x="567" y="775"/>
                    <a:pt x="526" y="775"/>
                  </a:cubicBezTo>
                  <a:cubicBezTo>
                    <a:pt x="488" y="775"/>
                    <a:pt x="447" y="762"/>
                    <a:pt x="410" y="749"/>
                  </a:cubicBezTo>
                  <a:cubicBezTo>
                    <a:pt x="237" y="708"/>
                    <a:pt x="120" y="576"/>
                    <a:pt x="67" y="447"/>
                  </a:cubicBezTo>
                  <a:cubicBezTo>
                    <a:pt x="16" y="328"/>
                    <a:pt x="1" y="212"/>
                    <a:pt x="1" y="133"/>
                  </a:cubicBezTo>
                  <a:cubicBezTo>
                    <a:pt x="1" y="54"/>
                    <a:pt x="16" y="1"/>
                    <a:pt x="29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2080247" y="3953466"/>
              <a:ext cx="204582" cy="123896"/>
            </a:xfrm>
            <a:custGeom>
              <a:avLst/>
              <a:gdLst/>
              <a:ahLst/>
              <a:cxnLst/>
              <a:rect l="l" t="t" r="r" b="b"/>
              <a:pathLst>
                <a:path w="3068" h="1858" extrusionOk="0">
                  <a:moveTo>
                    <a:pt x="2333" y="0"/>
                  </a:moveTo>
                  <a:cubicBezTo>
                    <a:pt x="2069" y="0"/>
                    <a:pt x="1734" y="95"/>
                    <a:pt x="1363" y="224"/>
                  </a:cubicBezTo>
                  <a:cubicBezTo>
                    <a:pt x="605" y="473"/>
                    <a:pt x="1" y="762"/>
                    <a:pt x="170" y="1272"/>
                  </a:cubicBezTo>
                  <a:cubicBezTo>
                    <a:pt x="291" y="1643"/>
                    <a:pt x="707" y="1858"/>
                    <a:pt x="1204" y="1858"/>
                  </a:cubicBezTo>
                  <a:cubicBezTo>
                    <a:pt x="1409" y="1858"/>
                    <a:pt x="1629" y="1821"/>
                    <a:pt x="1847" y="1744"/>
                  </a:cubicBezTo>
                  <a:cubicBezTo>
                    <a:pt x="2595" y="1495"/>
                    <a:pt x="3067" y="866"/>
                    <a:pt x="2885" y="357"/>
                  </a:cubicBezTo>
                  <a:cubicBezTo>
                    <a:pt x="2798" y="98"/>
                    <a:pt x="2602" y="0"/>
                    <a:pt x="233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2101253" y="396927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6"/>
                    <a:pt x="54" y="736"/>
                    <a:pt x="145" y="736"/>
                  </a:cubicBezTo>
                  <a:cubicBezTo>
                    <a:pt x="236" y="736"/>
                    <a:pt x="352" y="708"/>
                    <a:pt x="485" y="683"/>
                  </a:cubicBezTo>
                  <a:cubicBezTo>
                    <a:pt x="746" y="604"/>
                    <a:pt x="1076" y="484"/>
                    <a:pt x="1324" y="393"/>
                  </a:cubicBezTo>
                  <a:cubicBezTo>
                    <a:pt x="1809" y="186"/>
                    <a:pt x="2202" y="0"/>
                    <a:pt x="2240" y="54"/>
                  </a:cubicBezTo>
                  <a:cubicBezTo>
                    <a:pt x="2255" y="79"/>
                    <a:pt x="2177" y="170"/>
                    <a:pt x="2032" y="264"/>
                  </a:cubicBezTo>
                  <a:cubicBezTo>
                    <a:pt x="1887" y="368"/>
                    <a:pt x="1664" y="484"/>
                    <a:pt x="1403" y="591"/>
                  </a:cubicBezTo>
                  <a:cubicBezTo>
                    <a:pt x="1154" y="695"/>
                    <a:pt x="799" y="786"/>
                    <a:pt x="510" y="815"/>
                  </a:cubicBezTo>
                  <a:cubicBezTo>
                    <a:pt x="368" y="827"/>
                    <a:pt x="236" y="827"/>
                    <a:pt x="145" y="815"/>
                  </a:cubicBezTo>
                  <a:cubicBezTo>
                    <a:pt x="38" y="786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2017365" y="4139580"/>
              <a:ext cx="143301" cy="148035"/>
            </a:xfrm>
            <a:custGeom>
              <a:avLst/>
              <a:gdLst/>
              <a:ahLst/>
              <a:cxnLst/>
              <a:rect l="l" t="t" r="r" b="b"/>
              <a:pathLst>
                <a:path w="2149" h="2220" extrusionOk="0">
                  <a:moveTo>
                    <a:pt x="773" y="0"/>
                  </a:moveTo>
                  <a:cubicBezTo>
                    <a:pt x="641" y="0"/>
                    <a:pt x="515" y="35"/>
                    <a:pt x="406" y="107"/>
                  </a:cubicBezTo>
                  <a:cubicBezTo>
                    <a:pt x="13" y="368"/>
                    <a:pt x="0" y="1025"/>
                    <a:pt x="368" y="1588"/>
                  </a:cubicBezTo>
                  <a:cubicBezTo>
                    <a:pt x="632" y="1986"/>
                    <a:pt x="1027" y="2220"/>
                    <a:pt x="1375" y="2220"/>
                  </a:cubicBezTo>
                  <a:cubicBezTo>
                    <a:pt x="1508" y="2220"/>
                    <a:pt x="1634" y="2186"/>
                    <a:pt x="1743" y="2114"/>
                  </a:cubicBezTo>
                  <a:cubicBezTo>
                    <a:pt x="2136" y="1849"/>
                    <a:pt x="2148" y="1183"/>
                    <a:pt x="1783" y="632"/>
                  </a:cubicBezTo>
                  <a:cubicBezTo>
                    <a:pt x="1517" y="234"/>
                    <a:pt x="1121" y="0"/>
                    <a:pt x="773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1568118" y="3638320"/>
              <a:ext cx="205382" cy="123629"/>
            </a:xfrm>
            <a:custGeom>
              <a:avLst/>
              <a:gdLst/>
              <a:ahLst/>
              <a:cxnLst/>
              <a:rect l="l" t="t" r="r" b="b"/>
              <a:pathLst>
                <a:path w="3080" h="1854" extrusionOk="0">
                  <a:moveTo>
                    <a:pt x="2353" y="1"/>
                  </a:moveTo>
                  <a:cubicBezTo>
                    <a:pt x="2088" y="1"/>
                    <a:pt x="1750" y="96"/>
                    <a:pt x="1378" y="220"/>
                  </a:cubicBezTo>
                  <a:cubicBezTo>
                    <a:pt x="616" y="469"/>
                    <a:pt x="0" y="758"/>
                    <a:pt x="186" y="1267"/>
                  </a:cubicBezTo>
                  <a:cubicBezTo>
                    <a:pt x="306" y="1639"/>
                    <a:pt x="720" y="1853"/>
                    <a:pt x="1217" y="1853"/>
                  </a:cubicBezTo>
                  <a:cubicBezTo>
                    <a:pt x="1423" y="1853"/>
                    <a:pt x="1643" y="1817"/>
                    <a:pt x="1862" y="1739"/>
                  </a:cubicBezTo>
                  <a:cubicBezTo>
                    <a:pt x="2607" y="1491"/>
                    <a:pt x="3079" y="862"/>
                    <a:pt x="2897" y="352"/>
                  </a:cubicBezTo>
                  <a:cubicBezTo>
                    <a:pt x="2812" y="96"/>
                    <a:pt x="2618" y="1"/>
                    <a:pt x="2353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1589923" y="3653790"/>
              <a:ext cx="150436" cy="55213"/>
            </a:xfrm>
            <a:custGeom>
              <a:avLst/>
              <a:gdLst/>
              <a:ahLst/>
              <a:cxnLst/>
              <a:rect l="l" t="t" r="r" b="b"/>
              <a:pathLst>
                <a:path w="2256" h="828" extrusionOk="0">
                  <a:moveTo>
                    <a:pt x="0" y="749"/>
                  </a:moveTo>
                  <a:cubicBezTo>
                    <a:pt x="0" y="734"/>
                    <a:pt x="54" y="749"/>
                    <a:pt x="145" y="734"/>
                  </a:cubicBezTo>
                  <a:cubicBezTo>
                    <a:pt x="236" y="734"/>
                    <a:pt x="343" y="708"/>
                    <a:pt x="488" y="683"/>
                  </a:cubicBezTo>
                  <a:cubicBezTo>
                    <a:pt x="749" y="605"/>
                    <a:pt x="1076" y="498"/>
                    <a:pt x="1324" y="394"/>
                  </a:cubicBezTo>
                  <a:cubicBezTo>
                    <a:pt x="1809" y="183"/>
                    <a:pt x="2202" y="1"/>
                    <a:pt x="2230" y="54"/>
                  </a:cubicBezTo>
                  <a:cubicBezTo>
                    <a:pt x="2255" y="92"/>
                    <a:pt x="2177" y="171"/>
                    <a:pt x="2032" y="262"/>
                  </a:cubicBezTo>
                  <a:cubicBezTo>
                    <a:pt x="1887" y="369"/>
                    <a:pt x="1667" y="485"/>
                    <a:pt x="1403" y="592"/>
                  </a:cubicBezTo>
                  <a:cubicBezTo>
                    <a:pt x="1154" y="696"/>
                    <a:pt x="802" y="787"/>
                    <a:pt x="513" y="812"/>
                  </a:cubicBezTo>
                  <a:cubicBezTo>
                    <a:pt x="368" y="828"/>
                    <a:pt x="236" y="828"/>
                    <a:pt x="132" y="812"/>
                  </a:cubicBezTo>
                  <a:cubicBezTo>
                    <a:pt x="41" y="787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1"/>
            <p:cNvSpPr/>
            <p:nvPr/>
          </p:nvSpPr>
          <p:spPr>
            <a:xfrm>
              <a:off x="1753498" y="3981740"/>
              <a:ext cx="144968" cy="170040"/>
            </a:xfrm>
            <a:custGeom>
              <a:avLst/>
              <a:gdLst/>
              <a:ahLst/>
              <a:cxnLst/>
              <a:rect l="l" t="t" r="r" b="b"/>
              <a:pathLst>
                <a:path w="2174" h="2550" extrusionOk="0">
                  <a:moveTo>
                    <a:pt x="1218" y="1"/>
                  </a:moveTo>
                  <a:cubicBezTo>
                    <a:pt x="766" y="1"/>
                    <a:pt x="320" y="420"/>
                    <a:pt x="170" y="1033"/>
                  </a:cubicBezTo>
                  <a:cubicBezTo>
                    <a:pt x="0" y="1728"/>
                    <a:pt x="261" y="2395"/>
                    <a:pt x="771" y="2527"/>
                  </a:cubicBezTo>
                  <a:cubicBezTo>
                    <a:pt x="831" y="2542"/>
                    <a:pt x="891" y="2550"/>
                    <a:pt x="951" y="2550"/>
                  </a:cubicBezTo>
                  <a:cubicBezTo>
                    <a:pt x="1407" y="2550"/>
                    <a:pt x="1854" y="2132"/>
                    <a:pt x="2004" y="1518"/>
                  </a:cubicBezTo>
                  <a:cubicBezTo>
                    <a:pt x="2174" y="823"/>
                    <a:pt x="1913" y="156"/>
                    <a:pt x="1400" y="24"/>
                  </a:cubicBezTo>
                  <a:cubicBezTo>
                    <a:pt x="1340" y="8"/>
                    <a:pt x="1279" y="1"/>
                    <a:pt x="1218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1"/>
            <p:cNvSpPr/>
            <p:nvPr/>
          </p:nvSpPr>
          <p:spPr>
            <a:xfrm>
              <a:off x="1808445" y="4006813"/>
              <a:ext cx="42010" cy="130298"/>
            </a:xfrm>
            <a:custGeom>
              <a:avLst/>
              <a:gdLst/>
              <a:ahLst/>
              <a:cxnLst/>
              <a:rect l="l" t="t" r="r" b="b"/>
              <a:pathLst>
                <a:path w="630" h="1954" extrusionOk="0">
                  <a:moveTo>
                    <a:pt x="0" y="1953"/>
                  </a:moveTo>
                  <a:cubicBezTo>
                    <a:pt x="0" y="1941"/>
                    <a:pt x="41" y="1903"/>
                    <a:pt x="79" y="1837"/>
                  </a:cubicBezTo>
                  <a:cubicBezTo>
                    <a:pt x="133" y="1771"/>
                    <a:pt x="199" y="1680"/>
                    <a:pt x="236" y="1560"/>
                  </a:cubicBezTo>
                  <a:cubicBezTo>
                    <a:pt x="290" y="1444"/>
                    <a:pt x="302" y="1299"/>
                    <a:pt x="290" y="1167"/>
                  </a:cubicBezTo>
                  <a:cubicBezTo>
                    <a:pt x="261" y="1038"/>
                    <a:pt x="211" y="906"/>
                    <a:pt x="170" y="774"/>
                  </a:cubicBezTo>
                  <a:cubicBezTo>
                    <a:pt x="133" y="645"/>
                    <a:pt x="104" y="500"/>
                    <a:pt x="133" y="368"/>
                  </a:cubicBezTo>
                  <a:cubicBezTo>
                    <a:pt x="145" y="302"/>
                    <a:pt x="158" y="236"/>
                    <a:pt x="199" y="186"/>
                  </a:cubicBezTo>
                  <a:cubicBezTo>
                    <a:pt x="236" y="132"/>
                    <a:pt x="277" y="94"/>
                    <a:pt x="315" y="66"/>
                  </a:cubicBezTo>
                  <a:cubicBezTo>
                    <a:pt x="406" y="0"/>
                    <a:pt x="497" y="0"/>
                    <a:pt x="551" y="16"/>
                  </a:cubicBezTo>
                  <a:cubicBezTo>
                    <a:pt x="604" y="28"/>
                    <a:pt x="629" y="54"/>
                    <a:pt x="629" y="79"/>
                  </a:cubicBezTo>
                  <a:cubicBezTo>
                    <a:pt x="617" y="107"/>
                    <a:pt x="513" y="94"/>
                    <a:pt x="419" y="186"/>
                  </a:cubicBezTo>
                  <a:cubicBezTo>
                    <a:pt x="381" y="236"/>
                    <a:pt x="340" y="302"/>
                    <a:pt x="328" y="393"/>
                  </a:cubicBezTo>
                  <a:cubicBezTo>
                    <a:pt x="328" y="488"/>
                    <a:pt x="340" y="591"/>
                    <a:pt x="381" y="708"/>
                  </a:cubicBezTo>
                  <a:cubicBezTo>
                    <a:pt x="406" y="827"/>
                    <a:pt x="460" y="985"/>
                    <a:pt x="472" y="1154"/>
                  </a:cubicBezTo>
                  <a:cubicBezTo>
                    <a:pt x="485" y="1324"/>
                    <a:pt x="434" y="1481"/>
                    <a:pt x="368" y="1614"/>
                  </a:cubicBezTo>
                  <a:cubicBezTo>
                    <a:pt x="302" y="1746"/>
                    <a:pt x="211" y="1837"/>
                    <a:pt x="133" y="1887"/>
                  </a:cubicBezTo>
                  <a:cubicBezTo>
                    <a:pt x="66" y="1941"/>
                    <a:pt x="13" y="1953"/>
                    <a:pt x="0" y="1953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1"/>
            <p:cNvSpPr/>
            <p:nvPr/>
          </p:nvSpPr>
          <p:spPr>
            <a:xfrm>
              <a:off x="1864459" y="3698868"/>
              <a:ext cx="179176" cy="145435"/>
            </a:xfrm>
            <a:custGeom>
              <a:avLst/>
              <a:gdLst/>
              <a:ahLst/>
              <a:cxnLst/>
              <a:rect l="l" t="t" r="r" b="b"/>
              <a:pathLst>
                <a:path w="2687" h="2181" extrusionOk="0">
                  <a:moveTo>
                    <a:pt x="992" y="1"/>
                  </a:moveTo>
                  <a:cubicBezTo>
                    <a:pt x="710" y="1"/>
                    <a:pt x="462" y="103"/>
                    <a:pt x="315" y="309"/>
                  </a:cubicBezTo>
                  <a:cubicBezTo>
                    <a:pt x="0" y="727"/>
                    <a:pt x="208" y="1423"/>
                    <a:pt x="774" y="1853"/>
                  </a:cubicBezTo>
                  <a:cubicBezTo>
                    <a:pt x="1064" y="2072"/>
                    <a:pt x="1387" y="2181"/>
                    <a:pt x="1677" y="2181"/>
                  </a:cubicBezTo>
                  <a:cubicBezTo>
                    <a:pt x="1963" y="2181"/>
                    <a:pt x="2216" y="2075"/>
                    <a:pt x="2372" y="1866"/>
                  </a:cubicBezTo>
                  <a:cubicBezTo>
                    <a:pt x="2686" y="1448"/>
                    <a:pt x="2476" y="753"/>
                    <a:pt x="1913" y="334"/>
                  </a:cubicBezTo>
                  <a:cubicBezTo>
                    <a:pt x="1618" y="112"/>
                    <a:pt x="1286" y="1"/>
                    <a:pt x="99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1"/>
            <p:cNvSpPr/>
            <p:nvPr/>
          </p:nvSpPr>
          <p:spPr>
            <a:xfrm>
              <a:off x="1902802" y="3727209"/>
              <a:ext cx="110226" cy="88354"/>
            </a:xfrm>
            <a:custGeom>
              <a:avLst/>
              <a:gdLst/>
              <a:ahLst/>
              <a:cxnLst/>
              <a:rect l="l" t="t" r="r" b="b"/>
              <a:pathLst>
                <a:path w="1653" h="1325" extrusionOk="0">
                  <a:moveTo>
                    <a:pt x="1639" y="1312"/>
                  </a:moveTo>
                  <a:cubicBezTo>
                    <a:pt x="1627" y="1325"/>
                    <a:pt x="1599" y="1271"/>
                    <a:pt x="1561" y="1193"/>
                  </a:cubicBezTo>
                  <a:cubicBezTo>
                    <a:pt x="1520" y="1126"/>
                    <a:pt x="1457" y="1023"/>
                    <a:pt x="1363" y="944"/>
                  </a:cubicBezTo>
                  <a:cubicBezTo>
                    <a:pt x="1271" y="853"/>
                    <a:pt x="1155" y="787"/>
                    <a:pt x="1023" y="749"/>
                  </a:cubicBezTo>
                  <a:cubicBezTo>
                    <a:pt x="891" y="721"/>
                    <a:pt x="749" y="721"/>
                    <a:pt x="617" y="708"/>
                  </a:cubicBezTo>
                  <a:cubicBezTo>
                    <a:pt x="485" y="696"/>
                    <a:pt x="340" y="655"/>
                    <a:pt x="237" y="576"/>
                  </a:cubicBezTo>
                  <a:cubicBezTo>
                    <a:pt x="171" y="551"/>
                    <a:pt x="120" y="497"/>
                    <a:pt x="92" y="447"/>
                  </a:cubicBezTo>
                  <a:cubicBezTo>
                    <a:pt x="54" y="394"/>
                    <a:pt x="26" y="340"/>
                    <a:pt x="26" y="290"/>
                  </a:cubicBezTo>
                  <a:cubicBezTo>
                    <a:pt x="1" y="183"/>
                    <a:pt x="26" y="92"/>
                    <a:pt x="67" y="54"/>
                  </a:cubicBezTo>
                  <a:cubicBezTo>
                    <a:pt x="105" y="0"/>
                    <a:pt x="133" y="0"/>
                    <a:pt x="145" y="13"/>
                  </a:cubicBezTo>
                  <a:cubicBezTo>
                    <a:pt x="171" y="26"/>
                    <a:pt x="120" y="120"/>
                    <a:pt x="171" y="236"/>
                  </a:cubicBezTo>
                  <a:cubicBezTo>
                    <a:pt x="199" y="302"/>
                    <a:pt x="249" y="356"/>
                    <a:pt x="328" y="406"/>
                  </a:cubicBezTo>
                  <a:cubicBezTo>
                    <a:pt x="407" y="447"/>
                    <a:pt x="513" y="472"/>
                    <a:pt x="642" y="485"/>
                  </a:cubicBezTo>
                  <a:cubicBezTo>
                    <a:pt x="762" y="497"/>
                    <a:pt x="919" y="513"/>
                    <a:pt x="1076" y="563"/>
                  </a:cubicBezTo>
                  <a:cubicBezTo>
                    <a:pt x="1234" y="617"/>
                    <a:pt x="1378" y="733"/>
                    <a:pt x="1470" y="840"/>
                  </a:cubicBezTo>
                  <a:cubicBezTo>
                    <a:pt x="1561" y="957"/>
                    <a:pt x="1614" y="1076"/>
                    <a:pt x="1627" y="1167"/>
                  </a:cubicBezTo>
                  <a:cubicBezTo>
                    <a:pt x="1652" y="1259"/>
                    <a:pt x="1639" y="1312"/>
                    <a:pt x="1639" y="1312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1"/>
            <p:cNvSpPr/>
            <p:nvPr/>
          </p:nvSpPr>
          <p:spPr>
            <a:xfrm>
              <a:off x="1870528" y="4075897"/>
              <a:ext cx="187111" cy="160972"/>
            </a:xfrm>
            <a:custGeom>
              <a:avLst/>
              <a:gdLst/>
              <a:ahLst/>
              <a:cxnLst/>
              <a:rect l="l" t="t" r="r" b="b"/>
              <a:pathLst>
                <a:path w="2806" h="2414" extrusionOk="0">
                  <a:moveTo>
                    <a:pt x="1843" y="0"/>
                  </a:moveTo>
                  <a:cubicBezTo>
                    <a:pt x="1480" y="0"/>
                    <a:pt x="1056" y="189"/>
                    <a:pt x="708" y="537"/>
                  </a:cubicBezTo>
                  <a:cubicBezTo>
                    <a:pt x="145" y="1103"/>
                    <a:pt x="0" y="1861"/>
                    <a:pt x="381" y="2254"/>
                  </a:cubicBezTo>
                  <a:cubicBezTo>
                    <a:pt x="488" y="2365"/>
                    <a:pt x="604" y="2413"/>
                    <a:pt x="727" y="2413"/>
                  </a:cubicBezTo>
                  <a:cubicBezTo>
                    <a:pt x="1041" y="2413"/>
                    <a:pt x="1405" y="2099"/>
                    <a:pt x="1809" y="1704"/>
                  </a:cubicBezTo>
                  <a:cubicBezTo>
                    <a:pt x="2372" y="1141"/>
                    <a:pt x="2806" y="615"/>
                    <a:pt x="2413" y="222"/>
                  </a:cubicBezTo>
                  <a:cubicBezTo>
                    <a:pt x="2268" y="72"/>
                    <a:pt x="2067" y="0"/>
                    <a:pt x="184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1916006" y="4111639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9"/>
                  </a:moveTo>
                  <a:cubicBezTo>
                    <a:pt x="1743" y="42"/>
                    <a:pt x="1690" y="54"/>
                    <a:pt x="1611" y="95"/>
                  </a:cubicBezTo>
                  <a:cubicBezTo>
                    <a:pt x="1533" y="133"/>
                    <a:pt x="1441" y="199"/>
                    <a:pt x="1338" y="290"/>
                  </a:cubicBezTo>
                  <a:cubicBezTo>
                    <a:pt x="1127" y="472"/>
                    <a:pt x="878" y="724"/>
                    <a:pt x="709" y="919"/>
                  </a:cubicBezTo>
                  <a:cubicBezTo>
                    <a:pt x="353" y="1312"/>
                    <a:pt x="92" y="1652"/>
                    <a:pt x="26" y="1627"/>
                  </a:cubicBezTo>
                  <a:cubicBezTo>
                    <a:pt x="1" y="1602"/>
                    <a:pt x="39" y="1495"/>
                    <a:pt x="117" y="1337"/>
                  </a:cubicBezTo>
                  <a:cubicBezTo>
                    <a:pt x="209" y="1180"/>
                    <a:pt x="353" y="985"/>
                    <a:pt x="551" y="774"/>
                  </a:cubicBezTo>
                  <a:cubicBezTo>
                    <a:pt x="734" y="567"/>
                    <a:pt x="1007" y="343"/>
                    <a:pt x="1243" y="186"/>
                  </a:cubicBezTo>
                  <a:cubicBezTo>
                    <a:pt x="1363" y="108"/>
                    <a:pt x="1495" y="42"/>
                    <a:pt x="1586" y="29"/>
                  </a:cubicBezTo>
                  <a:cubicBezTo>
                    <a:pt x="1677" y="1"/>
                    <a:pt x="1743" y="16"/>
                    <a:pt x="1743" y="2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1874062" y="3867844"/>
              <a:ext cx="168707" cy="128430"/>
            </a:xfrm>
            <a:custGeom>
              <a:avLst/>
              <a:gdLst/>
              <a:ahLst/>
              <a:cxnLst/>
              <a:rect l="l" t="t" r="r" b="b"/>
              <a:pathLst>
                <a:path w="2530" h="1926" extrusionOk="0">
                  <a:moveTo>
                    <a:pt x="937" y="0"/>
                  </a:moveTo>
                  <a:cubicBezTo>
                    <a:pt x="632" y="0"/>
                    <a:pt x="369" y="120"/>
                    <a:pt x="237" y="354"/>
                  </a:cubicBezTo>
                  <a:cubicBezTo>
                    <a:pt x="1" y="763"/>
                    <a:pt x="262" y="1364"/>
                    <a:pt x="838" y="1707"/>
                  </a:cubicBezTo>
                  <a:cubicBezTo>
                    <a:pt x="1082" y="1854"/>
                    <a:pt x="1344" y="1925"/>
                    <a:pt x="1582" y="1925"/>
                  </a:cubicBezTo>
                  <a:cubicBezTo>
                    <a:pt x="1892" y="1925"/>
                    <a:pt x="2160" y="1804"/>
                    <a:pt x="2294" y="1575"/>
                  </a:cubicBezTo>
                  <a:cubicBezTo>
                    <a:pt x="2530" y="1169"/>
                    <a:pt x="2265" y="565"/>
                    <a:pt x="1690" y="225"/>
                  </a:cubicBezTo>
                  <a:cubicBezTo>
                    <a:pt x="1442" y="74"/>
                    <a:pt x="1177" y="0"/>
                    <a:pt x="93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1669610" y="3775354"/>
              <a:ext cx="186111" cy="160571"/>
            </a:xfrm>
            <a:custGeom>
              <a:avLst/>
              <a:gdLst/>
              <a:ahLst/>
              <a:cxnLst/>
              <a:rect l="l" t="t" r="r" b="b"/>
              <a:pathLst>
                <a:path w="2791" h="2408" extrusionOk="0">
                  <a:moveTo>
                    <a:pt x="1841" y="0"/>
                  </a:moveTo>
                  <a:cubicBezTo>
                    <a:pt x="1479" y="0"/>
                    <a:pt x="1056" y="188"/>
                    <a:pt x="708" y="537"/>
                  </a:cubicBezTo>
                  <a:cubicBezTo>
                    <a:pt x="142" y="1100"/>
                    <a:pt x="0" y="1861"/>
                    <a:pt x="378" y="2254"/>
                  </a:cubicBezTo>
                  <a:cubicBezTo>
                    <a:pt x="485" y="2361"/>
                    <a:pt x="599" y="2408"/>
                    <a:pt x="722" y="2408"/>
                  </a:cubicBezTo>
                  <a:cubicBezTo>
                    <a:pt x="1037" y="2408"/>
                    <a:pt x="1402" y="2099"/>
                    <a:pt x="1809" y="1703"/>
                  </a:cubicBezTo>
                  <a:cubicBezTo>
                    <a:pt x="2372" y="1140"/>
                    <a:pt x="2790" y="615"/>
                    <a:pt x="2410" y="222"/>
                  </a:cubicBezTo>
                  <a:cubicBezTo>
                    <a:pt x="2264" y="72"/>
                    <a:pt x="2064" y="0"/>
                    <a:pt x="184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1714888" y="3811097"/>
              <a:ext cx="116294" cy="110159"/>
            </a:xfrm>
            <a:custGeom>
              <a:avLst/>
              <a:gdLst/>
              <a:ahLst/>
              <a:cxnLst/>
              <a:rect l="l" t="t" r="r" b="b"/>
              <a:pathLst>
                <a:path w="1744" h="1652" extrusionOk="0">
                  <a:moveTo>
                    <a:pt x="1743" y="26"/>
                  </a:moveTo>
                  <a:cubicBezTo>
                    <a:pt x="1743" y="41"/>
                    <a:pt x="1693" y="54"/>
                    <a:pt x="1614" y="92"/>
                  </a:cubicBezTo>
                  <a:cubicBezTo>
                    <a:pt x="1536" y="133"/>
                    <a:pt x="1444" y="199"/>
                    <a:pt x="1337" y="290"/>
                  </a:cubicBezTo>
                  <a:cubicBezTo>
                    <a:pt x="1130" y="472"/>
                    <a:pt x="878" y="721"/>
                    <a:pt x="708" y="919"/>
                  </a:cubicBezTo>
                  <a:cubicBezTo>
                    <a:pt x="356" y="1312"/>
                    <a:pt x="92" y="1652"/>
                    <a:pt x="29" y="1627"/>
                  </a:cubicBezTo>
                  <a:cubicBezTo>
                    <a:pt x="1" y="1598"/>
                    <a:pt x="42" y="1495"/>
                    <a:pt x="120" y="1337"/>
                  </a:cubicBezTo>
                  <a:cubicBezTo>
                    <a:pt x="211" y="1180"/>
                    <a:pt x="356" y="985"/>
                    <a:pt x="539" y="774"/>
                  </a:cubicBezTo>
                  <a:cubicBezTo>
                    <a:pt x="721" y="564"/>
                    <a:pt x="1010" y="340"/>
                    <a:pt x="1246" y="183"/>
                  </a:cubicBezTo>
                  <a:cubicBezTo>
                    <a:pt x="1366" y="104"/>
                    <a:pt x="1495" y="41"/>
                    <a:pt x="1586" y="26"/>
                  </a:cubicBezTo>
                  <a:cubicBezTo>
                    <a:pt x="1680" y="1"/>
                    <a:pt x="1731" y="13"/>
                    <a:pt x="1743" y="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 nghiệp vụ </a:t>
            </a:r>
            <a:r>
              <a:rPr lang="en" sz="4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 phần mềm</a:t>
            </a:r>
            <a:endParaRPr sz="4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00" name="Google Shape;2900;p44"/>
          <p:cNvSpPr txBox="1">
            <a:spLocks noGrp="1"/>
          </p:cNvSpPr>
          <p:nvPr>
            <p:ph type="subTitle" idx="1"/>
          </p:nvPr>
        </p:nvSpPr>
        <p:spPr>
          <a:xfrm>
            <a:off x="630943" y="2960454"/>
            <a:ext cx="2533713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Quản lý thông tin và quy trình mua bán với khách hàng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01" name="Google Shape;2901;p44"/>
          <p:cNvSpPr txBox="1">
            <a:spLocks noGrp="1"/>
          </p:cNvSpPr>
          <p:nvPr>
            <p:ph type="subTitle" idx="3"/>
          </p:nvPr>
        </p:nvSpPr>
        <p:spPr>
          <a:xfrm>
            <a:off x="3593869" y="2980857"/>
            <a:ext cx="1950658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Quản lý và cập nhật thông tin nhân viên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02" name="Google Shape;2902;p44"/>
          <p:cNvSpPr txBox="1">
            <a:spLocks noGrp="1"/>
          </p:cNvSpPr>
          <p:nvPr>
            <p:ph type="subTitle" idx="2"/>
          </p:nvPr>
        </p:nvSpPr>
        <p:spPr>
          <a:xfrm>
            <a:off x="6025293" y="2960454"/>
            <a:ext cx="281363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Thống kê số liệu, chỉnh sửa thông tin và lưu trữ trên hệ thống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03" name="Google Shape;2903;p44"/>
          <p:cNvSpPr txBox="1">
            <a:spLocks noGrp="1"/>
          </p:cNvSpPr>
          <p:nvPr>
            <p:ph type="subTitle" idx="4"/>
          </p:nvPr>
        </p:nvSpPr>
        <p:spPr>
          <a:xfrm>
            <a:off x="719850" y="2629625"/>
            <a:ext cx="2355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 Math" panose="02040503050406030204" pitchFamily="18" charset="0"/>
                <a:ea typeface="Cambria Math" panose="02040503050406030204" pitchFamily="18" charset="0"/>
              </a:rPr>
              <a:t>Khách hàng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04" name="Google Shape;2904;p44"/>
          <p:cNvSpPr txBox="1">
            <a:spLocks noGrp="1"/>
          </p:cNvSpPr>
          <p:nvPr>
            <p:ph type="subTitle" idx="5"/>
          </p:nvPr>
        </p:nvSpPr>
        <p:spPr>
          <a:xfrm>
            <a:off x="3393976" y="2629625"/>
            <a:ext cx="2355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Nhân sự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05" name="Google Shape;2905;p44"/>
          <p:cNvSpPr txBox="1">
            <a:spLocks noGrp="1"/>
          </p:cNvSpPr>
          <p:nvPr>
            <p:ph type="subTitle" idx="6"/>
          </p:nvPr>
        </p:nvSpPr>
        <p:spPr>
          <a:xfrm>
            <a:off x="6068103" y="2629625"/>
            <a:ext cx="2355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Hệ thống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906" name="Google Shape;2906;p44"/>
          <p:cNvGrpSpPr/>
          <p:nvPr/>
        </p:nvGrpSpPr>
        <p:grpSpPr>
          <a:xfrm>
            <a:off x="6971777" y="1942256"/>
            <a:ext cx="548558" cy="541957"/>
            <a:chOff x="5921227" y="1815844"/>
            <a:chExt cx="548558" cy="541957"/>
          </a:xfrm>
        </p:grpSpPr>
        <p:sp>
          <p:nvSpPr>
            <p:cNvPr id="2907" name="Google Shape;2907;p44"/>
            <p:cNvSpPr/>
            <p:nvPr/>
          </p:nvSpPr>
          <p:spPr>
            <a:xfrm>
              <a:off x="6066578" y="2105861"/>
              <a:ext cx="160904" cy="251939"/>
            </a:xfrm>
            <a:custGeom>
              <a:avLst/>
              <a:gdLst/>
              <a:ahLst/>
              <a:cxnLst/>
              <a:rect l="l" t="t" r="r" b="b"/>
              <a:pathLst>
                <a:path w="2121" h="3321" extrusionOk="0">
                  <a:moveTo>
                    <a:pt x="1844" y="1"/>
                  </a:moveTo>
                  <a:cubicBezTo>
                    <a:pt x="1844" y="1"/>
                    <a:pt x="978" y="253"/>
                    <a:pt x="479" y="1128"/>
                  </a:cubicBezTo>
                  <a:cubicBezTo>
                    <a:pt x="1" y="1968"/>
                    <a:pt x="1" y="3198"/>
                    <a:pt x="1" y="3321"/>
                  </a:cubicBezTo>
                  <a:cubicBezTo>
                    <a:pt x="1" y="3321"/>
                    <a:pt x="1155" y="2683"/>
                    <a:pt x="1655" y="1805"/>
                  </a:cubicBezTo>
                  <a:cubicBezTo>
                    <a:pt x="2121" y="1017"/>
                    <a:pt x="1895" y="178"/>
                    <a:pt x="1844" y="13"/>
                  </a:cubicBezTo>
                  <a:lnTo>
                    <a:pt x="1844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6082813" y="2105861"/>
              <a:ext cx="141711" cy="223415"/>
            </a:xfrm>
            <a:custGeom>
              <a:avLst/>
              <a:gdLst/>
              <a:ahLst/>
              <a:cxnLst/>
              <a:rect l="l" t="t" r="r" b="b"/>
              <a:pathLst>
                <a:path w="1868" h="2945" extrusionOk="0">
                  <a:moveTo>
                    <a:pt x="1630" y="1"/>
                  </a:moveTo>
                  <a:cubicBezTo>
                    <a:pt x="1630" y="1"/>
                    <a:pt x="890" y="238"/>
                    <a:pt x="439" y="1005"/>
                  </a:cubicBezTo>
                  <a:cubicBezTo>
                    <a:pt x="12" y="1742"/>
                    <a:pt x="0" y="2834"/>
                    <a:pt x="0" y="2933"/>
                  </a:cubicBezTo>
                  <a:lnTo>
                    <a:pt x="0" y="2945"/>
                  </a:lnTo>
                  <a:cubicBezTo>
                    <a:pt x="0" y="2945"/>
                    <a:pt x="1017" y="2371"/>
                    <a:pt x="1468" y="1592"/>
                  </a:cubicBezTo>
                  <a:cubicBezTo>
                    <a:pt x="1868" y="903"/>
                    <a:pt x="1681" y="151"/>
                    <a:pt x="1642" y="28"/>
                  </a:cubicBezTo>
                  <a:cubicBezTo>
                    <a:pt x="1642" y="1"/>
                    <a:pt x="1630" y="1"/>
                    <a:pt x="163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6114295" y="2121185"/>
              <a:ext cx="92249" cy="153166"/>
            </a:xfrm>
            <a:custGeom>
              <a:avLst/>
              <a:gdLst/>
              <a:ahLst/>
              <a:cxnLst/>
              <a:rect l="l" t="t" r="r" b="b"/>
              <a:pathLst>
                <a:path w="1216" h="2019" extrusionOk="0">
                  <a:moveTo>
                    <a:pt x="1116" y="0"/>
                  </a:moveTo>
                  <a:cubicBezTo>
                    <a:pt x="1116" y="0"/>
                    <a:pt x="650" y="187"/>
                    <a:pt x="337" y="713"/>
                  </a:cubicBezTo>
                  <a:cubicBezTo>
                    <a:pt x="48" y="1227"/>
                    <a:pt x="0" y="1943"/>
                    <a:pt x="0" y="2006"/>
                  </a:cubicBezTo>
                  <a:lnTo>
                    <a:pt x="0" y="2018"/>
                  </a:lnTo>
                  <a:cubicBezTo>
                    <a:pt x="0" y="2018"/>
                    <a:pt x="638" y="1591"/>
                    <a:pt x="939" y="1065"/>
                  </a:cubicBezTo>
                  <a:cubicBezTo>
                    <a:pt x="1215" y="590"/>
                    <a:pt x="1140" y="99"/>
                    <a:pt x="1116" y="12"/>
                  </a:cubicBezTo>
                  <a:lnTo>
                    <a:pt x="1116" y="0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6206467" y="2104951"/>
              <a:ext cx="198760" cy="211125"/>
            </a:xfrm>
            <a:custGeom>
              <a:avLst/>
              <a:gdLst/>
              <a:ahLst/>
              <a:cxnLst/>
              <a:rect l="l" t="t" r="r" b="b"/>
              <a:pathLst>
                <a:path w="2620" h="2783" extrusionOk="0">
                  <a:moveTo>
                    <a:pt x="24" y="1"/>
                  </a:moveTo>
                  <a:cubicBezTo>
                    <a:pt x="24" y="1"/>
                    <a:pt x="0" y="891"/>
                    <a:pt x="677" y="1643"/>
                  </a:cubicBezTo>
                  <a:cubicBezTo>
                    <a:pt x="1315" y="2355"/>
                    <a:pt x="2494" y="2746"/>
                    <a:pt x="2608" y="2783"/>
                  </a:cubicBezTo>
                  <a:lnTo>
                    <a:pt x="2620" y="2783"/>
                  </a:lnTo>
                  <a:cubicBezTo>
                    <a:pt x="2620" y="2783"/>
                    <a:pt x="2367" y="1480"/>
                    <a:pt x="1690" y="740"/>
                  </a:cubicBezTo>
                  <a:cubicBezTo>
                    <a:pt x="1077" y="52"/>
                    <a:pt x="202" y="1"/>
                    <a:pt x="51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6207378" y="2104041"/>
              <a:ext cx="175091" cy="187380"/>
            </a:xfrm>
            <a:custGeom>
              <a:avLst/>
              <a:gdLst/>
              <a:ahLst/>
              <a:cxnLst/>
              <a:rect l="l" t="t" r="r" b="b"/>
              <a:pathLst>
                <a:path w="2308" h="2470" extrusionOk="0">
                  <a:moveTo>
                    <a:pt x="12" y="0"/>
                  </a:moveTo>
                  <a:cubicBezTo>
                    <a:pt x="12" y="0"/>
                    <a:pt x="0" y="788"/>
                    <a:pt x="602" y="1453"/>
                  </a:cubicBezTo>
                  <a:cubicBezTo>
                    <a:pt x="1163" y="2077"/>
                    <a:pt x="2188" y="2425"/>
                    <a:pt x="2304" y="2457"/>
                  </a:cubicBezTo>
                  <a:lnTo>
                    <a:pt x="2304" y="2457"/>
                  </a:lnTo>
                  <a:cubicBezTo>
                    <a:pt x="2278" y="2330"/>
                    <a:pt x="2044" y="1289"/>
                    <a:pt x="1480" y="665"/>
                  </a:cubicBezTo>
                  <a:cubicBezTo>
                    <a:pt x="942" y="64"/>
                    <a:pt x="175" y="13"/>
                    <a:pt x="39" y="0"/>
                  </a:cubicBezTo>
                  <a:close/>
                  <a:moveTo>
                    <a:pt x="2304" y="2457"/>
                  </a:moveTo>
                  <a:cubicBezTo>
                    <a:pt x="2306" y="2465"/>
                    <a:pt x="2307" y="2470"/>
                    <a:pt x="2307" y="2470"/>
                  </a:cubicBezTo>
                  <a:lnTo>
                    <a:pt x="2307" y="2458"/>
                  </a:lnTo>
                  <a:cubicBezTo>
                    <a:pt x="2306" y="2457"/>
                    <a:pt x="2305" y="2457"/>
                    <a:pt x="2304" y="2457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6220577" y="2116330"/>
              <a:ext cx="118952" cy="128587"/>
            </a:xfrm>
            <a:custGeom>
              <a:avLst/>
              <a:gdLst/>
              <a:ahLst/>
              <a:cxnLst/>
              <a:rect l="l" t="t" r="r" b="b"/>
              <a:pathLst>
                <a:path w="1568" h="169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0" y="515"/>
                    <a:pt x="440" y="966"/>
                  </a:cubicBezTo>
                  <a:cubicBezTo>
                    <a:pt x="828" y="1393"/>
                    <a:pt x="1504" y="1667"/>
                    <a:pt x="1568" y="1694"/>
                  </a:cubicBezTo>
                  <a:cubicBezTo>
                    <a:pt x="1568" y="1694"/>
                    <a:pt x="1369" y="954"/>
                    <a:pt x="966" y="503"/>
                  </a:cubicBezTo>
                  <a:cubicBezTo>
                    <a:pt x="590" y="88"/>
                    <a:pt x="103" y="13"/>
                    <a:pt x="16" y="13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6207378" y="1978263"/>
              <a:ext cx="262408" cy="132380"/>
            </a:xfrm>
            <a:custGeom>
              <a:avLst/>
              <a:gdLst/>
              <a:ahLst/>
              <a:cxnLst/>
              <a:rect l="l" t="t" r="r" b="b"/>
              <a:pathLst>
                <a:path w="3459" h="1745" extrusionOk="0">
                  <a:moveTo>
                    <a:pt x="2872" y="1"/>
                  </a:moveTo>
                  <a:cubicBezTo>
                    <a:pt x="2406" y="1"/>
                    <a:pt x="1748" y="50"/>
                    <a:pt x="1215" y="281"/>
                  </a:cubicBezTo>
                  <a:cubicBezTo>
                    <a:pt x="388" y="657"/>
                    <a:pt x="63" y="1469"/>
                    <a:pt x="12" y="1619"/>
                  </a:cubicBezTo>
                  <a:cubicBezTo>
                    <a:pt x="12" y="1634"/>
                    <a:pt x="0" y="1646"/>
                    <a:pt x="0" y="1646"/>
                  </a:cubicBezTo>
                  <a:cubicBezTo>
                    <a:pt x="0" y="1646"/>
                    <a:pt x="288" y="1744"/>
                    <a:pt x="712" y="1744"/>
                  </a:cubicBezTo>
                  <a:cubicBezTo>
                    <a:pt x="1017" y="1744"/>
                    <a:pt x="1392" y="1694"/>
                    <a:pt x="1781" y="1520"/>
                  </a:cubicBezTo>
                  <a:cubicBezTo>
                    <a:pt x="2656" y="1132"/>
                    <a:pt x="3384" y="131"/>
                    <a:pt x="3447" y="40"/>
                  </a:cubicBezTo>
                  <a:lnTo>
                    <a:pt x="3459" y="28"/>
                  </a:lnTo>
                  <a:cubicBezTo>
                    <a:pt x="3459" y="28"/>
                    <a:pt x="3219" y="1"/>
                    <a:pt x="2872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6207378" y="1992828"/>
              <a:ext cx="231153" cy="115766"/>
            </a:xfrm>
            <a:custGeom>
              <a:avLst/>
              <a:gdLst/>
              <a:ahLst/>
              <a:cxnLst/>
              <a:rect l="l" t="t" r="r" b="b"/>
              <a:pathLst>
                <a:path w="3047" h="1526" extrusionOk="0">
                  <a:moveTo>
                    <a:pt x="2521" y="0"/>
                  </a:moveTo>
                  <a:cubicBezTo>
                    <a:pt x="2113" y="0"/>
                    <a:pt x="1540" y="45"/>
                    <a:pt x="1077" y="251"/>
                  </a:cubicBezTo>
                  <a:cubicBezTo>
                    <a:pt x="340" y="576"/>
                    <a:pt x="51" y="1292"/>
                    <a:pt x="12" y="1427"/>
                  </a:cubicBezTo>
                  <a:lnTo>
                    <a:pt x="0" y="1442"/>
                  </a:lnTo>
                  <a:cubicBezTo>
                    <a:pt x="0" y="1442"/>
                    <a:pt x="252" y="1526"/>
                    <a:pt x="622" y="1526"/>
                  </a:cubicBezTo>
                  <a:cubicBezTo>
                    <a:pt x="891" y="1526"/>
                    <a:pt x="1224" y="1482"/>
                    <a:pt x="1567" y="1328"/>
                  </a:cubicBezTo>
                  <a:cubicBezTo>
                    <a:pt x="2343" y="991"/>
                    <a:pt x="2984" y="113"/>
                    <a:pt x="3047" y="26"/>
                  </a:cubicBezTo>
                  <a:cubicBezTo>
                    <a:pt x="3047" y="26"/>
                    <a:pt x="2831" y="0"/>
                    <a:pt x="252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6223536" y="2021048"/>
              <a:ext cx="158022" cy="75938"/>
            </a:xfrm>
            <a:custGeom>
              <a:avLst/>
              <a:gdLst/>
              <a:ahLst/>
              <a:cxnLst/>
              <a:rect l="l" t="t" r="r" b="b"/>
              <a:pathLst>
                <a:path w="2083" h="1001" extrusionOk="0">
                  <a:moveTo>
                    <a:pt x="1970" y="1"/>
                  </a:moveTo>
                  <a:cubicBezTo>
                    <a:pt x="1736" y="1"/>
                    <a:pt x="1187" y="22"/>
                    <a:pt x="765" y="204"/>
                  </a:cubicBezTo>
                  <a:cubicBezTo>
                    <a:pt x="250" y="430"/>
                    <a:pt x="37" y="869"/>
                    <a:pt x="1" y="956"/>
                  </a:cubicBezTo>
                  <a:lnTo>
                    <a:pt x="1" y="968"/>
                  </a:lnTo>
                  <a:cubicBezTo>
                    <a:pt x="1" y="968"/>
                    <a:pt x="124" y="1000"/>
                    <a:pt x="317" y="1000"/>
                  </a:cubicBezTo>
                  <a:cubicBezTo>
                    <a:pt x="508" y="1000"/>
                    <a:pt x="766" y="969"/>
                    <a:pt x="1041" y="845"/>
                  </a:cubicBezTo>
                  <a:cubicBezTo>
                    <a:pt x="1580" y="604"/>
                    <a:pt x="2043" y="54"/>
                    <a:pt x="2082" y="3"/>
                  </a:cubicBezTo>
                  <a:cubicBezTo>
                    <a:pt x="2082" y="3"/>
                    <a:pt x="2040" y="1"/>
                    <a:pt x="1970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6128406" y="1815844"/>
              <a:ext cx="118952" cy="286457"/>
            </a:xfrm>
            <a:custGeom>
              <a:avLst/>
              <a:gdLst/>
              <a:ahLst/>
              <a:cxnLst/>
              <a:rect l="l" t="t" r="r" b="b"/>
              <a:pathLst>
                <a:path w="1568" h="3776" extrusionOk="0">
                  <a:moveTo>
                    <a:pt x="554" y="1"/>
                  </a:moveTo>
                  <a:cubicBezTo>
                    <a:pt x="554" y="1"/>
                    <a:pt x="1" y="1192"/>
                    <a:pt x="103" y="2208"/>
                  </a:cubicBezTo>
                  <a:cubicBezTo>
                    <a:pt x="202" y="3111"/>
                    <a:pt x="879" y="3661"/>
                    <a:pt x="1005" y="3760"/>
                  </a:cubicBezTo>
                  <a:cubicBezTo>
                    <a:pt x="1017" y="3775"/>
                    <a:pt x="1029" y="3775"/>
                    <a:pt x="1029" y="3775"/>
                  </a:cubicBezTo>
                  <a:cubicBezTo>
                    <a:pt x="1029" y="3775"/>
                    <a:pt x="1568" y="3060"/>
                    <a:pt x="1456" y="2058"/>
                  </a:cubicBezTo>
                  <a:cubicBezTo>
                    <a:pt x="1354" y="1105"/>
                    <a:pt x="629" y="103"/>
                    <a:pt x="566" y="16"/>
                  </a:cubicBezTo>
                  <a:cubicBezTo>
                    <a:pt x="566" y="1"/>
                    <a:pt x="554" y="1"/>
                    <a:pt x="554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6137054" y="1849223"/>
              <a:ext cx="103704" cy="253077"/>
            </a:xfrm>
            <a:custGeom>
              <a:avLst/>
              <a:gdLst/>
              <a:ahLst/>
              <a:cxnLst/>
              <a:rect l="l" t="t" r="r" b="b"/>
              <a:pathLst>
                <a:path w="1367" h="3336" extrusionOk="0">
                  <a:moveTo>
                    <a:pt x="488" y="0"/>
                  </a:moveTo>
                  <a:cubicBezTo>
                    <a:pt x="488" y="0"/>
                    <a:pt x="1" y="1053"/>
                    <a:pt x="100" y="1943"/>
                  </a:cubicBezTo>
                  <a:cubicBezTo>
                    <a:pt x="187" y="2746"/>
                    <a:pt x="777" y="3245"/>
                    <a:pt x="876" y="3320"/>
                  </a:cubicBezTo>
                  <a:cubicBezTo>
                    <a:pt x="891" y="3335"/>
                    <a:pt x="903" y="3335"/>
                    <a:pt x="903" y="3335"/>
                  </a:cubicBezTo>
                  <a:cubicBezTo>
                    <a:pt x="903" y="3335"/>
                    <a:pt x="1366" y="2707"/>
                    <a:pt x="1279" y="1817"/>
                  </a:cubicBezTo>
                  <a:cubicBezTo>
                    <a:pt x="1192" y="977"/>
                    <a:pt x="551" y="87"/>
                    <a:pt x="488" y="12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6160798" y="1911960"/>
              <a:ext cx="61904" cy="173194"/>
            </a:xfrm>
            <a:custGeom>
              <a:avLst/>
              <a:gdLst/>
              <a:ahLst/>
              <a:cxnLst/>
              <a:rect l="l" t="t" r="r" b="b"/>
              <a:pathLst>
                <a:path w="816" h="2283" extrusionOk="0">
                  <a:moveTo>
                    <a:pt x="277" y="0"/>
                  </a:moveTo>
                  <a:cubicBezTo>
                    <a:pt x="277" y="0"/>
                    <a:pt x="1" y="716"/>
                    <a:pt x="64" y="1317"/>
                  </a:cubicBezTo>
                  <a:cubicBezTo>
                    <a:pt x="127" y="1868"/>
                    <a:pt x="476" y="2220"/>
                    <a:pt x="539" y="2268"/>
                  </a:cubicBezTo>
                  <a:lnTo>
                    <a:pt x="551" y="2283"/>
                  </a:lnTo>
                  <a:cubicBezTo>
                    <a:pt x="551" y="2283"/>
                    <a:pt x="816" y="1856"/>
                    <a:pt x="753" y="1254"/>
                  </a:cubicBezTo>
                  <a:cubicBezTo>
                    <a:pt x="689" y="677"/>
                    <a:pt x="313" y="63"/>
                    <a:pt x="277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5921227" y="2028255"/>
              <a:ext cx="284409" cy="108635"/>
            </a:xfrm>
            <a:custGeom>
              <a:avLst/>
              <a:gdLst/>
              <a:ahLst/>
              <a:cxnLst/>
              <a:rect l="l" t="t" r="r" b="b"/>
              <a:pathLst>
                <a:path w="3749" h="1432" extrusionOk="0">
                  <a:moveTo>
                    <a:pt x="1642" y="1"/>
                  </a:moveTo>
                  <a:cubicBezTo>
                    <a:pt x="862" y="1"/>
                    <a:pt x="103" y="243"/>
                    <a:pt x="13" y="272"/>
                  </a:cubicBezTo>
                  <a:lnTo>
                    <a:pt x="1" y="272"/>
                  </a:lnTo>
                  <a:cubicBezTo>
                    <a:pt x="1" y="272"/>
                    <a:pt x="966" y="1174"/>
                    <a:pt x="1956" y="1387"/>
                  </a:cubicBezTo>
                  <a:cubicBezTo>
                    <a:pt x="2103" y="1418"/>
                    <a:pt x="2245" y="1431"/>
                    <a:pt x="2381" y="1431"/>
                  </a:cubicBezTo>
                  <a:cubicBezTo>
                    <a:pt x="3079" y="1431"/>
                    <a:pt x="3608" y="1085"/>
                    <a:pt x="3721" y="1012"/>
                  </a:cubicBezTo>
                  <a:cubicBezTo>
                    <a:pt x="3736" y="999"/>
                    <a:pt x="3748" y="999"/>
                    <a:pt x="3748" y="999"/>
                  </a:cubicBezTo>
                  <a:cubicBezTo>
                    <a:pt x="3748" y="999"/>
                    <a:pt x="3234" y="260"/>
                    <a:pt x="2244" y="58"/>
                  </a:cubicBezTo>
                  <a:cubicBezTo>
                    <a:pt x="2050" y="17"/>
                    <a:pt x="1845" y="1"/>
                    <a:pt x="1642" y="1"/>
                  </a:cubicBez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5954531" y="2038345"/>
              <a:ext cx="250195" cy="94676"/>
            </a:xfrm>
            <a:custGeom>
              <a:avLst/>
              <a:gdLst/>
              <a:ahLst/>
              <a:cxnLst/>
              <a:rect l="l" t="t" r="r" b="b"/>
              <a:pathLst>
                <a:path w="3298" h="1248" extrusionOk="0">
                  <a:moveTo>
                    <a:pt x="1429" y="0"/>
                  </a:moveTo>
                  <a:cubicBezTo>
                    <a:pt x="746" y="0"/>
                    <a:pt x="82" y="207"/>
                    <a:pt x="13" y="226"/>
                  </a:cubicBezTo>
                  <a:cubicBezTo>
                    <a:pt x="1" y="226"/>
                    <a:pt x="1" y="241"/>
                    <a:pt x="1" y="241"/>
                  </a:cubicBezTo>
                  <a:cubicBezTo>
                    <a:pt x="1" y="241"/>
                    <a:pt x="852" y="1017"/>
                    <a:pt x="1730" y="1203"/>
                  </a:cubicBezTo>
                  <a:cubicBezTo>
                    <a:pt x="1867" y="1234"/>
                    <a:pt x="1999" y="1247"/>
                    <a:pt x="2126" y="1247"/>
                  </a:cubicBezTo>
                  <a:cubicBezTo>
                    <a:pt x="2728" y="1247"/>
                    <a:pt x="3190" y="953"/>
                    <a:pt x="3282" y="891"/>
                  </a:cubicBezTo>
                  <a:lnTo>
                    <a:pt x="3297" y="879"/>
                  </a:lnTo>
                  <a:cubicBezTo>
                    <a:pt x="3297" y="879"/>
                    <a:pt x="2846" y="241"/>
                    <a:pt x="1968" y="51"/>
                  </a:cubicBezTo>
                  <a:cubicBezTo>
                    <a:pt x="1794" y="15"/>
                    <a:pt x="1611" y="0"/>
                    <a:pt x="142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6016358" y="2059738"/>
              <a:ext cx="171222" cy="57200"/>
            </a:xfrm>
            <a:custGeom>
              <a:avLst/>
              <a:gdLst/>
              <a:ahLst/>
              <a:cxnLst/>
              <a:rect l="l" t="t" r="r" b="b"/>
              <a:pathLst>
                <a:path w="2257" h="754" extrusionOk="0">
                  <a:moveTo>
                    <a:pt x="873" y="1"/>
                  </a:moveTo>
                  <a:cubicBezTo>
                    <a:pt x="439" y="1"/>
                    <a:pt x="45" y="98"/>
                    <a:pt x="1" y="109"/>
                  </a:cubicBezTo>
                  <a:cubicBezTo>
                    <a:pt x="1" y="109"/>
                    <a:pt x="602" y="597"/>
                    <a:pt x="1189" y="723"/>
                  </a:cubicBezTo>
                  <a:cubicBezTo>
                    <a:pt x="1294" y="744"/>
                    <a:pt x="1395" y="753"/>
                    <a:pt x="1490" y="753"/>
                  </a:cubicBezTo>
                  <a:cubicBezTo>
                    <a:pt x="1886" y="753"/>
                    <a:pt x="2181" y="599"/>
                    <a:pt x="2242" y="560"/>
                  </a:cubicBezTo>
                  <a:lnTo>
                    <a:pt x="2257" y="560"/>
                  </a:lnTo>
                  <a:cubicBezTo>
                    <a:pt x="2257" y="560"/>
                    <a:pt x="1929" y="169"/>
                    <a:pt x="1339" y="46"/>
                  </a:cubicBezTo>
                  <a:cubicBezTo>
                    <a:pt x="1188" y="13"/>
                    <a:pt x="1028" y="1"/>
                    <a:pt x="873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2" name="Google Shape;2922;p44"/>
          <p:cNvGrpSpPr/>
          <p:nvPr/>
        </p:nvGrpSpPr>
        <p:grpSpPr>
          <a:xfrm>
            <a:off x="1582391" y="1854717"/>
            <a:ext cx="630807" cy="717034"/>
            <a:chOff x="1541907" y="1691391"/>
            <a:chExt cx="782445" cy="889399"/>
          </a:xfrm>
        </p:grpSpPr>
        <p:sp>
          <p:nvSpPr>
            <p:cNvPr id="2923" name="Google Shape;2923;p44"/>
            <p:cNvSpPr/>
            <p:nvPr/>
          </p:nvSpPr>
          <p:spPr>
            <a:xfrm>
              <a:off x="1702506" y="1726667"/>
              <a:ext cx="482182" cy="797011"/>
            </a:xfrm>
            <a:custGeom>
              <a:avLst/>
              <a:gdLst/>
              <a:ahLst/>
              <a:cxnLst/>
              <a:rect l="l" t="t" r="r" b="b"/>
              <a:pathLst>
                <a:path w="6356" h="10506" extrusionOk="0">
                  <a:moveTo>
                    <a:pt x="5652" y="1"/>
                  </a:moveTo>
                  <a:cubicBezTo>
                    <a:pt x="5383" y="1"/>
                    <a:pt x="5098" y="180"/>
                    <a:pt x="4939" y="478"/>
                  </a:cubicBezTo>
                  <a:lnTo>
                    <a:pt x="115" y="9877"/>
                  </a:lnTo>
                  <a:cubicBezTo>
                    <a:pt x="28" y="10042"/>
                    <a:pt x="1" y="10217"/>
                    <a:pt x="13" y="10379"/>
                  </a:cubicBezTo>
                  <a:cubicBezTo>
                    <a:pt x="124" y="10318"/>
                    <a:pt x="263" y="10286"/>
                    <a:pt x="413" y="10286"/>
                  </a:cubicBezTo>
                  <a:cubicBezTo>
                    <a:pt x="601" y="10286"/>
                    <a:pt x="809" y="10337"/>
                    <a:pt x="1005" y="10442"/>
                  </a:cubicBezTo>
                  <a:cubicBezTo>
                    <a:pt x="1041" y="10454"/>
                    <a:pt x="1080" y="10478"/>
                    <a:pt x="1116" y="10505"/>
                  </a:cubicBezTo>
                  <a:lnTo>
                    <a:pt x="6356" y="280"/>
                  </a:lnTo>
                  <a:lnTo>
                    <a:pt x="5917" y="66"/>
                  </a:lnTo>
                  <a:cubicBezTo>
                    <a:pt x="5834" y="22"/>
                    <a:pt x="5744" y="1"/>
                    <a:pt x="5652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1787167" y="1747832"/>
              <a:ext cx="441140" cy="821439"/>
            </a:xfrm>
            <a:custGeom>
              <a:avLst/>
              <a:gdLst/>
              <a:ahLst/>
              <a:cxnLst/>
              <a:rect l="l" t="t" r="r" b="b"/>
              <a:pathLst>
                <a:path w="5815" h="10828" extrusionOk="0">
                  <a:moveTo>
                    <a:pt x="5240" y="1"/>
                  </a:moveTo>
                  <a:lnTo>
                    <a:pt x="0" y="10226"/>
                  </a:lnTo>
                  <a:cubicBezTo>
                    <a:pt x="250" y="10377"/>
                    <a:pt x="440" y="10602"/>
                    <a:pt x="503" y="10828"/>
                  </a:cubicBezTo>
                  <a:cubicBezTo>
                    <a:pt x="614" y="10753"/>
                    <a:pt x="716" y="10638"/>
                    <a:pt x="791" y="10500"/>
                  </a:cubicBezTo>
                  <a:lnTo>
                    <a:pt x="5616" y="1101"/>
                  </a:lnTo>
                  <a:cubicBezTo>
                    <a:pt x="5814" y="701"/>
                    <a:pt x="5715" y="238"/>
                    <a:pt x="5378" y="76"/>
                  </a:cubicBezTo>
                  <a:lnTo>
                    <a:pt x="5240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1703416" y="2506977"/>
              <a:ext cx="121911" cy="73814"/>
            </a:xfrm>
            <a:custGeom>
              <a:avLst/>
              <a:gdLst/>
              <a:ahLst/>
              <a:cxnLst/>
              <a:rect l="l" t="t" r="r" b="b"/>
              <a:pathLst>
                <a:path w="1607" h="973" extrusionOk="0">
                  <a:moveTo>
                    <a:pt x="401" y="0"/>
                  </a:moveTo>
                  <a:cubicBezTo>
                    <a:pt x="251" y="0"/>
                    <a:pt x="112" y="32"/>
                    <a:pt x="1" y="93"/>
                  </a:cubicBezTo>
                  <a:cubicBezTo>
                    <a:pt x="28" y="319"/>
                    <a:pt x="139" y="520"/>
                    <a:pt x="341" y="619"/>
                  </a:cubicBezTo>
                  <a:lnTo>
                    <a:pt x="780" y="845"/>
                  </a:lnTo>
                  <a:lnTo>
                    <a:pt x="903" y="908"/>
                  </a:lnTo>
                  <a:cubicBezTo>
                    <a:pt x="991" y="951"/>
                    <a:pt x="1084" y="972"/>
                    <a:pt x="1178" y="972"/>
                  </a:cubicBezTo>
                  <a:cubicBezTo>
                    <a:pt x="1326" y="972"/>
                    <a:pt x="1476" y="920"/>
                    <a:pt x="1607" y="821"/>
                  </a:cubicBezTo>
                  <a:cubicBezTo>
                    <a:pt x="1544" y="595"/>
                    <a:pt x="1354" y="370"/>
                    <a:pt x="1104" y="219"/>
                  </a:cubicBezTo>
                  <a:cubicBezTo>
                    <a:pt x="1068" y="192"/>
                    <a:pt x="1029" y="168"/>
                    <a:pt x="993" y="156"/>
                  </a:cubicBezTo>
                  <a:cubicBezTo>
                    <a:pt x="797" y="51"/>
                    <a:pt x="589" y="0"/>
                    <a:pt x="401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1546686" y="1691391"/>
              <a:ext cx="752101" cy="595445"/>
            </a:xfrm>
            <a:custGeom>
              <a:avLst/>
              <a:gdLst/>
              <a:ahLst/>
              <a:cxnLst/>
              <a:rect l="l" t="t" r="r" b="b"/>
              <a:pathLst>
                <a:path w="9914" h="7849" extrusionOk="0">
                  <a:moveTo>
                    <a:pt x="9102" y="0"/>
                  </a:moveTo>
                  <a:cubicBezTo>
                    <a:pt x="8911" y="0"/>
                    <a:pt x="8707" y="69"/>
                    <a:pt x="8533" y="206"/>
                  </a:cubicBezTo>
                  <a:lnTo>
                    <a:pt x="301" y="6883"/>
                  </a:lnTo>
                  <a:cubicBezTo>
                    <a:pt x="151" y="6997"/>
                    <a:pt x="52" y="7148"/>
                    <a:pt x="0" y="7310"/>
                  </a:cubicBezTo>
                  <a:cubicBezTo>
                    <a:pt x="19" y="7309"/>
                    <a:pt x="38" y="7308"/>
                    <a:pt x="57" y="7308"/>
                  </a:cubicBezTo>
                  <a:cubicBezTo>
                    <a:pt x="334" y="7308"/>
                    <a:pt x="654" y="7468"/>
                    <a:pt x="891" y="7749"/>
                  </a:cubicBezTo>
                  <a:cubicBezTo>
                    <a:pt x="915" y="7785"/>
                    <a:pt x="939" y="7824"/>
                    <a:pt x="966" y="7848"/>
                  </a:cubicBezTo>
                  <a:lnTo>
                    <a:pt x="9913" y="594"/>
                  </a:lnTo>
                  <a:lnTo>
                    <a:pt x="9601" y="218"/>
                  </a:lnTo>
                  <a:cubicBezTo>
                    <a:pt x="9479" y="72"/>
                    <a:pt x="9298" y="0"/>
                    <a:pt x="910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1619892" y="1736453"/>
              <a:ext cx="704459" cy="608341"/>
            </a:xfrm>
            <a:custGeom>
              <a:avLst/>
              <a:gdLst/>
              <a:ahLst/>
              <a:cxnLst/>
              <a:rect l="l" t="t" r="r" b="b"/>
              <a:pathLst>
                <a:path w="9286" h="8019" extrusionOk="0">
                  <a:moveTo>
                    <a:pt x="8948" y="0"/>
                  </a:moveTo>
                  <a:lnTo>
                    <a:pt x="1" y="7254"/>
                  </a:lnTo>
                  <a:cubicBezTo>
                    <a:pt x="175" y="7507"/>
                    <a:pt x="250" y="7781"/>
                    <a:pt x="214" y="8018"/>
                  </a:cubicBezTo>
                  <a:cubicBezTo>
                    <a:pt x="350" y="7994"/>
                    <a:pt x="488" y="7919"/>
                    <a:pt x="614" y="7832"/>
                  </a:cubicBezTo>
                  <a:lnTo>
                    <a:pt x="8846" y="1152"/>
                  </a:lnTo>
                  <a:cubicBezTo>
                    <a:pt x="9186" y="875"/>
                    <a:pt x="9285" y="400"/>
                    <a:pt x="9048" y="111"/>
                  </a:cubicBezTo>
                  <a:lnTo>
                    <a:pt x="894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1541907" y="2245710"/>
              <a:ext cx="97028" cy="100366"/>
            </a:xfrm>
            <a:custGeom>
              <a:avLst/>
              <a:gdLst/>
              <a:ahLst/>
              <a:cxnLst/>
              <a:rect l="l" t="t" r="r" b="b"/>
              <a:pathLst>
                <a:path w="1279" h="1323" extrusionOk="0">
                  <a:moveTo>
                    <a:pt x="120" y="1"/>
                  </a:moveTo>
                  <a:cubicBezTo>
                    <a:pt x="101" y="1"/>
                    <a:pt x="82" y="2"/>
                    <a:pt x="63" y="3"/>
                  </a:cubicBezTo>
                  <a:cubicBezTo>
                    <a:pt x="0" y="217"/>
                    <a:pt x="24" y="442"/>
                    <a:pt x="163" y="617"/>
                  </a:cubicBezTo>
                  <a:lnTo>
                    <a:pt x="475" y="993"/>
                  </a:lnTo>
                  <a:lnTo>
                    <a:pt x="578" y="1107"/>
                  </a:lnTo>
                  <a:cubicBezTo>
                    <a:pt x="695" y="1252"/>
                    <a:pt x="879" y="1322"/>
                    <a:pt x="1074" y="1322"/>
                  </a:cubicBezTo>
                  <a:cubicBezTo>
                    <a:pt x="1130" y="1322"/>
                    <a:pt x="1186" y="1317"/>
                    <a:pt x="1242" y="1305"/>
                  </a:cubicBezTo>
                  <a:cubicBezTo>
                    <a:pt x="1278" y="1068"/>
                    <a:pt x="1203" y="794"/>
                    <a:pt x="1029" y="541"/>
                  </a:cubicBezTo>
                  <a:cubicBezTo>
                    <a:pt x="1002" y="517"/>
                    <a:pt x="978" y="478"/>
                    <a:pt x="954" y="442"/>
                  </a:cubicBezTo>
                  <a:cubicBezTo>
                    <a:pt x="717" y="161"/>
                    <a:pt x="397" y="1"/>
                    <a:pt x="120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9" name="Google Shape;2929;p44"/>
          <p:cNvGrpSpPr/>
          <p:nvPr/>
        </p:nvGrpSpPr>
        <p:grpSpPr>
          <a:xfrm>
            <a:off x="4141901" y="1898374"/>
            <a:ext cx="893201" cy="629702"/>
            <a:chOff x="4141901" y="1907374"/>
            <a:chExt cx="893201" cy="629702"/>
          </a:xfrm>
        </p:grpSpPr>
        <p:sp>
          <p:nvSpPr>
            <p:cNvPr id="2930" name="Google Shape;2930;p44"/>
            <p:cNvSpPr/>
            <p:nvPr/>
          </p:nvSpPr>
          <p:spPr>
            <a:xfrm>
              <a:off x="4206516" y="1907374"/>
              <a:ext cx="232218" cy="161098"/>
            </a:xfrm>
            <a:custGeom>
              <a:avLst/>
              <a:gdLst/>
              <a:ahLst/>
              <a:cxnLst/>
              <a:rect l="l" t="t" r="r" b="b"/>
              <a:pathLst>
                <a:path w="2070" h="1436" extrusionOk="0">
                  <a:moveTo>
                    <a:pt x="1225" y="0"/>
                  </a:moveTo>
                  <a:cubicBezTo>
                    <a:pt x="1090" y="0"/>
                    <a:pt x="946" y="23"/>
                    <a:pt x="803" y="73"/>
                  </a:cubicBezTo>
                  <a:cubicBezTo>
                    <a:pt x="301" y="235"/>
                    <a:pt x="0" y="675"/>
                    <a:pt x="126" y="1026"/>
                  </a:cubicBezTo>
                  <a:cubicBezTo>
                    <a:pt x="217" y="1285"/>
                    <a:pt x="507" y="1436"/>
                    <a:pt x="849" y="1436"/>
                  </a:cubicBezTo>
                  <a:cubicBezTo>
                    <a:pt x="983" y="1436"/>
                    <a:pt x="1125" y="1413"/>
                    <a:pt x="1266" y="1363"/>
                  </a:cubicBezTo>
                  <a:cubicBezTo>
                    <a:pt x="1769" y="1189"/>
                    <a:pt x="2069" y="762"/>
                    <a:pt x="1943" y="398"/>
                  </a:cubicBezTo>
                  <a:cubicBezTo>
                    <a:pt x="1855" y="148"/>
                    <a:pt x="1566" y="0"/>
                    <a:pt x="1225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4141901" y="2326145"/>
              <a:ext cx="232218" cy="169512"/>
            </a:xfrm>
            <a:custGeom>
              <a:avLst/>
              <a:gdLst/>
              <a:ahLst/>
              <a:cxnLst/>
              <a:rect l="l" t="t" r="r" b="b"/>
              <a:pathLst>
                <a:path w="2070" h="1511" extrusionOk="0">
                  <a:moveTo>
                    <a:pt x="1335" y="1"/>
                  </a:moveTo>
                  <a:cubicBezTo>
                    <a:pt x="1131" y="1"/>
                    <a:pt x="903" y="65"/>
                    <a:pt x="689" y="193"/>
                  </a:cubicBezTo>
                  <a:cubicBezTo>
                    <a:pt x="226" y="466"/>
                    <a:pt x="0" y="945"/>
                    <a:pt x="189" y="1257"/>
                  </a:cubicBezTo>
                  <a:cubicBezTo>
                    <a:pt x="290" y="1425"/>
                    <a:pt x="488" y="1510"/>
                    <a:pt x="722" y="1510"/>
                  </a:cubicBezTo>
                  <a:cubicBezTo>
                    <a:pt x="923" y="1510"/>
                    <a:pt x="1151" y="1447"/>
                    <a:pt x="1365" y="1321"/>
                  </a:cubicBezTo>
                  <a:cubicBezTo>
                    <a:pt x="1844" y="1044"/>
                    <a:pt x="2069" y="569"/>
                    <a:pt x="1880" y="256"/>
                  </a:cubicBezTo>
                  <a:cubicBezTo>
                    <a:pt x="1772" y="86"/>
                    <a:pt x="1570" y="1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4178247" y="2364624"/>
              <a:ext cx="152007" cy="98274"/>
            </a:xfrm>
            <a:custGeom>
              <a:avLst/>
              <a:gdLst/>
              <a:ahLst/>
              <a:cxnLst/>
              <a:rect l="l" t="t" r="r" b="b"/>
              <a:pathLst>
                <a:path w="1355" h="876" extrusionOk="0">
                  <a:moveTo>
                    <a:pt x="1" y="827"/>
                  </a:moveTo>
                  <a:cubicBezTo>
                    <a:pt x="1" y="827"/>
                    <a:pt x="40" y="827"/>
                    <a:pt x="103" y="815"/>
                  </a:cubicBezTo>
                  <a:cubicBezTo>
                    <a:pt x="166" y="800"/>
                    <a:pt x="253" y="788"/>
                    <a:pt x="341" y="740"/>
                  </a:cubicBezTo>
                  <a:cubicBezTo>
                    <a:pt x="416" y="701"/>
                    <a:pt x="503" y="638"/>
                    <a:pt x="566" y="562"/>
                  </a:cubicBezTo>
                  <a:cubicBezTo>
                    <a:pt x="629" y="487"/>
                    <a:pt x="678" y="388"/>
                    <a:pt x="729" y="301"/>
                  </a:cubicBezTo>
                  <a:cubicBezTo>
                    <a:pt x="780" y="214"/>
                    <a:pt x="843" y="138"/>
                    <a:pt x="930" y="75"/>
                  </a:cubicBezTo>
                  <a:cubicBezTo>
                    <a:pt x="966" y="48"/>
                    <a:pt x="1017" y="24"/>
                    <a:pt x="1069" y="12"/>
                  </a:cubicBezTo>
                  <a:cubicBezTo>
                    <a:pt x="1105" y="0"/>
                    <a:pt x="1156" y="0"/>
                    <a:pt x="1192" y="12"/>
                  </a:cubicBezTo>
                  <a:cubicBezTo>
                    <a:pt x="1267" y="24"/>
                    <a:pt x="1318" y="63"/>
                    <a:pt x="1342" y="99"/>
                  </a:cubicBezTo>
                  <a:cubicBezTo>
                    <a:pt x="1354" y="123"/>
                    <a:pt x="1354" y="150"/>
                    <a:pt x="1342" y="162"/>
                  </a:cubicBezTo>
                  <a:cubicBezTo>
                    <a:pt x="1318" y="175"/>
                    <a:pt x="1279" y="111"/>
                    <a:pt x="1180" y="123"/>
                  </a:cubicBezTo>
                  <a:cubicBezTo>
                    <a:pt x="1129" y="123"/>
                    <a:pt x="1069" y="138"/>
                    <a:pt x="1017" y="187"/>
                  </a:cubicBezTo>
                  <a:cubicBezTo>
                    <a:pt x="966" y="226"/>
                    <a:pt x="918" y="289"/>
                    <a:pt x="867" y="376"/>
                  </a:cubicBezTo>
                  <a:cubicBezTo>
                    <a:pt x="816" y="451"/>
                    <a:pt x="768" y="550"/>
                    <a:pt x="678" y="638"/>
                  </a:cubicBezTo>
                  <a:cubicBezTo>
                    <a:pt x="590" y="740"/>
                    <a:pt x="479" y="800"/>
                    <a:pt x="365" y="839"/>
                  </a:cubicBezTo>
                  <a:cubicBezTo>
                    <a:pt x="266" y="863"/>
                    <a:pt x="166" y="875"/>
                    <a:pt x="103" y="863"/>
                  </a:cubicBezTo>
                  <a:cubicBezTo>
                    <a:pt x="28" y="851"/>
                    <a:pt x="1" y="839"/>
                    <a:pt x="1" y="827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4743412" y="1952242"/>
              <a:ext cx="246465" cy="168165"/>
            </a:xfrm>
            <a:custGeom>
              <a:avLst/>
              <a:gdLst/>
              <a:ahLst/>
              <a:cxnLst/>
              <a:rect l="l" t="t" r="r" b="b"/>
              <a:pathLst>
                <a:path w="2197" h="1499" extrusionOk="0">
                  <a:moveTo>
                    <a:pt x="1422" y="0"/>
                  </a:moveTo>
                  <a:cubicBezTo>
                    <a:pt x="1228" y="0"/>
                    <a:pt x="1012" y="51"/>
                    <a:pt x="804" y="154"/>
                  </a:cubicBezTo>
                  <a:cubicBezTo>
                    <a:pt x="289" y="404"/>
                    <a:pt x="1" y="882"/>
                    <a:pt x="166" y="1207"/>
                  </a:cubicBezTo>
                  <a:cubicBezTo>
                    <a:pt x="261" y="1398"/>
                    <a:pt x="490" y="1498"/>
                    <a:pt x="767" y="1498"/>
                  </a:cubicBezTo>
                  <a:cubicBezTo>
                    <a:pt x="962" y="1498"/>
                    <a:pt x="1181" y="1448"/>
                    <a:pt x="1393" y="1345"/>
                  </a:cubicBezTo>
                  <a:cubicBezTo>
                    <a:pt x="1907" y="1093"/>
                    <a:pt x="2196" y="617"/>
                    <a:pt x="2019" y="293"/>
                  </a:cubicBezTo>
                  <a:cubicBezTo>
                    <a:pt x="1924" y="101"/>
                    <a:pt x="1696" y="0"/>
                    <a:pt x="142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4777178" y="1992067"/>
              <a:ext cx="177248" cy="106800"/>
            </a:xfrm>
            <a:custGeom>
              <a:avLst/>
              <a:gdLst/>
              <a:ahLst/>
              <a:cxnLst/>
              <a:rect l="l" t="t" r="r" b="b"/>
              <a:pathLst>
                <a:path w="1580" h="952" extrusionOk="0">
                  <a:moveTo>
                    <a:pt x="1567" y="1"/>
                  </a:moveTo>
                  <a:cubicBezTo>
                    <a:pt x="1579" y="1"/>
                    <a:pt x="1579" y="49"/>
                    <a:pt x="1555" y="124"/>
                  </a:cubicBezTo>
                  <a:cubicBezTo>
                    <a:pt x="1531" y="199"/>
                    <a:pt x="1480" y="301"/>
                    <a:pt x="1381" y="401"/>
                  </a:cubicBezTo>
                  <a:cubicBezTo>
                    <a:pt x="1330" y="437"/>
                    <a:pt x="1279" y="488"/>
                    <a:pt x="1203" y="512"/>
                  </a:cubicBezTo>
                  <a:cubicBezTo>
                    <a:pt x="1179" y="527"/>
                    <a:pt x="1128" y="551"/>
                    <a:pt x="1092" y="551"/>
                  </a:cubicBezTo>
                  <a:cubicBezTo>
                    <a:pt x="1041" y="551"/>
                    <a:pt x="993" y="539"/>
                    <a:pt x="966" y="527"/>
                  </a:cubicBezTo>
                  <a:cubicBezTo>
                    <a:pt x="930" y="512"/>
                    <a:pt x="903" y="500"/>
                    <a:pt x="867" y="500"/>
                  </a:cubicBezTo>
                  <a:cubicBezTo>
                    <a:pt x="842" y="488"/>
                    <a:pt x="815" y="488"/>
                    <a:pt x="779" y="488"/>
                  </a:cubicBezTo>
                  <a:lnTo>
                    <a:pt x="617" y="488"/>
                  </a:lnTo>
                  <a:cubicBezTo>
                    <a:pt x="415" y="527"/>
                    <a:pt x="253" y="650"/>
                    <a:pt x="166" y="765"/>
                  </a:cubicBezTo>
                  <a:cubicBezTo>
                    <a:pt x="76" y="864"/>
                    <a:pt x="51" y="951"/>
                    <a:pt x="15" y="951"/>
                  </a:cubicBezTo>
                  <a:cubicBezTo>
                    <a:pt x="0" y="951"/>
                    <a:pt x="0" y="927"/>
                    <a:pt x="0" y="876"/>
                  </a:cubicBezTo>
                  <a:cubicBezTo>
                    <a:pt x="0" y="828"/>
                    <a:pt x="15" y="765"/>
                    <a:pt x="51" y="689"/>
                  </a:cubicBezTo>
                  <a:cubicBezTo>
                    <a:pt x="91" y="614"/>
                    <a:pt x="151" y="539"/>
                    <a:pt x="253" y="464"/>
                  </a:cubicBezTo>
                  <a:cubicBezTo>
                    <a:pt x="340" y="401"/>
                    <a:pt x="451" y="338"/>
                    <a:pt x="590" y="326"/>
                  </a:cubicBezTo>
                  <a:cubicBezTo>
                    <a:pt x="653" y="313"/>
                    <a:pt x="728" y="313"/>
                    <a:pt x="803" y="326"/>
                  </a:cubicBezTo>
                  <a:cubicBezTo>
                    <a:pt x="842" y="326"/>
                    <a:pt x="867" y="338"/>
                    <a:pt x="903" y="338"/>
                  </a:cubicBezTo>
                  <a:cubicBezTo>
                    <a:pt x="942" y="350"/>
                    <a:pt x="978" y="362"/>
                    <a:pt x="1017" y="377"/>
                  </a:cubicBezTo>
                  <a:cubicBezTo>
                    <a:pt x="1041" y="389"/>
                    <a:pt x="1068" y="401"/>
                    <a:pt x="1080" y="401"/>
                  </a:cubicBezTo>
                  <a:cubicBezTo>
                    <a:pt x="1104" y="401"/>
                    <a:pt x="1128" y="401"/>
                    <a:pt x="1155" y="389"/>
                  </a:cubicBezTo>
                  <a:cubicBezTo>
                    <a:pt x="1203" y="377"/>
                    <a:pt x="1267" y="350"/>
                    <a:pt x="1306" y="313"/>
                  </a:cubicBezTo>
                  <a:cubicBezTo>
                    <a:pt x="1405" y="250"/>
                    <a:pt x="1468" y="163"/>
                    <a:pt x="1504" y="100"/>
                  </a:cubicBezTo>
                  <a:cubicBezTo>
                    <a:pt x="1543" y="37"/>
                    <a:pt x="1567" y="1"/>
                    <a:pt x="156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4422912" y="2208017"/>
              <a:ext cx="151895" cy="186564"/>
            </a:xfrm>
            <a:custGeom>
              <a:avLst/>
              <a:gdLst/>
              <a:ahLst/>
              <a:cxnLst/>
              <a:rect l="l" t="t" r="r" b="b"/>
              <a:pathLst>
                <a:path w="1354" h="1663" extrusionOk="0">
                  <a:moveTo>
                    <a:pt x="740" y="1"/>
                  </a:moveTo>
                  <a:cubicBezTo>
                    <a:pt x="419" y="1"/>
                    <a:pt x="123" y="315"/>
                    <a:pt x="64" y="743"/>
                  </a:cubicBezTo>
                  <a:cubicBezTo>
                    <a:pt x="0" y="1207"/>
                    <a:pt x="226" y="1610"/>
                    <a:pt x="566" y="1658"/>
                  </a:cubicBezTo>
                  <a:cubicBezTo>
                    <a:pt x="588" y="1661"/>
                    <a:pt x="611" y="1663"/>
                    <a:pt x="633" y="1663"/>
                  </a:cubicBezTo>
                  <a:cubicBezTo>
                    <a:pt x="945" y="1663"/>
                    <a:pt x="1235" y="1339"/>
                    <a:pt x="1294" y="918"/>
                  </a:cubicBezTo>
                  <a:cubicBezTo>
                    <a:pt x="1354" y="467"/>
                    <a:pt x="1128" y="55"/>
                    <a:pt x="791" y="4"/>
                  </a:cubicBezTo>
                  <a:cubicBezTo>
                    <a:pt x="774" y="2"/>
                    <a:pt x="757" y="1"/>
                    <a:pt x="740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4473506" y="2223835"/>
              <a:ext cx="52389" cy="156386"/>
            </a:xfrm>
            <a:custGeom>
              <a:avLst/>
              <a:gdLst/>
              <a:ahLst/>
              <a:cxnLst/>
              <a:rect l="l" t="t" r="r" b="b"/>
              <a:pathLst>
                <a:path w="467" h="1394" extrusionOk="0">
                  <a:moveTo>
                    <a:pt x="76" y="1393"/>
                  </a:moveTo>
                  <a:cubicBezTo>
                    <a:pt x="76" y="1378"/>
                    <a:pt x="103" y="1354"/>
                    <a:pt x="139" y="1303"/>
                  </a:cubicBezTo>
                  <a:cubicBezTo>
                    <a:pt x="178" y="1267"/>
                    <a:pt x="241" y="1204"/>
                    <a:pt x="265" y="1117"/>
                  </a:cubicBezTo>
                  <a:cubicBezTo>
                    <a:pt x="301" y="1042"/>
                    <a:pt x="316" y="942"/>
                    <a:pt x="289" y="867"/>
                  </a:cubicBezTo>
                  <a:cubicBezTo>
                    <a:pt x="265" y="828"/>
                    <a:pt x="241" y="804"/>
                    <a:pt x="214" y="765"/>
                  </a:cubicBezTo>
                  <a:cubicBezTo>
                    <a:pt x="178" y="741"/>
                    <a:pt x="139" y="690"/>
                    <a:pt x="103" y="654"/>
                  </a:cubicBezTo>
                  <a:cubicBezTo>
                    <a:pt x="52" y="566"/>
                    <a:pt x="16" y="464"/>
                    <a:pt x="0" y="365"/>
                  </a:cubicBezTo>
                  <a:lnTo>
                    <a:pt x="0" y="239"/>
                  </a:lnTo>
                  <a:cubicBezTo>
                    <a:pt x="16" y="190"/>
                    <a:pt x="28" y="151"/>
                    <a:pt x="40" y="127"/>
                  </a:cubicBezTo>
                  <a:cubicBezTo>
                    <a:pt x="76" y="64"/>
                    <a:pt x="139" y="13"/>
                    <a:pt x="178" y="13"/>
                  </a:cubicBezTo>
                  <a:cubicBezTo>
                    <a:pt x="226" y="1"/>
                    <a:pt x="241" y="13"/>
                    <a:pt x="253" y="25"/>
                  </a:cubicBezTo>
                  <a:cubicBezTo>
                    <a:pt x="253" y="40"/>
                    <a:pt x="226" y="52"/>
                    <a:pt x="214" y="76"/>
                  </a:cubicBezTo>
                  <a:cubicBezTo>
                    <a:pt x="202" y="88"/>
                    <a:pt x="178" y="127"/>
                    <a:pt x="166" y="163"/>
                  </a:cubicBezTo>
                  <a:cubicBezTo>
                    <a:pt x="151" y="214"/>
                    <a:pt x="151" y="278"/>
                    <a:pt x="166" y="341"/>
                  </a:cubicBezTo>
                  <a:cubicBezTo>
                    <a:pt x="178" y="416"/>
                    <a:pt x="202" y="491"/>
                    <a:pt x="253" y="551"/>
                  </a:cubicBezTo>
                  <a:cubicBezTo>
                    <a:pt x="277" y="590"/>
                    <a:pt x="301" y="614"/>
                    <a:pt x="340" y="654"/>
                  </a:cubicBezTo>
                  <a:cubicBezTo>
                    <a:pt x="352" y="678"/>
                    <a:pt x="364" y="702"/>
                    <a:pt x="391" y="729"/>
                  </a:cubicBezTo>
                  <a:cubicBezTo>
                    <a:pt x="404" y="753"/>
                    <a:pt x="428" y="792"/>
                    <a:pt x="428" y="816"/>
                  </a:cubicBezTo>
                  <a:cubicBezTo>
                    <a:pt x="467" y="954"/>
                    <a:pt x="428" y="1078"/>
                    <a:pt x="364" y="1180"/>
                  </a:cubicBezTo>
                  <a:cubicBezTo>
                    <a:pt x="301" y="1267"/>
                    <a:pt x="226" y="1318"/>
                    <a:pt x="178" y="1354"/>
                  </a:cubicBezTo>
                  <a:cubicBezTo>
                    <a:pt x="127" y="1378"/>
                    <a:pt x="91" y="1393"/>
                    <a:pt x="76" y="1393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4844953" y="2165947"/>
              <a:ext cx="190149" cy="205635"/>
            </a:xfrm>
            <a:custGeom>
              <a:avLst/>
              <a:gdLst/>
              <a:ahLst/>
              <a:cxnLst/>
              <a:rect l="l" t="t" r="r" b="b"/>
              <a:pathLst>
                <a:path w="1695" h="1833" extrusionOk="0">
                  <a:moveTo>
                    <a:pt x="1022" y="1"/>
                  </a:moveTo>
                  <a:cubicBezTo>
                    <a:pt x="719" y="1"/>
                    <a:pt x="395" y="247"/>
                    <a:pt x="214" y="638"/>
                  </a:cubicBezTo>
                  <a:cubicBezTo>
                    <a:pt x="1" y="1114"/>
                    <a:pt x="103" y="1628"/>
                    <a:pt x="452" y="1790"/>
                  </a:cubicBezTo>
                  <a:cubicBezTo>
                    <a:pt x="519" y="1819"/>
                    <a:pt x="590" y="1833"/>
                    <a:pt x="662" y="1833"/>
                  </a:cubicBezTo>
                  <a:cubicBezTo>
                    <a:pt x="968" y="1833"/>
                    <a:pt x="1298" y="1588"/>
                    <a:pt x="1481" y="1201"/>
                  </a:cubicBezTo>
                  <a:cubicBezTo>
                    <a:pt x="1694" y="726"/>
                    <a:pt x="1592" y="211"/>
                    <a:pt x="1243" y="49"/>
                  </a:cubicBezTo>
                  <a:cubicBezTo>
                    <a:pt x="1172" y="16"/>
                    <a:pt x="1098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4458361" y="2006202"/>
              <a:ext cx="264302" cy="204738"/>
            </a:xfrm>
            <a:custGeom>
              <a:avLst/>
              <a:gdLst/>
              <a:ahLst/>
              <a:cxnLst/>
              <a:rect l="l" t="t" r="r" b="b"/>
              <a:pathLst>
                <a:path w="2356" h="1825" extrusionOk="0">
                  <a:moveTo>
                    <a:pt x="805" y="1"/>
                  </a:moveTo>
                  <a:cubicBezTo>
                    <a:pt x="587" y="1"/>
                    <a:pt x="396" y="75"/>
                    <a:pt x="274" y="224"/>
                  </a:cubicBezTo>
                  <a:cubicBezTo>
                    <a:pt x="0" y="551"/>
                    <a:pt x="349" y="912"/>
                    <a:pt x="851" y="1315"/>
                  </a:cubicBezTo>
                  <a:cubicBezTo>
                    <a:pt x="1191" y="1594"/>
                    <a:pt x="1520" y="1825"/>
                    <a:pt x="1782" y="1825"/>
                  </a:cubicBezTo>
                  <a:cubicBezTo>
                    <a:pt x="1895" y="1825"/>
                    <a:pt x="1996" y="1781"/>
                    <a:pt x="2078" y="1679"/>
                  </a:cubicBezTo>
                  <a:cubicBezTo>
                    <a:pt x="2355" y="1339"/>
                    <a:pt x="2181" y="750"/>
                    <a:pt x="1678" y="350"/>
                  </a:cubicBezTo>
                  <a:cubicBezTo>
                    <a:pt x="1398" y="118"/>
                    <a:pt x="1080" y="1"/>
                    <a:pt x="805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4498859" y="2056571"/>
              <a:ext cx="164684" cy="142138"/>
            </a:xfrm>
            <a:custGeom>
              <a:avLst/>
              <a:gdLst/>
              <a:ahLst/>
              <a:cxnLst/>
              <a:rect l="l" t="t" r="r" b="b"/>
              <a:pathLst>
                <a:path w="1468" h="1267" extrusionOk="0">
                  <a:moveTo>
                    <a:pt x="1456" y="1254"/>
                  </a:moveTo>
                  <a:cubicBezTo>
                    <a:pt x="1444" y="1266"/>
                    <a:pt x="1429" y="1215"/>
                    <a:pt x="1381" y="1167"/>
                  </a:cubicBezTo>
                  <a:cubicBezTo>
                    <a:pt x="1341" y="1104"/>
                    <a:pt x="1278" y="1029"/>
                    <a:pt x="1203" y="954"/>
                  </a:cubicBezTo>
                  <a:cubicBezTo>
                    <a:pt x="1029" y="803"/>
                    <a:pt x="815" y="629"/>
                    <a:pt x="641" y="514"/>
                  </a:cubicBezTo>
                  <a:cubicBezTo>
                    <a:pt x="289" y="265"/>
                    <a:pt x="0" y="75"/>
                    <a:pt x="15" y="27"/>
                  </a:cubicBezTo>
                  <a:cubicBezTo>
                    <a:pt x="27" y="0"/>
                    <a:pt x="114" y="27"/>
                    <a:pt x="253" y="75"/>
                  </a:cubicBezTo>
                  <a:cubicBezTo>
                    <a:pt x="391" y="139"/>
                    <a:pt x="566" y="238"/>
                    <a:pt x="740" y="364"/>
                  </a:cubicBezTo>
                  <a:cubicBezTo>
                    <a:pt x="929" y="502"/>
                    <a:pt x="1128" y="704"/>
                    <a:pt x="1278" y="878"/>
                  </a:cubicBezTo>
                  <a:cubicBezTo>
                    <a:pt x="1353" y="966"/>
                    <a:pt x="1417" y="1065"/>
                    <a:pt x="1444" y="1140"/>
                  </a:cubicBezTo>
                  <a:cubicBezTo>
                    <a:pt x="1468" y="1215"/>
                    <a:pt x="1456" y="1254"/>
                    <a:pt x="1456" y="1254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4527018" y="1907392"/>
              <a:ext cx="250504" cy="176467"/>
            </a:xfrm>
            <a:custGeom>
              <a:avLst/>
              <a:gdLst/>
              <a:ahLst/>
              <a:cxnLst/>
              <a:rect l="l" t="t" r="r" b="b"/>
              <a:pathLst>
                <a:path w="2233" h="1573" extrusionOk="0">
                  <a:moveTo>
                    <a:pt x="1276" y="1"/>
                  </a:moveTo>
                  <a:cubicBezTo>
                    <a:pt x="1148" y="1"/>
                    <a:pt x="1014" y="20"/>
                    <a:pt x="879" y="59"/>
                  </a:cubicBezTo>
                  <a:cubicBezTo>
                    <a:pt x="340" y="234"/>
                    <a:pt x="1" y="697"/>
                    <a:pt x="127" y="1100"/>
                  </a:cubicBezTo>
                  <a:cubicBezTo>
                    <a:pt x="221" y="1399"/>
                    <a:pt x="554" y="1572"/>
                    <a:pt x="940" y="1572"/>
                  </a:cubicBezTo>
                  <a:cubicBezTo>
                    <a:pt x="1070" y="1572"/>
                    <a:pt x="1207" y="1553"/>
                    <a:pt x="1342" y="1512"/>
                  </a:cubicBezTo>
                  <a:cubicBezTo>
                    <a:pt x="1892" y="1338"/>
                    <a:pt x="2232" y="874"/>
                    <a:pt x="2106" y="471"/>
                  </a:cubicBezTo>
                  <a:cubicBezTo>
                    <a:pt x="2001" y="179"/>
                    <a:pt x="1669" y="1"/>
                    <a:pt x="1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4569198" y="1953162"/>
              <a:ext cx="175902" cy="80437"/>
            </a:xfrm>
            <a:custGeom>
              <a:avLst/>
              <a:gdLst/>
              <a:ahLst/>
              <a:cxnLst/>
              <a:rect l="l" t="t" r="r" b="b"/>
              <a:pathLst>
                <a:path w="1568" h="717" extrusionOk="0">
                  <a:moveTo>
                    <a:pt x="1567" y="115"/>
                  </a:moveTo>
                  <a:cubicBezTo>
                    <a:pt x="1567" y="127"/>
                    <a:pt x="1516" y="115"/>
                    <a:pt x="1456" y="103"/>
                  </a:cubicBezTo>
                  <a:cubicBezTo>
                    <a:pt x="1393" y="103"/>
                    <a:pt x="1291" y="103"/>
                    <a:pt x="1192" y="115"/>
                  </a:cubicBezTo>
                  <a:cubicBezTo>
                    <a:pt x="1104" y="139"/>
                    <a:pt x="990" y="190"/>
                    <a:pt x="915" y="253"/>
                  </a:cubicBezTo>
                  <a:cubicBezTo>
                    <a:pt x="828" y="316"/>
                    <a:pt x="764" y="415"/>
                    <a:pt x="689" y="491"/>
                  </a:cubicBezTo>
                  <a:cubicBezTo>
                    <a:pt x="629" y="578"/>
                    <a:pt x="539" y="653"/>
                    <a:pt x="428" y="692"/>
                  </a:cubicBezTo>
                  <a:cubicBezTo>
                    <a:pt x="376" y="704"/>
                    <a:pt x="328" y="716"/>
                    <a:pt x="277" y="716"/>
                  </a:cubicBezTo>
                  <a:cubicBezTo>
                    <a:pt x="226" y="716"/>
                    <a:pt x="178" y="704"/>
                    <a:pt x="139" y="692"/>
                  </a:cubicBezTo>
                  <a:cubicBezTo>
                    <a:pt x="64" y="653"/>
                    <a:pt x="28" y="590"/>
                    <a:pt x="13" y="554"/>
                  </a:cubicBezTo>
                  <a:cubicBezTo>
                    <a:pt x="1" y="503"/>
                    <a:pt x="1" y="479"/>
                    <a:pt x="13" y="479"/>
                  </a:cubicBezTo>
                  <a:cubicBezTo>
                    <a:pt x="52" y="466"/>
                    <a:pt x="76" y="542"/>
                    <a:pt x="190" y="566"/>
                  </a:cubicBezTo>
                  <a:cubicBezTo>
                    <a:pt x="238" y="578"/>
                    <a:pt x="301" y="578"/>
                    <a:pt x="364" y="542"/>
                  </a:cubicBezTo>
                  <a:cubicBezTo>
                    <a:pt x="428" y="503"/>
                    <a:pt x="491" y="451"/>
                    <a:pt x="566" y="376"/>
                  </a:cubicBezTo>
                  <a:cubicBezTo>
                    <a:pt x="629" y="301"/>
                    <a:pt x="704" y="202"/>
                    <a:pt x="816" y="127"/>
                  </a:cubicBezTo>
                  <a:cubicBezTo>
                    <a:pt x="930" y="51"/>
                    <a:pt x="1065" y="15"/>
                    <a:pt x="1179" y="0"/>
                  </a:cubicBezTo>
                  <a:cubicBezTo>
                    <a:pt x="1306" y="0"/>
                    <a:pt x="1405" y="27"/>
                    <a:pt x="1468" y="51"/>
                  </a:cubicBezTo>
                  <a:cubicBezTo>
                    <a:pt x="1543" y="75"/>
                    <a:pt x="1567" y="115"/>
                    <a:pt x="1567" y="11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4296600" y="2079479"/>
              <a:ext cx="181287" cy="229979"/>
            </a:xfrm>
            <a:custGeom>
              <a:avLst/>
              <a:gdLst/>
              <a:ahLst/>
              <a:cxnLst/>
              <a:rect l="l" t="t" r="r" b="b"/>
              <a:pathLst>
                <a:path w="1616" h="2050" extrusionOk="0">
                  <a:moveTo>
                    <a:pt x="842" y="0"/>
                  </a:moveTo>
                  <a:cubicBezTo>
                    <a:pt x="445" y="0"/>
                    <a:pt x="86" y="415"/>
                    <a:pt x="36" y="956"/>
                  </a:cubicBezTo>
                  <a:cubicBezTo>
                    <a:pt x="0" y="1521"/>
                    <a:pt x="301" y="2008"/>
                    <a:pt x="713" y="2047"/>
                  </a:cubicBezTo>
                  <a:cubicBezTo>
                    <a:pt x="730" y="2049"/>
                    <a:pt x="747" y="2049"/>
                    <a:pt x="764" y="2049"/>
                  </a:cubicBezTo>
                  <a:cubicBezTo>
                    <a:pt x="1169" y="2049"/>
                    <a:pt x="1518" y="1634"/>
                    <a:pt x="1567" y="1094"/>
                  </a:cubicBezTo>
                  <a:cubicBezTo>
                    <a:pt x="1615" y="528"/>
                    <a:pt x="1315" y="41"/>
                    <a:pt x="891" y="2"/>
                  </a:cubicBezTo>
                  <a:cubicBezTo>
                    <a:pt x="874" y="1"/>
                    <a:pt x="858" y="0"/>
                    <a:pt x="842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4361328" y="2096531"/>
              <a:ext cx="44985" cy="180281"/>
            </a:xfrm>
            <a:custGeom>
              <a:avLst/>
              <a:gdLst/>
              <a:ahLst/>
              <a:cxnLst/>
              <a:rect l="l" t="t" r="r" b="b"/>
              <a:pathLst>
                <a:path w="401" h="1607" extrusionOk="0">
                  <a:moveTo>
                    <a:pt x="302" y="16"/>
                  </a:moveTo>
                  <a:cubicBezTo>
                    <a:pt x="302" y="16"/>
                    <a:pt x="275" y="52"/>
                    <a:pt x="250" y="115"/>
                  </a:cubicBezTo>
                  <a:cubicBezTo>
                    <a:pt x="211" y="166"/>
                    <a:pt x="175" y="253"/>
                    <a:pt x="163" y="352"/>
                  </a:cubicBezTo>
                  <a:cubicBezTo>
                    <a:pt x="136" y="452"/>
                    <a:pt x="151" y="566"/>
                    <a:pt x="175" y="665"/>
                  </a:cubicBezTo>
                  <a:cubicBezTo>
                    <a:pt x="211" y="767"/>
                    <a:pt x="275" y="867"/>
                    <a:pt x="314" y="954"/>
                  </a:cubicBezTo>
                  <a:cubicBezTo>
                    <a:pt x="362" y="1053"/>
                    <a:pt x="401" y="1167"/>
                    <a:pt x="401" y="1267"/>
                  </a:cubicBezTo>
                  <a:cubicBezTo>
                    <a:pt x="401" y="1330"/>
                    <a:pt x="389" y="1381"/>
                    <a:pt x="377" y="1429"/>
                  </a:cubicBezTo>
                  <a:cubicBezTo>
                    <a:pt x="350" y="1468"/>
                    <a:pt x="326" y="1504"/>
                    <a:pt x="287" y="1543"/>
                  </a:cubicBezTo>
                  <a:cubicBezTo>
                    <a:pt x="226" y="1595"/>
                    <a:pt x="163" y="1607"/>
                    <a:pt x="112" y="1607"/>
                  </a:cubicBezTo>
                  <a:cubicBezTo>
                    <a:pt x="61" y="1607"/>
                    <a:pt x="49" y="1580"/>
                    <a:pt x="49" y="1567"/>
                  </a:cubicBezTo>
                  <a:cubicBezTo>
                    <a:pt x="49" y="1543"/>
                    <a:pt x="124" y="1543"/>
                    <a:pt x="187" y="1456"/>
                  </a:cubicBezTo>
                  <a:cubicBezTo>
                    <a:pt x="226" y="1405"/>
                    <a:pt x="238" y="1354"/>
                    <a:pt x="238" y="1279"/>
                  </a:cubicBezTo>
                  <a:cubicBezTo>
                    <a:pt x="238" y="1204"/>
                    <a:pt x="199" y="1116"/>
                    <a:pt x="163" y="1029"/>
                  </a:cubicBezTo>
                  <a:cubicBezTo>
                    <a:pt x="124" y="942"/>
                    <a:pt x="61" y="843"/>
                    <a:pt x="25" y="704"/>
                  </a:cubicBezTo>
                  <a:cubicBezTo>
                    <a:pt x="1" y="578"/>
                    <a:pt x="13" y="440"/>
                    <a:pt x="49" y="328"/>
                  </a:cubicBezTo>
                  <a:cubicBezTo>
                    <a:pt x="88" y="214"/>
                    <a:pt x="151" y="127"/>
                    <a:pt x="199" y="76"/>
                  </a:cubicBezTo>
                  <a:cubicBezTo>
                    <a:pt x="250" y="28"/>
                    <a:pt x="287" y="1"/>
                    <a:pt x="302" y="1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4523037" y="2138519"/>
              <a:ext cx="276754" cy="160873"/>
            </a:xfrm>
            <a:custGeom>
              <a:avLst/>
              <a:gdLst/>
              <a:ahLst/>
              <a:cxnLst/>
              <a:rect l="l" t="t" r="r" b="b"/>
              <a:pathLst>
                <a:path w="2467" h="1434" extrusionOk="0">
                  <a:moveTo>
                    <a:pt x="1872" y="0"/>
                  </a:moveTo>
                  <a:cubicBezTo>
                    <a:pt x="1663" y="0"/>
                    <a:pt x="1403" y="59"/>
                    <a:pt x="1113" y="140"/>
                  </a:cubicBezTo>
                  <a:cubicBezTo>
                    <a:pt x="499" y="314"/>
                    <a:pt x="0" y="516"/>
                    <a:pt x="111" y="928"/>
                  </a:cubicBezTo>
                  <a:cubicBezTo>
                    <a:pt x="206" y="1247"/>
                    <a:pt x="565" y="1433"/>
                    <a:pt x="997" y="1433"/>
                  </a:cubicBezTo>
                  <a:cubicBezTo>
                    <a:pt x="1143" y="1433"/>
                    <a:pt x="1298" y="1412"/>
                    <a:pt x="1453" y="1367"/>
                  </a:cubicBezTo>
                  <a:cubicBezTo>
                    <a:pt x="2066" y="1205"/>
                    <a:pt x="2466" y="729"/>
                    <a:pt x="2355" y="302"/>
                  </a:cubicBezTo>
                  <a:cubicBezTo>
                    <a:pt x="2287" y="81"/>
                    <a:pt x="2115" y="0"/>
                    <a:pt x="1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4549623" y="2161292"/>
              <a:ext cx="207986" cy="66189"/>
            </a:xfrm>
            <a:custGeom>
              <a:avLst/>
              <a:gdLst/>
              <a:ahLst/>
              <a:cxnLst/>
              <a:rect l="l" t="t" r="r" b="b"/>
              <a:pathLst>
                <a:path w="1854" h="590" extrusionOk="0">
                  <a:moveTo>
                    <a:pt x="13" y="499"/>
                  </a:moveTo>
                  <a:cubicBezTo>
                    <a:pt x="13" y="487"/>
                    <a:pt x="49" y="499"/>
                    <a:pt x="124" y="499"/>
                  </a:cubicBezTo>
                  <a:cubicBezTo>
                    <a:pt x="187" y="499"/>
                    <a:pt x="289" y="487"/>
                    <a:pt x="401" y="463"/>
                  </a:cubicBezTo>
                  <a:cubicBezTo>
                    <a:pt x="626" y="412"/>
                    <a:pt x="891" y="337"/>
                    <a:pt x="1089" y="274"/>
                  </a:cubicBezTo>
                  <a:cubicBezTo>
                    <a:pt x="1493" y="123"/>
                    <a:pt x="1817" y="0"/>
                    <a:pt x="1841" y="36"/>
                  </a:cubicBezTo>
                  <a:cubicBezTo>
                    <a:pt x="1853" y="63"/>
                    <a:pt x="1793" y="123"/>
                    <a:pt x="1667" y="199"/>
                  </a:cubicBezTo>
                  <a:cubicBezTo>
                    <a:pt x="1541" y="274"/>
                    <a:pt x="1366" y="364"/>
                    <a:pt x="1141" y="439"/>
                  </a:cubicBezTo>
                  <a:cubicBezTo>
                    <a:pt x="939" y="499"/>
                    <a:pt x="650" y="563"/>
                    <a:pt x="413" y="575"/>
                  </a:cubicBezTo>
                  <a:cubicBezTo>
                    <a:pt x="301" y="590"/>
                    <a:pt x="187" y="575"/>
                    <a:pt x="112" y="551"/>
                  </a:cubicBezTo>
                  <a:cubicBezTo>
                    <a:pt x="37" y="538"/>
                    <a:pt x="1" y="499"/>
                    <a:pt x="13" y="499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4654904" y="2304741"/>
              <a:ext cx="229525" cy="232335"/>
            </a:xfrm>
            <a:custGeom>
              <a:avLst/>
              <a:gdLst/>
              <a:ahLst/>
              <a:cxnLst/>
              <a:rect l="l" t="t" r="r" b="b"/>
              <a:pathLst>
                <a:path w="2046" h="2071" extrusionOk="0">
                  <a:moveTo>
                    <a:pt x="584" y="1"/>
                  </a:moveTo>
                  <a:cubicBezTo>
                    <a:pt x="510" y="1"/>
                    <a:pt x="437" y="24"/>
                    <a:pt x="364" y="75"/>
                  </a:cubicBezTo>
                  <a:cubicBezTo>
                    <a:pt x="0" y="313"/>
                    <a:pt x="0" y="942"/>
                    <a:pt x="376" y="1468"/>
                  </a:cubicBezTo>
                  <a:cubicBezTo>
                    <a:pt x="639" y="1848"/>
                    <a:pt x="1013" y="2071"/>
                    <a:pt x="1337" y="2071"/>
                  </a:cubicBezTo>
                  <a:cubicBezTo>
                    <a:pt x="1462" y="2071"/>
                    <a:pt x="1580" y="2038"/>
                    <a:pt x="1682" y="1967"/>
                  </a:cubicBezTo>
                  <a:cubicBezTo>
                    <a:pt x="2046" y="1730"/>
                    <a:pt x="1805" y="1290"/>
                    <a:pt x="1444" y="764"/>
                  </a:cubicBezTo>
                  <a:cubicBezTo>
                    <a:pt x="1155" y="346"/>
                    <a:pt x="866" y="1"/>
                    <a:pt x="58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4722324" y="2317530"/>
              <a:ext cx="122615" cy="179945"/>
            </a:xfrm>
            <a:custGeom>
              <a:avLst/>
              <a:gdLst/>
              <a:ahLst/>
              <a:cxnLst/>
              <a:rect l="l" t="t" r="r" b="b"/>
              <a:pathLst>
                <a:path w="1093" h="1604" extrusionOk="0">
                  <a:moveTo>
                    <a:pt x="28" y="1"/>
                  </a:moveTo>
                  <a:cubicBezTo>
                    <a:pt x="40" y="1"/>
                    <a:pt x="40" y="49"/>
                    <a:pt x="64" y="112"/>
                  </a:cubicBezTo>
                  <a:cubicBezTo>
                    <a:pt x="76" y="187"/>
                    <a:pt x="127" y="262"/>
                    <a:pt x="178" y="361"/>
                  </a:cubicBezTo>
                  <a:cubicBezTo>
                    <a:pt x="302" y="551"/>
                    <a:pt x="452" y="776"/>
                    <a:pt x="590" y="951"/>
                  </a:cubicBezTo>
                  <a:cubicBezTo>
                    <a:pt x="855" y="1291"/>
                    <a:pt x="1093" y="1540"/>
                    <a:pt x="1054" y="1579"/>
                  </a:cubicBezTo>
                  <a:cubicBezTo>
                    <a:pt x="1030" y="1604"/>
                    <a:pt x="954" y="1564"/>
                    <a:pt x="843" y="1465"/>
                  </a:cubicBezTo>
                  <a:cubicBezTo>
                    <a:pt x="729" y="1378"/>
                    <a:pt x="590" y="1240"/>
                    <a:pt x="452" y="1053"/>
                  </a:cubicBezTo>
                  <a:cubicBezTo>
                    <a:pt x="317" y="876"/>
                    <a:pt x="178" y="626"/>
                    <a:pt x="91" y="413"/>
                  </a:cubicBezTo>
                  <a:cubicBezTo>
                    <a:pt x="40" y="313"/>
                    <a:pt x="1" y="199"/>
                    <a:pt x="1" y="124"/>
                  </a:cubicBezTo>
                  <a:cubicBezTo>
                    <a:pt x="1" y="49"/>
                    <a:pt x="16" y="1"/>
                    <a:pt x="28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45"/>
          <p:cNvSpPr/>
          <p:nvPr/>
        </p:nvSpPr>
        <p:spPr>
          <a:xfrm>
            <a:off x="4978195" y="306604"/>
            <a:ext cx="4031125" cy="166391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12;p42">
            <a:extLst>
              <a:ext uri="{FF2B5EF4-FFF2-40B4-BE49-F238E27FC236}">
                <a16:creationId xmlns:a16="http://schemas.microsoft.com/office/drawing/2014/main" id="{395C8BC0-0996-6623-150D-36997BF9CDB2}"/>
              </a:ext>
            </a:extLst>
          </p:cNvPr>
          <p:cNvSpPr/>
          <p:nvPr/>
        </p:nvSpPr>
        <p:spPr>
          <a:xfrm rot="2700024">
            <a:off x="5287240" y="440794"/>
            <a:ext cx="1108224" cy="1333146"/>
          </a:xfrm>
          <a:custGeom>
            <a:avLst/>
            <a:gdLst/>
            <a:ahLst/>
            <a:cxnLst/>
            <a:rect l="l" t="t" r="r" b="b"/>
            <a:pathLst>
              <a:path w="2232" h="2685" extrusionOk="0">
                <a:moveTo>
                  <a:pt x="1405" y="1"/>
                </a:moveTo>
                <a:cubicBezTo>
                  <a:pt x="984" y="1"/>
                  <a:pt x="513" y="409"/>
                  <a:pt x="277" y="1016"/>
                </a:cubicBezTo>
                <a:cubicBezTo>
                  <a:pt x="0" y="1744"/>
                  <a:pt x="163" y="2469"/>
                  <a:pt x="614" y="2647"/>
                </a:cubicBezTo>
                <a:cubicBezTo>
                  <a:pt x="683" y="2672"/>
                  <a:pt x="755" y="2685"/>
                  <a:pt x="828" y="2685"/>
                </a:cubicBezTo>
                <a:cubicBezTo>
                  <a:pt x="1251" y="2685"/>
                  <a:pt x="1722" y="2275"/>
                  <a:pt x="1955" y="1657"/>
                </a:cubicBezTo>
                <a:cubicBezTo>
                  <a:pt x="2232" y="941"/>
                  <a:pt x="2070" y="213"/>
                  <a:pt x="1618" y="39"/>
                </a:cubicBezTo>
                <a:cubicBezTo>
                  <a:pt x="1550" y="13"/>
                  <a:pt x="1478" y="1"/>
                  <a:pt x="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4" name="Google Shape;2954;p45"/>
          <p:cNvGrpSpPr/>
          <p:nvPr/>
        </p:nvGrpSpPr>
        <p:grpSpPr>
          <a:xfrm>
            <a:off x="7058852" y="3488301"/>
            <a:ext cx="1713072" cy="1298625"/>
            <a:chOff x="475775" y="3784023"/>
            <a:chExt cx="1050384" cy="796263"/>
          </a:xfrm>
        </p:grpSpPr>
        <p:sp>
          <p:nvSpPr>
            <p:cNvPr id="2955" name="Google Shape;2955;p45"/>
            <p:cNvSpPr/>
            <p:nvPr/>
          </p:nvSpPr>
          <p:spPr>
            <a:xfrm>
              <a:off x="575400" y="3784023"/>
              <a:ext cx="950759" cy="762048"/>
            </a:xfrm>
            <a:custGeom>
              <a:avLst/>
              <a:gdLst/>
              <a:ahLst/>
              <a:cxnLst/>
              <a:rect l="l" t="t" r="r" b="b"/>
              <a:pathLst>
                <a:path w="14258" h="11428" extrusionOk="0">
                  <a:moveTo>
                    <a:pt x="4549" y="3357"/>
                  </a:moveTo>
                  <a:lnTo>
                    <a:pt x="2413" y="2397"/>
                  </a:lnTo>
                  <a:lnTo>
                    <a:pt x="1" y="7798"/>
                  </a:lnTo>
                  <a:lnTo>
                    <a:pt x="6750" y="10827"/>
                  </a:lnTo>
                  <a:lnTo>
                    <a:pt x="7313" y="9553"/>
                  </a:lnTo>
                  <a:lnTo>
                    <a:pt x="9279" y="11427"/>
                  </a:lnTo>
                  <a:lnTo>
                    <a:pt x="14258" y="6225"/>
                  </a:lnTo>
                  <a:lnTo>
                    <a:pt x="7760" y="1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5"/>
            <p:cNvSpPr/>
            <p:nvPr/>
          </p:nvSpPr>
          <p:spPr>
            <a:xfrm>
              <a:off x="660955" y="3817165"/>
              <a:ext cx="766449" cy="763115"/>
            </a:xfrm>
            <a:custGeom>
              <a:avLst/>
              <a:gdLst/>
              <a:ahLst/>
              <a:cxnLst/>
              <a:rect l="l" t="t" r="r" b="b"/>
              <a:pathLst>
                <a:path w="11494" h="11444" extrusionOk="0">
                  <a:moveTo>
                    <a:pt x="4996" y="1"/>
                  </a:moveTo>
                  <a:lnTo>
                    <a:pt x="1" y="5219"/>
                  </a:lnTo>
                  <a:lnTo>
                    <a:pt x="6502" y="11443"/>
                  </a:lnTo>
                  <a:lnTo>
                    <a:pt x="11494" y="6225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5"/>
            <p:cNvSpPr/>
            <p:nvPr/>
          </p:nvSpPr>
          <p:spPr>
            <a:xfrm>
              <a:off x="715302" y="3870445"/>
              <a:ext cx="664891" cy="661757"/>
            </a:xfrm>
            <a:custGeom>
              <a:avLst/>
              <a:gdLst/>
              <a:ahLst/>
              <a:cxnLst/>
              <a:rect l="l" t="t" r="r" b="b"/>
              <a:pathLst>
                <a:path w="9971" h="9924" extrusionOk="0">
                  <a:moveTo>
                    <a:pt x="4297" y="1"/>
                  </a:moveTo>
                  <a:lnTo>
                    <a:pt x="1" y="4483"/>
                  </a:lnTo>
                  <a:lnTo>
                    <a:pt x="5675" y="9924"/>
                  </a:lnTo>
                  <a:lnTo>
                    <a:pt x="9971" y="5442"/>
                  </a:lnTo>
                  <a:lnTo>
                    <a:pt x="4297" y="1"/>
                  </a:lnTo>
                  <a:close/>
                </a:path>
              </a:pathLst>
            </a:custGeom>
            <a:solidFill>
              <a:srgbClr val="47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5"/>
            <p:cNvSpPr/>
            <p:nvPr/>
          </p:nvSpPr>
          <p:spPr>
            <a:xfrm>
              <a:off x="660955" y="3817165"/>
              <a:ext cx="340881" cy="352217"/>
            </a:xfrm>
            <a:custGeom>
              <a:avLst/>
              <a:gdLst/>
              <a:ahLst/>
              <a:cxnLst/>
              <a:rect l="l" t="t" r="r" b="b"/>
              <a:pathLst>
                <a:path w="5112" h="5282" extrusionOk="0">
                  <a:moveTo>
                    <a:pt x="4996" y="1"/>
                  </a:moveTo>
                  <a:lnTo>
                    <a:pt x="1" y="5219"/>
                  </a:lnTo>
                  <a:lnTo>
                    <a:pt x="816" y="5282"/>
                  </a:lnTo>
                  <a:lnTo>
                    <a:pt x="5112" y="800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5"/>
            <p:cNvSpPr/>
            <p:nvPr/>
          </p:nvSpPr>
          <p:spPr>
            <a:xfrm>
              <a:off x="1087596" y="4228069"/>
              <a:ext cx="339814" cy="352217"/>
            </a:xfrm>
            <a:custGeom>
              <a:avLst/>
              <a:gdLst/>
              <a:ahLst/>
              <a:cxnLst/>
              <a:rect l="l" t="t" r="r" b="b"/>
              <a:pathLst>
                <a:path w="5096" h="5282" extrusionOk="0">
                  <a:moveTo>
                    <a:pt x="4297" y="0"/>
                  </a:moveTo>
                  <a:lnTo>
                    <a:pt x="0" y="4482"/>
                  </a:lnTo>
                  <a:lnTo>
                    <a:pt x="104" y="5281"/>
                  </a:lnTo>
                  <a:lnTo>
                    <a:pt x="5096" y="63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5"/>
            <p:cNvSpPr/>
            <p:nvPr/>
          </p:nvSpPr>
          <p:spPr>
            <a:xfrm>
              <a:off x="715302" y="3871512"/>
              <a:ext cx="658023" cy="654422"/>
            </a:xfrm>
            <a:custGeom>
              <a:avLst/>
              <a:gdLst/>
              <a:ahLst/>
              <a:cxnLst/>
              <a:rect l="l" t="t" r="r" b="b"/>
              <a:pathLst>
                <a:path w="9868" h="9814" extrusionOk="0">
                  <a:moveTo>
                    <a:pt x="4284" y="117"/>
                  </a:moveTo>
                  <a:lnTo>
                    <a:pt x="9751" y="5347"/>
                  </a:lnTo>
                  <a:lnTo>
                    <a:pt x="5568" y="9697"/>
                  </a:lnTo>
                  <a:lnTo>
                    <a:pt x="117" y="4467"/>
                  </a:lnTo>
                  <a:lnTo>
                    <a:pt x="4284" y="117"/>
                  </a:lnTo>
                  <a:close/>
                  <a:moveTo>
                    <a:pt x="4284" y="0"/>
                  </a:moveTo>
                  <a:lnTo>
                    <a:pt x="1" y="4467"/>
                  </a:lnTo>
                  <a:lnTo>
                    <a:pt x="5568" y="9813"/>
                  </a:lnTo>
                  <a:lnTo>
                    <a:pt x="9867" y="5332"/>
                  </a:lnTo>
                  <a:lnTo>
                    <a:pt x="428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5"/>
            <p:cNvSpPr/>
            <p:nvPr/>
          </p:nvSpPr>
          <p:spPr>
            <a:xfrm>
              <a:off x="993172" y="4137046"/>
              <a:ext cx="285735" cy="298938"/>
            </a:xfrm>
            <a:custGeom>
              <a:avLst/>
              <a:gdLst/>
              <a:ahLst/>
              <a:cxnLst/>
              <a:rect l="l" t="t" r="r" b="b"/>
              <a:pathLst>
                <a:path w="4285" h="4483" extrusionOk="0">
                  <a:moveTo>
                    <a:pt x="4231" y="0"/>
                  </a:moveTo>
                  <a:lnTo>
                    <a:pt x="1" y="4432"/>
                  </a:lnTo>
                  <a:lnTo>
                    <a:pt x="51" y="4482"/>
                  </a:lnTo>
                  <a:lnTo>
                    <a:pt x="4285" y="66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5"/>
            <p:cNvSpPr/>
            <p:nvPr/>
          </p:nvSpPr>
          <p:spPr>
            <a:xfrm>
              <a:off x="900482" y="4049757"/>
              <a:ext cx="286801" cy="297937"/>
            </a:xfrm>
            <a:custGeom>
              <a:avLst/>
              <a:gdLst/>
              <a:ahLst/>
              <a:cxnLst/>
              <a:rect l="l" t="t" r="r" b="b"/>
              <a:pathLst>
                <a:path w="4301" h="4468" extrusionOk="0">
                  <a:moveTo>
                    <a:pt x="4234" y="1"/>
                  </a:moveTo>
                  <a:lnTo>
                    <a:pt x="1" y="4417"/>
                  </a:lnTo>
                  <a:lnTo>
                    <a:pt x="67" y="4467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5"/>
            <p:cNvSpPr/>
            <p:nvPr/>
          </p:nvSpPr>
          <p:spPr>
            <a:xfrm>
              <a:off x="808659" y="3961468"/>
              <a:ext cx="286735" cy="298137"/>
            </a:xfrm>
            <a:custGeom>
              <a:avLst/>
              <a:gdLst/>
              <a:ahLst/>
              <a:cxnLst/>
              <a:rect l="l" t="t" r="r" b="b"/>
              <a:pathLst>
                <a:path w="4300" h="4471" extrusionOk="0">
                  <a:moveTo>
                    <a:pt x="4234" y="1"/>
                  </a:moveTo>
                  <a:lnTo>
                    <a:pt x="0" y="4417"/>
                  </a:lnTo>
                  <a:lnTo>
                    <a:pt x="66" y="4470"/>
                  </a:lnTo>
                  <a:lnTo>
                    <a:pt x="4300" y="51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5"/>
            <p:cNvSpPr/>
            <p:nvPr/>
          </p:nvSpPr>
          <p:spPr>
            <a:xfrm>
              <a:off x="928423" y="3946597"/>
              <a:ext cx="372288" cy="356618"/>
            </a:xfrm>
            <a:custGeom>
              <a:avLst/>
              <a:gdLst/>
              <a:ahLst/>
              <a:cxnLst/>
              <a:rect l="l" t="t" r="r" b="b"/>
              <a:pathLst>
                <a:path w="5583" h="5348" extrusionOk="0">
                  <a:moveTo>
                    <a:pt x="66" y="0"/>
                  </a:moveTo>
                  <a:lnTo>
                    <a:pt x="0" y="66"/>
                  </a:lnTo>
                  <a:lnTo>
                    <a:pt x="5517" y="5347"/>
                  </a:lnTo>
                  <a:lnTo>
                    <a:pt x="5583" y="528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5"/>
            <p:cNvSpPr/>
            <p:nvPr/>
          </p:nvSpPr>
          <p:spPr>
            <a:xfrm>
              <a:off x="858538" y="4020016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0"/>
                  </a:moveTo>
                  <a:lnTo>
                    <a:pt x="1" y="66"/>
                  </a:lnTo>
                  <a:lnTo>
                    <a:pt x="5505" y="5347"/>
                  </a:lnTo>
                  <a:lnTo>
                    <a:pt x="5571" y="5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5"/>
            <p:cNvSpPr/>
            <p:nvPr/>
          </p:nvSpPr>
          <p:spPr>
            <a:xfrm>
              <a:off x="787654" y="4094235"/>
              <a:ext cx="371488" cy="356618"/>
            </a:xfrm>
            <a:custGeom>
              <a:avLst/>
              <a:gdLst/>
              <a:ahLst/>
              <a:cxnLst/>
              <a:rect l="l" t="t" r="r" b="b"/>
              <a:pathLst>
                <a:path w="5571" h="5348" extrusionOk="0">
                  <a:moveTo>
                    <a:pt x="54" y="1"/>
                  </a:moveTo>
                  <a:lnTo>
                    <a:pt x="1" y="54"/>
                  </a:lnTo>
                  <a:lnTo>
                    <a:pt x="5521" y="5347"/>
                  </a:lnTo>
                  <a:lnTo>
                    <a:pt x="5571" y="528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5"/>
            <p:cNvSpPr/>
            <p:nvPr/>
          </p:nvSpPr>
          <p:spPr>
            <a:xfrm>
              <a:off x="475775" y="3977205"/>
              <a:ext cx="611879" cy="561933"/>
            </a:xfrm>
            <a:custGeom>
              <a:avLst/>
              <a:gdLst/>
              <a:ahLst/>
              <a:cxnLst/>
              <a:rect l="l" t="t" r="r" b="b"/>
              <a:pathLst>
                <a:path w="9176" h="8427" extrusionOk="0">
                  <a:moveTo>
                    <a:pt x="2426" y="1"/>
                  </a:moveTo>
                  <a:lnTo>
                    <a:pt x="1" y="5413"/>
                  </a:lnTo>
                  <a:lnTo>
                    <a:pt x="6763" y="8427"/>
                  </a:lnTo>
                  <a:lnTo>
                    <a:pt x="9175" y="3014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5"/>
            <p:cNvSpPr/>
            <p:nvPr/>
          </p:nvSpPr>
          <p:spPr>
            <a:xfrm>
              <a:off x="518586" y="4016415"/>
              <a:ext cx="532326" cy="486049"/>
            </a:xfrm>
            <a:custGeom>
              <a:avLst/>
              <a:gdLst/>
              <a:ahLst/>
              <a:cxnLst/>
              <a:rect l="l" t="t" r="r" b="b"/>
              <a:pathLst>
                <a:path w="7983" h="7289" extrusionOk="0">
                  <a:moveTo>
                    <a:pt x="2086" y="1"/>
                  </a:moveTo>
                  <a:lnTo>
                    <a:pt x="0" y="4653"/>
                  </a:lnTo>
                  <a:lnTo>
                    <a:pt x="5898" y="7288"/>
                  </a:lnTo>
                  <a:lnTo>
                    <a:pt x="7983" y="2636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5"/>
            <p:cNvSpPr/>
            <p:nvPr/>
          </p:nvSpPr>
          <p:spPr>
            <a:xfrm>
              <a:off x="475775" y="3977205"/>
              <a:ext cx="181910" cy="361019"/>
            </a:xfrm>
            <a:custGeom>
              <a:avLst/>
              <a:gdLst/>
              <a:ahLst/>
              <a:cxnLst/>
              <a:rect l="l" t="t" r="r" b="b"/>
              <a:pathLst>
                <a:path w="2728" h="5414" extrusionOk="0">
                  <a:moveTo>
                    <a:pt x="2426" y="1"/>
                  </a:moveTo>
                  <a:lnTo>
                    <a:pt x="1" y="5413"/>
                  </a:lnTo>
                  <a:lnTo>
                    <a:pt x="1" y="5413"/>
                  </a:lnTo>
                  <a:lnTo>
                    <a:pt x="642" y="5241"/>
                  </a:lnTo>
                  <a:lnTo>
                    <a:pt x="2728" y="58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5"/>
            <p:cNvSpPr/>
            <p:nvPr/>
          </p:nvSpPr>
          <p:spPr>
            <a:xfrm>
              <a:off x="906551" y="4178123"/>
              <a:ext cx="181110" cy="361019"/>
            </a:xfrm>
            <a:custGeom>
              <a:avLst/>
              <a:gdLst/>
              <a:ahLst/>
              <a:cxnLst/>
              <a:rect l="l" t="t" r="r" b="b"/>
              <a:pathLst>
                <a:path w="2716" h="5414" extrusionOk="0">
                  <a:moveTo>
                    <a:pt x="2715" y="1"/>
                  </a:moveTo>
                  <a:lnTo>
                    <a:pt x="2086" y="171"/>
                  </a:lnTo>
                  <a:lnTo>
                    <a:pt x="1" y="4838"/>
                  </a:lnTo>
                  <a:lnTo>
                    <a:pt x="303" y="541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5"/>
            <p:cNvSpPr/>
            <p:nvPr/>
          </p:nvSpPr>
          <p:spPr>
            <a:xfrm>
              <a:off x="518586" y="4016415"/>
              <a:ext cx="525191" cy="483315"/>
            </a:xfrm>
            <a:custGeom>
              <a:avLst/>
              <a:gdLst/>
              <a:ahLst/>
              <a:cxnLst/>
              <a:rect l="l" t="t" r="r" b="b"/>
              <a:pathLst>
                <a:path w="7876" h="7248" extrusionOk="0">
                  <a:moveTo>
                    <a:pt x="2123" y="92"/>
                  </a:moveTo>
                  <a:lnTo>
                    <a:pt x="7785" y="2636"/>
                  </a:lnTo>
                  <a:lnTo>
                    <a:pt x="5766" y="7156"/>
                  </a:lnTo>
                  <a:lnTo>
                    <a:pt x="92" y="4627"/>
                  </a:lnTo>
                  <a:lnTo>
                    <a:pt x="2123" y="92"/>
                  </a:lnTo>
                  <a:close/>
                  <a:moveTo>
                    <a:pt x="2086" y="1"/>
                  </a:moveTo>
                  <a:lnTo>
                    <a:pt x="13" y="4627"/>
                  </a:lnTo>
                  <a:lnTo>
                    <a:pt x="0" y="4653"/>
                  </a:lnTo>
                  <a:lnTo>
                    <a:pt x="5766" y="7235"/>
                  </a:lnTo>
                  <a:lnTo>
                    <a:pt x="5794" y="7247"/>
                  </a:lnTo>
                  <a:lnTo>
                    <a:pt x="7863" y="2624"/>
                  </a:lnTo>
                  <a:lnTo>
                    <a:pt x="7876" y="2596"/>
                  </a:lnTo>
                  <a:lnTo>
                    <a:pt x="2123" y="1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806125" y="4146648"/>
              <a:ext cx="141634" cy="308607"/>
            </a:xfrm>
            <a:custGeom>
              <a:avLst/>
              <a:gdLst/>
              <a:ahLst/>
              <a:cxnLst/>
              <a:rect l="l" t="t" r="r" b="b"/>
              <a:pathLst>
                <a:path w="2124" h="4628" extrusionOk="0">
                  <a:moveTo>
                    <a:pt x="2057" y="1"/>
                  </a:moveTo>
                  <a:lnTo>
                    <a:pt x="0" y="4587"/>
                  </a:lnTo>
                  <a:lnTo>
                    <a:pt x="66" y="4628"/>
                  </a:lnTo>
                  <a:lnTo>
                    <a:pt x="2123" y="2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5"/>
            <p:cNvSpPr/>
            <p:nvPr/>
          </p:nvSpPr>
          <p:spPr>
            <a:xfrm>
              <a:off x="710901" y="4103904"/>
              <a:ext cx="141634" cy="308540"/>
            </a:xfrm>
            <a:custGeom>
              <a:avLst/>
              <a:gdLst/>
              <a:ahLst/>
              <a:cxnLst/>
              <a:rect l="l" t="t" r="r" b="b"/>
              <a:pathLst>
                <a:path w="2124" h="4627" extrusionOk="0">
                  <a:moveTo>
                    <a:pt x="2057" y="0"/>
                  </a:moveTo>
                  <a:lnTo>
                    <a:pt x="0" y="4599"/>
                  </a:lnTo>
                  <a:lnTo>
                    <a:pt x="67" y="4627"/>
                  </a:lnTo>
                  <a:lnTo>
                    <a:pt x="2124" y="38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5"/>
            <p:cNvSpPr/>
            <p:nvPr/>
          </p:nvSpPr>
          <p:spPr>
            <a:xfrm>
              <a:off x="615677" y="4061960"/>
              <a:ext cx="140567" cy="307740"/>
            </a:xfrm>
            <a:custGeom>
              <a:avLst/>
              <a:gdLst/>
              <a:ahLst/>
              <a:cxnLst/>
              <a:rect l="l" t="t" r="r" b="b"/>
              <a:pathLst>
                <a:path w="2108" h="4615" extrusionOk="0">
                  <a:moveTo>
                    <a:pt x="2045" y="0"/>
                  </a:moveTo>
                  <a:lnTo>
                    <a:pt x="1" y="4586"/>
                  </a:lnTo>
                  <a:lnTo>
                    <a:pt x="63" y="4614"/>
                  </a:lnTo>
                  <a:lnTo>
                    <a:pt x="2108" y="25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5"/>
            <p:cNvSpPr/>
            <p:nvPr/>
          </p:nvSpPr>
          <p:spPr>
            <a:xfrm>
              <a:off x="623412" y="4094235"/>
              <a:ext cx="384558" cy="174775"/>
            </a:xfrm>
            <a:custGeom>
              <a:avLst/>
              <a:gdLst/>
              <a:ahLst/>
              <a:cxnLst/>
              <a:rect l="l" t="t" r="r" b="b"/>
              <a:pathLst>
                <a:path w="5767" h="2621" extrusionOk="0">
                  <a:moveTo>
                    <a:pt x="26" y="1"/>
                  </a:moveTo>
                  <a:lnTo>
                    <a:pt x="1" y="67"/>
                  </a:lnTo>
                  <a:lnTo>
                    <a:pt x="5728" y="2621"/>
                  </a:lnTo>
                  <a:lnTo>
                    <a:pt x="5766" y="25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5"/>
            <p:cNvSpPr/>
            <p:nvPr/>
          </p:nvSpPr>
          <p:spPr>
            <a:xfrm>
              <a:off x="589470" y="4170387"/>
              <a:ext cx="383691" cy="175575"/>
            </a:xfrm>
            <a:custGeom>
              <a:avLst/>
              <a:gdLst/>
              <a:ahLst/>
              <a:cxnLst/>
              <a:rect l="l" t="t" r="r" b="b"/>
              <a:pathLst>
                <a:path w="5754" h="2633" extrusionOk="0">
                  <a:moveTo>
                    <a:pt x="26" y="0"/>
                  </a:moveTo>
                  <a:lnTo>
                    <a:pt x="0" y="63"/>
                  </a:lnTo>
                  <a:lnTo>
                    <a:pt x="5725" y="2633"/>
                  </a:lnTo>
                  <a:lnTo>
                    <a:pt x="5753" y="25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5"/>
            <p:cNvSpPr/>
            <p:nvPr/>
          </p:nvSpPr>
          <p:spPr>
            <a:xfrm>
              <a:off x="555262" y="4247140"/>
              <a:ext cx="383691" cy="174975"/>
            </a:xfrm>
            <a:custGeom>
              <a:avLst/>
              <a:gdLst/>
              <a:ahLst/>
              <a:cxnLst/>
              <a:rect l="l" t="t" r="r" b="b"/>
              <a:pathLst>
                <a:path w="5754" h="2624" extrusionOk="0">
                  <a:moveTo>
                    <a:pt x="26" y="0"/>
                  </a:moveTo>
                  <a:lnTo>
                    <a:pt x="1" y="67"/>
                  </a:lnTo>
                  <a:lnTo>
                    <a:pt x="5728" y="2624"/>
                  </a:lnTo>
                  <a:lnTo>
                    <a:pt x="5753" y="255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8" name="Google Shape;2978;p45"/>
          <p:cNvGrpSpPr/>
          <p:nvPr/>
        </p:nvGrpSpPr>
        <p:grpSpPr>
          <a:xfrm>
            <a:off x="345058" y="3776023"/>
            <a:ext cx="1396719" cy="1294164"/>
            <a:chOff x="7893253" y="3121156"/>
            <a:chExt cx="856410" cy="793528"/>
          </a:xfrm>
        </p:grpSpPr>
        <p:sp>
          <p:nvSpPr>
            <p:cNvPr id="2979" name="Google Shape;2979;p45"/>
            <p:cNvSpPr/>
            <p:nvPr/>
          </p:nvSpPr>
          <p:spPr>
            <a:xfrm>
              <a:off x="8310225" y="3121156"/>
              <a:ext cx="439438" cy="588340"/>
            </a:xfrm>
            <a:custGeom>
              <a:avLst/>
              <a:gdLst/>
              <a:ahLst/>
              <a:cxnLst/>
              <a:rect l="l" t="t" r="r" b="b"/>
              <a:pathLst>
                <a:path w="6590" h="8823" extrusionOk="0">
                  <a:moveTo>
                    <a:pt x="654" y="16"/>
                  </a:moveTo>
                  <a:cubicBezTo>
                    <a:pt x="642" y="0"/>
                    <a:pt x="629" y="0"/>
                    <a:pt x="629" y="0"/>
                  </a:cubicBezTo>
                  <a:cubicBezTo>
                    <a:pt x="629" y="0"/>
                    <a:pt x="0" y="3737"/>
                    <a:pt x="1258" y="6108"/>
                  </a:cubicBezTo>
                  <a:cubicBezTo>
                    <a:pt x="2397" y="8256"/>
                    <a:pt x="5017" y="8744"/>
                    <a:pt x="5504" y="8807"/>
                  </a:cubicBezTo>
                  <a:cubicBezTo>
                    <a:pt x="5555" y="8823"/>
                    <a:pt x="5583" y="8823"/>
                    <a:pt x="5583" y="8823"/>
                  </a:cubicBezTo>
                  <a:cubicBezTo>
                    <a:pt x="5583" y="8823"/>
                    <a:pt x="6589" y="6319"/>
                    <a:pt x="5331" y="3948"/>
                  </a:cubicBezTo>
                  <a:cubicBezTo>
                    <a:pt x="4139" y="1692"/>
                    <a:pt x="956" y="158"/>
                    <a:pt x="654" y="16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5"/>
            <p:cNvSpPr/>
            <p:nvPr/>
          </p:nvSpPr>
          <p:spPr>
            <a:xfrm>
              <a:off x="7992879" y="3473512"/>
              <a:ext cx="435237" cy="425568"/>
            </a:xfrm>
            <a:custGeom>
              <a:avLst/>
              <a:gdLst/>
              <a:ahLst/>
              <a:cxnLst/>
              <a:rect l="l" t="t" r="r" b="b"/>
              <a:pathLst>
                <a:path w="6527" h="6382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0"/>
                    <a:pt x="419" y="3249"/>
                    <a:pt x="2057" y="4888"/>
                  </a:cubicBezTo>
                  <a:cubicBezTo>
                    <a:pt x="3539" y="6382"/>
                    <a:pt x="5832" y="6118"/>
                    <a:pt x="6253" y="6055"/>
                  </a:cubicBezTo>
                  <a:cubicBezTo>
                    <a:pt x="6291" y="6055"/>
                    <a:pt x="6316" y="6039"/>
                    <a:pt x="6316" y="6039"/>
                  </a:cubicBezTo>
                  <a:cubicBezTo>
                    <a:pt x="6316" y="6039"/>
                    <a:pt x="6527" y="3708"/>
                    <a:pt x="4888" y="2070"/>
                  </a:cubicBezTo>
                  <a:cubicBezTo>
                    <a:pt x="3328" y="497"/>
                    <a:pt x="302" y="38"/>
                    <a:pt x="13" y="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5"/>
            <p:cNvSpPr/>
            <p:nvPr/>
          </p:nvSpPr>
          <p:spPr>
            <a:xfrm>
              <a:off x="8211400" y="3155298"/>
              <a:ext cx="439704" cy="587339"/>
            </a:xfrm>
            <a:custGeom>
              <a:avLst/>
              <a:gdLst/>
              <a:ahLst/>
              <a:cxnLst/>
              <a:rect l="l" t="t" r="r" b="b"/>
              <a:pathLst>
                <a:path w="6594" h="8808" extrusionOk="0">
                  <a:moveTo>
                    <a:pt x="630" y="1"/>
                  </a:moveTo>
                  <a:cubicBezTo>
                    <a:pt x="630" y="1"/>
                    <a:pt x="1" y="3734"/>
                    <a:pt x="1259" y="6093"/>
                  </a:cubicBezTo>
                  <a:cubicBezTo>
                    <a:pt x="2397" y="8245"/>
                    <a:pt x="5021" y="8729"/>
                    <a:pt x="5505" y="8795"/>
                  </a:cubicBezTo>
                  <a:cubicBezTo>
                    <a:pt x="5543" y="8808"/>
                    <a:pt x="5571" y="8808"/>
                    <a:pt x="5571" y="8808"/>
                  </a:cubicBezTo>
                  <a:cubicBezTo>
                    <a:pt x="5571" y="8808"/>
                    <a:pt x="6593" y="6304"/>
                    <a:pt x="5335" y="3932"/>
                  </a:cubicBezTo>
                  <a:cubicBezTo>
                    <a:pt x="4140" y="1677"/>
                    <a:pt x="944" y="146"/>
                    <a:pt x="655" y="1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5"/>
            <p:cNvSpPr/>
            <p:nvPr/>
          </p:nvSpPr>
          <p:spPr>
            <a:xfrm>
              <a:off x="8255012" y="3155298"/>
              <a:ext cx="396094" cy="587339"/>
            </a:xfrm>
            <a:custGeom>
              <a:avLst/>
              <a:gdLst/>
              <a:ahLst/>
              <a:cxnLst/>
              <a:rect l="l" t="t" r="r" b="b"/>
              <a:pathLst>
                <a:path w="5940" h="8808" extrusionOk="0">
                  <a:moveTo>
                    <a:pt x="1" y="1"/>
                  </a:moveTo>
                  <a:lnTo>
                    <a:pt x="4851" y="8795"/>
                  </a:lnTo>
                  <a:cubicBezTo>
                    <a:pt x="4889" y="8808"/>
                    <a:pt x="4917" y="8808"/>
                    <a:pt x="4917" y="8808"/>
                  </a:cubicBezTo>
                  <a:cubicBezTo>
                    <a:pt x="4917" y="8808"/>
                    <a:pt x="5939" y="6304"/>
                    <a:pt x="4681" y="3932"/>
                  </a:cubicBezTo>
                  <a:cubicBezTo>
                    <a:pt x="3486" y="1677"/>
                    <a:pt x="290" y="146"/>
                    <a:pt x="1" y="1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5"/>
            <p:cNvSpPr/>
            <p:nvPr/>
          </p:nvSpPr>
          <p:spPr>
            <a:xfrm>
              <a:off x="7893253" y="3506654"/>
              <a:ext cx="436104" cy="408030"/>
            </a:xfrm>
            <a:custGeom>
              <a:avLst/>
              <a:gdLst/>
              <a:ahLst/>
              <a:cxnLst/>
              <a:rect l="l" t="t" r="r" b="b"/>
              <a:pathLst>
                <a:path w="6540" h="6119" extrusionOk="0">
                  <a:moveTo>
                    <a:pt x="0" y="0"/>
                  </a:moveTo>
                  <a:cubicBezTo>
                    <a:pt x="0" y="0"/>
                    <a:pt x="434" y="3249"/>
                    <a:pt x="2070" y="4900"/>
                  </a:cubicBezTo>
                  <a:cubicBezTo>
                    <a:pt x="3102" y="5933"/>
                    <a:pt x="4528" y="6119"/>
                    <a:pt x="5441" y="6119"/>
                  </a:cubicBezTo>
                  <a:cubicBezTo>
                    <a:pt x="5838" y="6119"/>
                    <a:pt x="6138" y="6084"/>
                    <a:pt x="6266" y="6067"/>
                  </a:cubicBezTo>
                  <a:cubicBezTo>
                    <a:pt x="6303" y="6055"/>
                    <a:pt x="6332" y="6055"/>
                    <a:pt x="6332" y="6055"/>
                  </a:cubicBezTo>
                  <a:cubicBezTo>
                    <a:pt x="6332" y="6055"/>
                    <a:pt x="6539" y="3721"/>
                    <a:pt x="4901" y="2070"/>
                  </a:cubicBezTo>
                  <a:cubicBezTo>
                    <a:pt x="3328" y="510"/>
                    <a:pt x="302" y="38"/>
                    <a:pt x="26" y="0"/>
                  </a:cubicBezTo>
                  <a:close/>
                </a:path>
              </a:pathLst>
            </a:custGeom>
            <a:solidFill>
              <a:srgbClr val="0069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5"/>
            <p:cNvSpPr/>
            <p:nvPr/>
          </p:nvSpPr>
          <p:spPr>
            <a:xfrm>
              <a:off x="7894920" y="3506654"/>
              <a:ext cx="434436" cy="404629"/>
            </a:xfrm>
            <a:custGeom>
              <a:avLst/>
              <a:gdLst/>
              <a:ahLst/>
              <a:cxnLst/>
              <a:rect l="l" t="t" r="r" b="b"/>
              <a:pathLst>
                <a:path w="6515" h="6068" extrusionOk="0">
                  <a:moveTo>
                    <a:pt x="1" y="0"/>
                  </a:moveTo>
                  <a:lnTo>
                    <a:pt x="6241" y="6067"/>
                  </a:lnTo>
                  <a:cubicBezTo>
                    <a:pt x="6278" y="6055"/>
                    <a:pt x="6307" y="6055"/>
                    <a:pt x="6307" y="6055"/>
                  </a:cubicBezTo>
                  <a:cubicBezTo>
                    <a:pt x="6307" y="6055"/>
                    <a:pt x="6514" y="3721"/>
                    <a:pt x="4876" y="2070"/>
                  </a:cubicBezTo>
                  <a:cubicBezTo>
                    <a:pt x="3303" y="510"/>
                    <a:pt x="277" y="38"/>
                    <a:pt x="1" y="0"/>
                  </a:cubicBezTo>
                  <a:close/>
                </a:path>
              </a:pathLst>
            </a:custGeom>
            <a:solidFill>
              <a:srgbClr val="509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5" name="Google Shape;2985;p45"/>
          <p:cNvGrpSpPr/>
          <p:nvPr/>
        </p:nvGrpSpPr>
        <p:grpSpPr>
          <a:xfrm>
            <a:off x="411389" y="286494"/>
            <a:ext cx="2063886" cy="2285252"/>
            <a:chOff x="1180196" y="1611644"/>
            <a:chExt cx="1265489" cy="1401221"/>
          </a:xfrm>
        </p:grpSpPr>
        <p:sp>
          <p:nvSpPr>
            <p:cNvPr id="2986" name="Google Shape;2986;p45"/>
            <p:cNvSpPr/>
            <p:nvPr/>
          </p:nvSpPr>
          <p:spPr>
            <a:xfrm>
              <a:off x="1368110" y="1764685"/>
              <a:ext cx="719237" cy="825996"/>
            </a:xfrm>
            <a:custGeom>
              <a:avLst/>
              <a:gdLst/>
              <a:ahLst/>
              <a:cxnLst/>
              <a:rect l="l" t="t" r="r" b="b"/>
              <a:pathLst>
                <a:path w="10786" h="12387" extrusionOk="0">
                  <a:moveTo>
                    <a:pt x="394" y="7275"/>
                  </a:moveTo>
                  <a:cubicBezTo>
                    <a:pt x="236" y="7392"/>
                    <a:pt x="133" y="7549"/>
                    <a:pt x="79" y="7719"/>
                  </a:cubicBezTo>
                  <a:cubicBezTo>
                    <a:pt x="1" y="7942"/>
                    <a:pt x="38" y="8178"/>
                    <a:pt x="183" y="8364"/>
                  </a:cubicBezTo>
                  <a:lnTo>
                    <a:pt x="497" y="8757"/>
                  </a:lnTo>
                  <a:lnTo>
                    <a:pt x="604" y="8873"/>
                  </a:lnTo>
                  <a:cubicBezTo>
                    <a:pt x="762" y="9071"/>
                    <a:pt x="1035" y="9134"/>
                    <a:pt x="1312" y="9084"/>
                  </a:cubicBezTo>
                  <a:cubicBezTo>
                    <a:pt x="1454" y="9043"/>
                    <a:pt x="1586" y="8977"/>
                    <a:pt x="1718" y="8886"/>
                  </a:cubicBezTo>
                  <a:lnTo>
                    <a:pt x="4549" y="6580"/>
                  </a:lnTo>
                  <a:lnTo>
                    <a:pt x="2347" y="10892"/>
                  </a:lnTo>
                  <a:cubicBezTo>
                    <a:pt x="2256" y="11062"/>
                    <a:pt x="2215" y="11245"/>
                    <a:pt x="2240" y="11414"/>
                  </a:cubicBezTo>
                  <a:cubicBezTo>
                    <a:pt x="2268" y="11650"/>
                    <a:pt x="2385" y="11861"/>
                    <a:pt x="2583" y="11965"/>
                  </a:cubicBezTo>
                  <a:lnTo>
                    <a:pt x="3042" y="12201"/>
                  </a:lnTo>
                  <a:lnTo>
                    <a:pt x="3183" y="12267"/>
                  </a:lnTo>
                  <a:cubicBezTo>
                    <a:pt x="3407" y="12386"/>
                    <a:pt x="3684" y="12345"/>
                    <a:pt x="3907" y="12176"/>
                  </a:cubicBezTo>
                  <a:cubicBezTo>
                    <a:pt x="4036" y="12097"/>
                    <a:pt x="4127" y="11981"/>
                    <a:pt x="4206" y="11836"/>
                  </a:cubicBezTo>
                  <a:lnTo>
                    <a:pt x="8584" y="3316"/>
                  </a:lnTo>
                  <a:lnTo>
                    <a:pt x="10326" y="1900"/>
                  </a:lnTo>
                  <a:cubicBezTo>
                    <a:pt x="10694" y="1601"/>
                    <a:pt x="10785" y="1114"/>
                    <a:pt x="10537" y="815"/>
                  </a:cubicBezTo>
                  <a:lnTo>
                    <a:pt x="10446" y="696"/>
                  </a:lnTo>
                  <a:lnTo>
                    <a:pt x="10119" y="302"/>
                  </a:lnTo>
                  <a:cubicBezTo>
                    <a:pt x="9867" y="0"/>
                    <a:pt x="9370" y="0"/>
                    <a:pt x="9002" y="290"/>
                  </a:cubicBezTo>
                  <a:lnTo>
                    <a:pt x="8518" y="683"/>
                  </a:lnTo>
                  <a:lnTo>
                    <a:pt x="8414" y="630"/>
                  </a:lnTo>
                  <a:cubicBezTo>
                    <a:pt x="8059" y="447"/>
                    <a:pt x="7603" y="642"/>
                    <a:pt x="7392" y="1064"/>
                  </a:cubicBezTo>
                  <a:lnTo>
                    <a:pt x="6920" y="1979"/>
                  </a:ln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5"/>
            <p:cNvSpPr/>
            <p:nvPr/>
          </p:nvSpPr>
          <p:spPr>
            <a:xfrm>
              <a:off x="1924578" y="1611644"/>
              <a:ext cx="145168" cy="114627"/>
            </a:xfrm>
            <a:custGeom>
              <a:avLst/>
              <a:gdLst/>
              <a:ahLst/>
              <a:cxnLst/>
              <a:rect l="l" t="t" r="r" b="b"/>
              <a:pathLst>
                <a:path w="2177" h="1719" extrusionOk="0">
                  <a:moveTo>
                    <a:pt x="1324" y="1533"/>
                  </a:moveTo>
                  <a:cubicBezTo>
                    <a:pt x="1850" y="1350"/>
                    <a:pt x="2177" y="903"/>
                    <a:pt x="2045" y="526"/>
                  </a:cubicBezTo>
                  <a:cubicBezTo>
                    <a:pt x="1916" y="158"/>
                    <a:pt x="1378" y="1"/>
                    <a:pt x="853" y="183"/>
                  </a:cubicBezTo>
                  <a:cubicBezTo>
                    <a:pt x="327" y="353"/>
                    <a:pt x="0" y="812"/>
                    <a:pt x="145" y="1180"/>
                  </a:cubicBezTo>
                  <a:cubicBezTo>
                    <a:pt x="277" y="1561"/>
                    <a:pt x="799" y="1718"/>
                    <a:pt x="1324" y="1533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5"/>
            <p:cNvSpPr/>
            <p:nvPr/>
          </p:nvSpPr>
          <p:spPr>
            <a:xfrm>
              <a:off x="1228279" y="2027410"/>
              <a:ext cx="144168" cy="117295"/>
            </a:xfrm>
            <a:custGeom>
              <a:avLst/>
              <a:gdLst/>
              <a:ahLst/>
              <a:cxnLst/>
              <a:rect l="l" t="t" r="r" b="b"/>
              <a:pathLst>
                <a:path w="2162" h="1759" extrusionOk="0">
                  <a:moveTo>
                    <a:pt x="1441" y="1469"/>
                  </a:moveTo>
                  <a:cubicBezTo>
                    <a:pt x="1926" y="1180"/>
                    <a:pt x="2162" y="683"/>
                    <a:pt x="1967" y="356"/>
                  </a:cubicBezTo>
                  <a:cubicBezTo>
                    <a:pt x="1768" y="29"/>
                    <a:pt x="1218" y="1"/>
                    <a:pt x="721" y="290"/>
                  </a:cubicBezTo>
                  <a:cubicBezTo>
                    <a:pt x="237" y="567"/>
                    <a:pt x="1" y="1064"/>
                    <a:pt x="196" y="1391"/>
                  </a:cubicBezTo>
                  <a:cubicBezTo>
                    <a:pt x="394" y="1718"/>
                    <a:pt x="957" y="1759"/>
                    <a:pt x="1441" y="1469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5"/>
            <p:cNvSpPr/>
            <p:nvPr/>
          </p:nvSpPr>
          <p:spPr>
            <a:xfrm>
              <a:off x="1603107" y="1794218"/>
              <a:ext cx="152103" cy="117895"/>
            </a:xfrm>
            <a:custGeom>
              <a:avLst/>
              <a:gdLst/>
              <a:ahLst/>
              <a:cxnLst/>
              <a:rect l="l" t="t" r="r" b="b"/>
              <a:pathLst>
                <a:path w="2281" h="1768" extrusionOk="0">
                  <a:moveTo>
                    <a:pt x="1457" y="1507"/>
                  </a:moveTo>
                  <a:cubicBezTo>
                    <a:pt x="1994" y="1246"/>
                    <a:pt x="2281" y="746"/>
                    <a:pt x="2111" y="406"/>
                  </a:cubicBezTo>
                  <a:cubicBezTo>
                    <a:pt x="1941" y="66"/>
                    <a:pt x="1365" y="0"/>
                    <a:pt x="828" y="261"/>
                  </a:cubicBezTo>
                  <a:cubicBezTo>
                    <a:pt x="290" y="525"/>
                    <a:pt x="0" y="1022"/>
                    <a:pt x="173" y="1362"/>
                  </a:cubicBezTo>
                  <a:cubicBezTo>
                    <a:pt x="343" y="1705"/>
                    <a:pt x="919" y="1768"/>
                    <a:pt x="1457" y="150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5"/>
            <p:cNvSpPr/>
            <p:nvPr/>
          </p:nvSpPr>
          <p:spPr>
            <a:xfrm>
              <a:off x="1403857" y="1957592"/>
              <a:ext cx="94422" cy="121496"/>
            </a:xfrm>
            <a:custGeom>
              <a:avLst/>
              <a:gdLst/>
              <a:ahLst/>
              <a:cxnLst/>
              <a:rect l="l" t="t" r="r" b="b"/>
              <a:pathLst>
                <a:path w="1416" h="1822" extrusionOk="0">
                  <a:moveTo>
                    <a:pt x="592" y="1771"/>
                  </a:moveTo>
                  <a:cubicBezTo>
                    <a:pt x="931" y="1821"/>
                    <a:pt x="1274" y="1469"/>
                    <a:pt x="1337" y="997"/>
                  </a:cubicBezTo>
                  <a:cubicBezTo>
                    <a:pt x="1416" y="525"/>
                    <a:pt x="1180" y="91"/>
                    <a:pt x="828" y="41"/>
                  </a:cubicBezTo>
                  <a:cubicBezTo>
                    <a:pt x="472" y="0"/>
                    <a:pt x="132" y="340"/>
                    <a:pt x="66" y="812"/>
                  </a:cubicBezTo>
                  <a:cubicBezTo>
                    <a:pt x="0" y="1299"/>
                    <a:pt x="236" y="1718"/>
                    <a:pt x="592" y="177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5"/>
            <p:cNvSpPr/>
            <p:nvPr/>
          </p:nvSpPr>
          <p:spPr>
            <a:xfrm>
              <a:off x="2326723" y="1640792"/>
              <a:ext cx="118962" cy="143301"/>
            </a:xfrm>
            <a:custGeom>
              <a:avLst/>
              <a:gdLst/>
              <a:ahLst/>
              <a:cxnLst/>
              <a:rect l="l" t="t" r="r" b="b"/>
              <a:pathLst>
                <a:path w="1784" h="2149" extrusionOk="0">
                  <a:moveTo>
                    <a:pt x="236" y="787"/>
                  </a:moveTo>
                  <a:cubicBezTo>
                    <a:pt x="0" y="1284"/>
                    <a:pt x="104" y="1822"/>
                    <a:pt x="472" y="1991"/>
                  </a:cubicBezTo>
                  <a:cubicBezTo>
                    <a:pt x="840" y="2149"/>
                    <a:pt x="1324" y="1875"/>
                    <a:pt x="1548" y="1378"/>
                  </a:cubicBezTo>
                  <a:cubicBezTo>
                    <a:pt x="1784" y="878"/>
                    <a:pt x="1664" y="340"/>
                    <a:pt x="1312" y="170"/>
                  </a:cubicBezTo>
                  <a:cubicBezTo>
                    <a:pt x="944" y="1"/>
                    <a:pt x="459" y="277"/>
                    <a:pt x="236" y="787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5"/>
            <p:cNvSpPr/>
            <p:nvPr/>
          </p:nvSpPr>
          <p:spPr>
            <a:xfrm>
              <a:off x="1425862" y="1826492"/>
              <a:ext cx="164306" cy="148569"/>
            </a:xfrm>
            <a:custGeom>
              <a:avLst/>
              <a:gdLst/>
              <a:ahLst/>
              <a:cxnLst/>
              <a:rect l="l" t="t" r="r" b="b"/>
              <a:pathLst>
                <a:path w="2464" h="2228" extrusionOk="0">
                  <a:moveTo>
                    <a:pt x="878" y="1494"/>
                  </a:moveTo>
                  <a:cubicBezTo>
                    <a:pt x="1400" y="1913"/>
                    <a:pt x="1888" y="2227"/>
                    <a:pt x="2174" y="1875"/>
                  </a:cubicBezTo>
                  <a:cubicBezTo>
                    <a:pt x="2463" y="1520"/>
                    <a:pt x="2265" y="906"/>
                    <a:pt x="1743" y="485"/>
                  </a:cubicBezTo>
                  <a:cubicBezTo>
                    <a:pt x="1230" y="54"/>
                    <a:pt x="576" y="0"/>
                    <a:pt x="287" y="356"/>
                  </a:cubicBezTo>
                  <a:cubicBezTo>
                    <a:pt x="1" y="696"/>
                    <a:pt x="353" y="1076"/>
                    <a:pt x="878" y="1494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5"/>
            <p:cNvSpPr/>
            <p:nvPr/>
          </p:nvSpPr>
          <p:spPr>
            <a:xfrm>
              <a:off x="1599715" y="2593958"/>
              <a:ext cx="156504" cy="124229"/>
            </a:xfrm>
            <a:custGeom>
              <a:avLst/>
              <a:gdLst/>
              <a:ahLst/>
              <a:cxnLst/>
              <a:rect l="l" t="t" r="r" b="b"/>
              <a:pathLst>
                <a:path w="2347" h="1863" extrusionOk="0">
                  <a:moveTo>
                    <a:pt x="931" y="170"/>
                  </a:moveTo>
                  <a:cubicBezTo>
                    <a:pt x="356" y="353"/>
                    <a:pt x="0" y="840"/>
                    <a:pt x="132" y="1259"/>
                  </a:cubicBezTo>
                  <a:cubicBezTo>
                    <a:pt x="277" y="1677"/>
                    <a:pt x="840" y="1863"/>
                    <a:pt x="1415" y="1690"/>
                  </a:cubicBezTo>
                  <a:cubicBezTo>
                    <a:pt x="1991" y="1507"/>
                    <a:pt x="2346" y="1023"/>
                    <a:pt x="2202" y="605"/>
                  </a:cubicBezTo>
                  <a:cubicBezTo>
                    <a:pt x="2070" y="183"/>
                    <a:pt x="1494" y="1"/>
                    <a:pt x="931" y="17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5"/>
            <p:cNvSpPr/>
            <p:nvPr/>
          </p:nvSpPr>
          <p:spPr>
            <a:xfrm>
              <a:off x="1456412" y="2705786"/>
              <a:ext cx="113560" cy="147702"/>
            </a:xfrm>
            <a:custGeom>
              <a:avLst/>
              <a:gdLst/>
              <a:ahLst/>
              <a:cxnLst/>
              <a:rect l="l" t="t" r="r" b="b"/>
              <a:pathLst>
                <a:path w="1703" h="2215" extrusionOk="0">
                  <a:moveTo>
                    <a:pt x="1652" y="1180"/>
                  </a:moveTo>
                  <a:cubicBezTo>
                    <a:pt x="1703" y="591"/>
                    <a:pt x="1375" y="79"/>
                    <a:pt x="945" y="41"/>
                  </a:cubicBezTo>
                  <a:cubicBezTo>
                    <a:pt x="498" y="0"/>
                    <a:pt x="105" y="447"/>
                    <a:pt x="51" y="1035"/>
                  </a:cubicBezTo>
                  <a:cubicBezTo>
                    <a:pt x="1" y="1626"/>
                    <a:pt x="315" y="2136"/>
                    <a:pt x="759" y="2177"/>
                  </a:cubicBezTo>
                  <a:cubicBezTo>
                    <a:pt x="1206" y="2214"/>
                    <a:pt x="1599" y="1771"/>
                    <a:pt x="1652" y="1180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5"/>
            <p:cNvSpPr/>
            <p:nvPr/>
          </p:nvSpPr>
          <p:spPr>
            <a:xfrm>
              <a:off x="2095558" y="1708737"/>
              <a:ext cx="173108" cy="115427"/>
            </a:xfrm>
            <a:custGeom>
              <a:avLst/>
              <a:gdLst/>
              <a:ahLst/>
              <a:cxnLst/>
              <a:rect l="l" t="t" r="r" b="b"/>
              <a:pathLst>
                <a:path w="2596" h="1731" extrusionOk="0">
                  <a:moveTo>
                    <a:pt x="1523" y="1548"/>
                  </a:moveTo>
                  <a:cubicBezTo>
                    <a:pt x="2177" y="1375"/>
                    <a:pt x="2595" y="878"/>
                    <a:pt x="2466" y="431"/>
                  </a:cubicBezTo>
                  <a:cubicBezTo>
                    <a:pt x="2334" y="0"/>
                    <a:pt x="1825" y="79"/>
                    <a:pt x="1180" y="261"/>
                  </a:cubicBezTo>
                  <a:cubicBezTo>
                    <a:pt x="538" y="447"/>
                    <a:pt x="0" y="655"/>
                    <a:pt x="132" y="1089"/>
                  </a:cubicBezTo>
                  <a:cubicBezTo>
                    <a:pt x="252" y="1520"/>
                    <a:pt x="881" y="1730"/>
                    <a:pt x="1523" y="1548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5"/>
            <p:cNvSpPr/>
            <p:nvPr/>
          </p:nvSpPr>
          <p:spPr>
            <a:xfrm>
              <a:off x="1680002" y="2836019"/>
              <a:ext cx="141634" cy="166973"/>
            </a:xfrm>
            <a:custGeom>
              <a:avLst/>
              <a:gdLst/>
              <a:ahLst/>
              <a:cxnLst/>
              <a:rect l="l" t="t" r="r" b="b"/>
              <a:pathLst>
                <a:path w="2124" h="2504" extrusionOk="0">
                  <a:moveTo>
                    <a:pt x="369" y="261"/>
                  </a:moveTo>
                  <a:cubicBezTo>
                    <a:pt x="1" y="513"/>
                    <a:pt x="1" y="1167"/>
                    <a:pt x="381" y="1718"/>
                  </a:cubicBezTo>
                  <a:cubicBezTo>
                    <a:pt x="762" y="2268"/>
                    <a:pt x="1378" y="2504"/>
                    <a:pt x="1759" y="2243"/>
                  </a:cubicBezTo>
                  <a:cubicBezTo>
                    <a:pt x="2124" y="1991"/>
                    <a:pt x="1888" y="1535"/>
                    <a:pt x="1510" y="985"/>
                  </a:cubicBezTo>
                  <a:cubicBezTo>
                    <a:pt x="1117" y="434"/>
                    <a:pt x="749" y="0"/>
                    <a:pt x="369" y="261"/>
                  </a:cubicBezTo>
                  <a:close/>
                </a:path>
              </a:pathLst>
            </a:custGeom>
            <a:solidFill>
              <a:srgbClr val="31140C">
                <a:alpha val="2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5"/>
            <p:cNvSpPr/>
            <p:nvPr/>
          </p:nvSpPr>
          <p:spPr>
            <a:xfrm>
              <a:off x="1416989" y="1835703"/>
              <a:ext cx="444039" cy="732107"/>
            </a:xfrm>
            <a:custGeom>
              <a:avLst/>
              <a:gdLst/>
              <a:ahLst/>
              <a:cxnLst/>
              <a:rect l="l" t="t" r="r" b="b"/>
              <a:pathLst>
                <a:path w="6659" h="10979" extrusionOk="0">
                  <a:moveTo>
                    <a:pt x="5918" y="0"/>
                  </a:moveTo>
                  <a:cubicBezTo>
                    <a:pt x="5631" y="0"/>
                    <a:pt x="5335" y="183"/>
                    <a:pt x="5177" y="496"/>
                  </a:cubicBezTo>
                  <a:lnTo>
                    <a:pt x="120" y="10324"/>
                  </a:lnTo>
                  <a:cubicBezTo>
                    <a:pt x="41" y="10494"/>
                    <a:pt x="0" y="10680"/>
                    <a:pt x="29" y="10850"/>
                  </a:cubicBezTo>
                  <a:cubicBezTo>
                    <a:pt x="143" y="10792"/>
                    <a:pt x="283" y="10762"/>
                    <a:pt x="435" y="10762"/>
                  </a:cubicBezTo>
                  <a:cubicBezTo>
                    <a:pt x="632" y="10762"/>
                    <a:pt x="849" y="10811"/>
                    <a:pt x="1063" y="10916"/>
                  </a:cubicBezTo>
                  <a:cubicBezTo>
                    <a:pt x="1089" y="10941"/>
                    <a:pt x="1129" y="10953"/>
                    <a:pt x="1167" y="10979"/>
                  </a:cubicBezTo>
                  <a:lnTo>
                    <a:pt x="6659" y="301"/>
                  </a:lnTo>
                  <a:lnTo>
                    <a:pt x="6200" y="65"/>
                  </a:lnTo>
                  <a:cubicBezTo>
                    <a:pt x="6111" y="21"/>
                    <a:pt x="6015" y="0"/>
                    <a:pt x="5918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5"/>
            <p:cNvSpPr/>
            <p:nvPr/>
          </p:nvSpPr>
          <p:spPr>
            <a:xfrm>
              <a:off x="1494809" y="1855708"/>
              <a:ext cx="405430" cy="755113"/>
            </a:xfrm>
            <a:custGeom>
              <a:avLst/>
              <a:gdLst/>
              <a:ahLst/>
              <a:cxnLst/>
              <a:rect l="l" t="t" r="r" b="b"/>
              <a:pathLst>
                <a:path w="6080" h="11324" extrusionOk="0">
                  <a:moveTo>
                    <a:pt x="5492" y="1"/>
                  </a:moveTo>
                  <a:lnTo>
                    <a:pt x="0" y="10679"/>
                  </a:lnTo>
                  <a:cubicBezTo>
                    <a:pt x="277" y="10851"/>
                    <a:pt x="459" y="11087"/>
                    <a:pt x="525" y="11323"/>
                  </a:cubicBezTo>
                  <a:cubicBezTo>
                    <a:pt x="642" y="11229"/>
                    <a:pt x="749" y="11113"/>
                    <a:pt x="827" y="10968"/>
                  </a:cubicBezTo>
                  <a:lnTo>
                    <a:pt x="5872" y="1139"/>
                  </a:lnTo>
                  <a:cubicBezTo>
                    <a:pt x="6080" y="733"/>
                    <a:pt x="5976" y="249"/>
                    <a:pt x="5624" y="63"/>
                  </a:cubicBezTo>
                  <a:lnTo>
                    <a:pt x="5492" y="1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5"/>
            <p:cNvSpPr/>
            <p:nvPr/>
          </p:nvSpPr>
          <p:spPr>
            <a:xfrm>
              <a:off x="1418856" y="2553284"/>
              <a:ext cx="111026" cy="67283"/>
            </a:xfrm>
            <a:custGeom>
              <a:avLst/>
              <a:gdLst/>
              <a:ahLst/>
              <a:cxnLst/>
              <a:rect l="l" t="t" r="r" b="b"/>
              <a:pathLst>
                <a:path w="1665" h="1009" extrusionOk="0">
                  <a:moveTo>
                    <a:pt x="407" y="1"/>
                  </a:moveTo>
                  <a:cubicBezTo>
                    <a:pt x="255" y="1"/>
                    <a:pt x="115" y="31"/>
                    <a:pt x="1" y="89"/>
                  </a:cubicBezTo>
                  <a:cubicBezTo>
                    <a:pt x="13" y="337"/>
                    <a:pt x="142" y="532"/>
                    <a:pt x="340" y="639"/>
                  </a:cubicBezTo>
                  <a:lnTo>
                    <a:pt x="800" y="875"/>
                  </a:lnTo>
                  <a:lnTo>
                    <a:pt x="944" y="941"/>
                  </a:lnTo>
                  <a:cubicBezTo>
                    <a:pt x="1031" y="987"/>
                    <a:pt x="1127" y="1009"/>
                    <a:pt x="1225" y="1009"/>
                  </a:cubicBezTo>
                  <a:cubicBezTo>
                    <a:pt x="1375" y="1009"/>
                    <a:pt x="1529" y="957"/>
                    <a:pt x="1664" y="862"/>
                  </a:cubicBezTo>
                  <a:cubicBezTo>
                    <a:pt x="1598" y="626"/>
                    <a:pt x="1416" y="390"/>
                    <a:pt x="1139" y="218"/>
                  </a:cubicBezTo>
                  <a:cubicBezTo>
                    <a:pt x="1101" y="192"/>
                    <a:pt x="1061" y="180"/>
                    <a:pt x="1035" y="155"/>
                  </a:cubicBezTo>
                  <a:cubicBezTo>
                    <a:pt x="821" y="50"/>
                    <a:pt x="604" y="1"/>
                    <a:pt x="407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5"/>
            <p:cNvSpPr/>
            <p:nvPr/>
          </p:nvSpPr>
          <p:spPr>
            <a:xfrm>
              <a:off x="1274553" y="1803295"/>
              <a:ext cx="690497" cy="546997"/>
            </a:xfrm>
            <a:custGeom>
              <a:avLst/>
              <a:gdLst/>
              <a:ahLst/>
              <a:cxnLst/>
              <a:rect l="l" t="t" r="r" b="b"/>
              <a:pathLst>
                <a:path w="10355" h="8203" extrusionOk="0">
                  <a:moveTo>
                    <a:pt x="9516" y="1"/>
                  </a:moveTo>
                  <a:cubicBezTo>
                    <a:pt x="9315" y="1"/>
                    <a:pt x="9101" y="73"/>
                    <a:pt x="8927" y="220"/>
                  </a:cubicBezTo>
                  <a:lnTo>
                    <a:pt x="303" y="7193"/>
                  </a:lnTo>
                  <a:cubicBezTo>
                    <a:pt x="158" y="7325"/>
                    <a:pt x="54" y="7483"/>
                    <a:pt x="1" y="7640"/>
                  </a:cubicBezTo>
                  <a:cubicBezTo>
                    <a:pt x="22" y="7638"/>
                    <a:pt x="44" y="7637"/>
                    <a:pt x="66" y="7637"/>
                  </a:cubicBezTo>
                  <a:cubicBezTo>
                    <a:pt x="352" y="7637"/>
                    <a:pt x="674" y="7808"/>
                    <a:pt x="919" y="8112"/>
                  </a:cubicBezTo>
                  <a:cubicBezTo>
                    <a:pt x="957" y="8137"/>
                    <a:pt x="969" y="8178"/>
                    <a:pt x="998" y="8203"/>
                  </a:cubicBezTo>
                  <a:lnTo>
                    <a:pt x="10355" y="629"/>
                  </a:lnTo>
                  <a:lnTo>
                    <a:pt x="10040" y="220"/>
                  </a:lnTo>
                  <a:cubicBezTo>
                    <a:pt x="9915" y="76"/>
                    <a:pt x="9722" y="1"/>
                    <a:pt x="9516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5"/>
            <p:cNvSpPr/>
            <p:nvPr/>
          </p:nvSpPr>
          <p:spPr>
            <a:xfrm>
              <a:off x="1341036" y="1845239"/>
              <a:ext cx="647554" cy="558333"/>
            </a:xfrm>
            <a:custGeom>
              <a:avLst/>
              <a:gdLst/>
              <a:ahLst/>
              <a:cxnLst/>
              <a:rect l="l" t="t" r="r" b="b"/>
              <a:pathLst>
                <a:path w="9711" h="8373" extrusionOk="0">
                  <a:moveTo>
                    <a:pt x="9358" y="0"/>
                  </a:moveTo>
                  <a:lnTo>
                    <a:pt x="1" y="7574"/>
                  </a:lnTo>
                  <a:cubicBezTo>
                    <a:pt x="183" y="7835"/>
                    <a:pt x="262" y="8137"/>
                    <a:pt x="224" y="8373"/>
                  </a:cubicBezTo>
                  <a:cubicBezTo>
                    <a:pt x="366" y="8348"/>
                    <a:pt x="510" y="8282"/>
                    <a:pt x="642" y="8178"/>
                  </a:cubicBezTo>
                  <a:lnTo>
                    <a:pt x="9251" y="1192"/>
                  </a:lnTo>
                  <a:cubicBezTo>
                    <a:pt x="9619" y="903"/>
                    <a:pt x="9710" y="419"/>
                    <a:pt x="9462" y="117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rgbClr val="A34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5"/>
            <p:cNvSpPr/>
            <p:nvPr/>
          </p:nvSpPr>
          <p:spPr>
            <a:xfrm>
              <a:off x="1269352" y="2312490"/>
              <a:ext cx="89155" cy="92622"/>
            </a:xfrm>
            <a:custGeom>
              <a:avLst/>
              <a:gdLst/>
              <a:ahLst/>
              <a:cxnLst/>
              <a:rect l="l" t="t" r="r" b="b"/>
              <a:pathLst>
                <a:path w="1337" h="1389" extrusionOk="0">
                  <a:moveTo>
                    <a:pt x="144" y="1"/>
                  </a:moveTo>
                  <a:cubicBezTo>
                    <a:pt x="122" y="1"/>
                    <a:pt x="100" y="2"/>
                    <a:pt x="79" y="4"/>
                  </a:cubicBezTo>
                  <a:cubicBezTo>
                    <a:pt x="0" y="227"/>
                    <a:pt x="25" y="476"/>
                    <a:pt x="170" y="646"/>
                  </a:cubicBezTo>
                  <a:lnTo>
                    <a:pt x="497" y="1039"/>
                  </a:lnTo>
                  <a:lnTo>
                    <a:pt x="604" y="1155"/>
                  </a:lnTo>
                  <a:cubicBezTo>
                    <a:pt x="725" y="1307"/>
                    <a:pt x="914" y="1389"/>
                    <a:pt x="1114" y="1389"/>
                  </a:cubicBezTo>
                  <a:cubicBezTo>
                    <a:pt x="1175" y="1389"/>
                    <a:pt x="1238" y="1381"/>
                    <a:pt x="1299" y="1366"/>
                  </a:cubicBezTo>
                  <a:cubicBezTo>
                    <a:pt x="1337" y="1130"/>
                    <a:pt x="1258" y="828"/>
                    <a:pt x="1076" y="567"/>
                  </a:cubicBezTo>
                  <a:cubicBezTo>
                    <a:pt x="1047" y="542"/>
                    <a:pt x="1035" y="501"/>
                    <a:pt x="997" y="476"/>
                  </a:cubicBezTo>
                  <a:cubicBezTo>
                    <a:pt x="752" y="172"/>
                    <a:pt x="430" y="1"/>
                    <a:pt x="144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5"/>
            <p:cNvSpPr/>
            <p:nvPr/>
          </p:nvSpPr>
          <p:spPr>
            <a:xfrm>
              <a:off x="1900178" y="1640787"/>
              <a:ext cx="145234" cy="100290"/>
            </a:xfrm>
            <a:custGeom>
              <a:avLst/>
              <a:gdLst/>
              <a:ahLst/>
              <a:cxnLst/>
              <a:rect l="l" t="t" r="r" b="b"/>
              <a:pathLst>
                <a:path w="2178" h="1504" extrusionOk="0">
                  <a:moveTo>
                    <a:pt x="1293" y="0"/>
                  </a:moveTo>
                  <a:cubicBezTo>
                    <a:pt x="1152" y="0"/>
                    <a:pt x="1003" y="25"/>
                    <a:pt x="853" y="78"/>
                  </a:cubicBezTo>
                  <a:cubicBezTo>
                    <a:pt x="331" y="261"/>
                    <a:pt x="1" y="707"/>
                    <a:pt x="133" y="1085"/>
                  </a:cubicBezTo>
                  <a:cubicBezTo>
                    <a:pt x="228" y="1348"/>
                    <a:pt x="530" y="1504"/>
                    <a:pt x="886" y="1504"/>
                  </a:cubicBezTo>
                  <a:cubicBezTo>
                    <a:pt x="1027" y="1504"/>
                    <a:pt x="1177" y="1479"/>
                    <a:pt x="1325" y="1428"/>
                  </a:cubicBezTo>
                  <a:cubicBezTo>
                    <a:pt x="1850" y="1258"/>
                    <a:pt x="2177" y="799"/>
                    <a:pt x="2045" y="431"/>
                  </a:cubicBezTo>
                  <a:cubicBezTo>
                    <a:pt x="1944" y="158"/>
                    <a:pt x="1647" y="0"/>
                    <a:pt x="1293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5"/>
            <p:cNvSpPr/>
            <p:nvPr/>
          </p:nvSpPr>
          <p:spPr>
            <a:xfrm>
              <a:off x="1180196" y="2067295"/>
              <a:ext cx="144368" cy="105092"/>
            </a:xfrm>
            <a:custGeom>
              <a:avLst/>
              <a:gdLst/>
              <a:ahLst/>
              <a:cxnLst/>
              <a:rect l="l" t="t" r="r" b="b"/>
              <a:pathLst>
                <a:path w="2165" h="1576" extrusionOk="0">
                  <a:moveTo>
                    <a:pt x="1387" y="0"/>
                  </a:moveTo>
                  <a:cubicBezTo>
                    <a:pt x="1176" y="0"/>
                    <a:pt x="940" y="63"/>
                    <a:pt x="721" y="193"/>
                  </a:cubicBezTo>
                  <a:cubicBezTo>
                    <a:pt x="236" y="482"/>
                    <a:pt x="0" y="979"/>
                    <a:pt x="199" y="1309"/>
                  </a:cubicBezTo>
                  <a:cubicBezTo>
                    <a:pt x="304" y="1487"/>
                    <a:pt x="519" y="1576"/>
                    <a:pt x="770" y="1576"/>
                  </a:cubicBezTo>
                  <a:cubicBezTo>
                    <a:pt x="982" y="1576"/>
                    <a:pt x="1220" y="1513"/>
                    <a:pt x="1441" y="1388"/>
                  </a:cubicBezTo>
                  <a:cubicBezTo>
                    <a:pt x="1928" y="1099"/>
                    <a:pt x="2164" y="602"/>
                    <a:pt x="1966" y="272"/>
                  </a:cubicBezTo>
                  <a:cubicBezTo>
                    <a:pt x="1859" y="92"/>
                    <a:pt x="1642" y="0"/>
                    <a:pt x="1387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5"/>
            <p:cNvSpPr/>
            <p:nvPr/>
          </p:nvSpPr>
          <p:spPr>
            <a:xfrm>
              <a:off x="1202868" y="2090634"/>
              <a:ext cx="94422" cy="61281"/>
            </a:xfrm>
            <a:custGeom>
              <a:avLst/>
              <a:gdLst/>
              <a:ahLst/>
              <a:cxnLst/>
              <a:rect l="l" t="t" r="r" b="b"/>
              <a:pathLst>
                <a:path w="1416" h="919" extrusionOk="0">
                  <a:moveTo>
                    <a:pt x="0" y="881"/>
                  </a:moveTo>
                  <a:cubicBezTo>
                    <a:pt x="0" y="865"/>
                    <a:pt x="41" y="865"/>
                    <a:pt x="107" y="852"/>
                  </a:cubicBezTo>
                  <a:cubicBezTo>
                    <a:pt x="173" y="852"/>
                    <a:pt x="264" y="827"/>
                    <a:pt x="355" y="786"/>
                  </a:cubicBezTo>
                  <a:cubicBezTo>
                    <a:pt x="447" y="736"/>
                    <a:pt x="538" y="670"/>
                    <a:pt x="604" y="591"/>
                  </a:cubicBezTo>
                  <a:cubicBezTo>
                    <a:pt x="670" y="513"/>
                    <a:pt x="708" y="409"/>
                    <a:pt x="761" y="330"/>
                  </a:cubicBezTo>
                  <a:cubicBezTo>
                    <a:pt x="815" y="236"/>
                    <a:pt x="881" y="145"/>
                    <a:pt x="972" y="79"/>
                  </a:cubicBezTo>
                  <a:cubicBezTo>
                    <a:pt x="1022" y="54"/>
                    <a:pt x="1063" y="28"/>
                    <a:pt x="1117" y="16"/>
                  </a:cubicBezTo>
                  <a:cubicBezTo>
                    <a:pt x="1167" y="0"/>
                    <a:pt x="1208" y="0"/>
                    <a:pt x="1246" y="16"/>
                  </a:cubicBezTo>
                  <a:cubicBezTo>
                    <a:pt x="1324" y="28"/>
                    <a:pt x="1378" y="66"/>
                    <a:pt x="1403" y="107"/>
                  </a:cubicBezTo>
                  <a:cubicBezTo>
                    <a:pt x="1415" y="145"/>
                    <a:pt x="1415" y="173"/>
                    <a:pt x="1403" y="173"/>
                  </a:cubicBezTo>
                  <a:cubicBezTo>
                    <a:pt x="1378" y="186"/>
                    <a:pt x="1337" y="132"/>
                    <a:pt x="1233" y="132"/>
                  </a:cubicBezTo>
                  <a:cubicBezTo>
                    <a:pt x="1180" y="132"/>
                    <a:pt x="1129" y="157"/>
                    <a:pt x="1063" y="198"/>
                  </a:cubicBezTo>
                  <a:cubicBezTo>
                    <a:pt x="1010" y="252"/>
                    <a:pt x="959" y="315"/>
                    <a:pt x="906" y="393"/>
                  </a:cubicBezTo>
                  <a:cubicBezTo>
                    <a:pt x="865" y="472"/>
                    <a:pt x="802" y="579"/>
                    <a:pt x="708" y="683"/>
                  </a:cubicBezTo>
                  <a:cubicBezTo>
                    <a:pt x="617" y="774"/>
                    <a:pt x="500" y="840"/>
                    <a:pt x="393" y="881"/>
                  </a:cubicBezTo>
                  <a:cubicBezTo>
                    <a:pt x="277" y="919"/>
                    <a:pt x="173" y="919"/>
                    <a:pt x="107" y="906"/>
                  </a:cubicBezTo>
                  <a:cubicBezTo>
                    <a:pt x="41" y="906"/>
                    <a:pt x="0" y="881"/>
                    <a:pt x="0" y="88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5"/>
            <p:cNvSpPr/>
            <p:nvPr/>
          </p:nvSpPr>
          <p:spPr>
            <a:xfrm>
              <a:off x="1554157" y="1834369"/>
              <a:ext cx="153170" cy="104558"/>
            </a:xfrm>
            <a:custGeom>
              <a:avLst/>
              <a:gdLst/>
              <a:ahLst/>
              <a:cxnLst/>
              <a:rect l="l" t="t" r="r" b="b"/>
              <a:pathLst>
                <a:path w="2297" h="1568" extrusionOk="0">
                  <a:moveTo>
                    <a:pt x="1497" y="1"/>
                  </a:moveTo>
                  <a:cubicBezTo>
                    <a:pt x="1293" y="1"/>
                    <a:pt x="1063" y="54"/>
                    <a:pt x="840" y="163"/>
                  </a:cubicBezTo>
                  <a:cubicBezTo>
                    <a:pt x="302" y="437"/>
                    <a:pt x="0" y="921"/>
                    <a:pt x="186" y="1264"/>
                  </a:cubicBezTo>
                  <a:cubicBezTo>
                    <a:pt x="285" y="1463"/>
                    <a:pt x="524" y="1568"/>
                    <a:pt x="810" y="1568"/>
                  </a:cubicBezTo>
                  <a:cubicBezTo>
                    <a:pt x="1012" y="1568"/>
                    <a:pt x="1239" y="1515"/>
                    <a:pt x="1457" y="1406"/>
                  </a:cubicBezTo>
                  <a:cubicBezTo>
                    <a:pt x="1994" y="1145"/>
                    <a:pt x="2296" y="648"/>
                    <a:pt x="2123" y="305"/>
                  </a:cubicBezTo>
                  <a:cubicBezTo>
                    <a:pt x="2024" y="106"/>
                    <a:pt x="1786" y="1"/>
                    <a:pt x="149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5"/>
            <p:cNvSpPr/>
            <p:nvPr/>
          </p:nvSpPr>
          <p:spPr>
            <a:xfrm>
              <a:off x="1575096" y="1859042"/>
              <a:ext cx="111226" cy="67416"/>
            </a:xfrm>
            <a:custGeom>
              <a:avLst/>
              <a:gdLst/>
              <a:ahLst/>
              <a:cxnLst/>
              <a:rect l="l" t="t" r="r" b="b"/>
              <a:pathLst>
                <a:path w="1668" h="1011" extrusionOk="0">
                  <a:moveTo>
                    <a:pt x="1652" y="1"/>
                  </a:moveTo>
                  <a:cubicBezTo>
                    <a:pt x="1652" y="1"/>
                    <a:pt x="1668" y="54"/>
                    <a:pt x="1640" y="133"/>
                  </a:cubicBezTo>
                  <a:cubicBezTo>
                    <a:pt x="1614" y="212"/>
                    <a:pt x="1548" y="328"/>
                    <a:pt x="1457" y="422"/>
                  </a:cubicBezTo>
                  <a:cubicBezTo>
                    <a:pt x="1404" y="473"/>
                    <a:pt x="1338" y="514"/>
                    <a:pt x="1275" y="551"/>
                  </a:cubicBezTo>
                  <a:cubicBezTo>
                    <a:pt x="1234" y="564"/>
                    <a:pt x="1196" y="580"/>
                    <a:pt x="1143" y="580"/>
                  </a:cubicBezTo>
                  <a:cubicBezTo>
                    <a:pt x="1089" y="580"/>
                    <a:pt x="1051" y="564"/>
                    <a:pt x="1010" y="551"/>
                  </a:cubicBezTo>
                  <a:cubicBezTo>
                    <a:pt x="973" y="539"/>
                    <a:pt x="944" y="539"/>
                    <a:pt x="919" y="526"/>
                  </a:cubicBezTo>
                  <a:cubicBezTo>
                    <a:pt x="882" y="526"/>
                    <a:pt x="853" y="514"/>
                    <a:pt x="828" y="514"/>
                  </a:cubicBezTo>
                  <a:cubicBezTo>
                    <a:pt x="762" y="514"/>
                    <a:pt x="709" y="514"/>
                    <a:pt x="658" y="526"/>
                  </a:cubicBezTo>
                  <a:cubicBezTo>
                    <a:pt x="435" y="551"/>
                    <a:pt x="278" y="683"/>
                    <a:pt x="186" y="800"/>
                  </a:cubicBezTo>
                  <a:cubicBezTo>
                    <a:pt x="95" y="919"/>
                    <a:pt x="54" y="1010"/>
                    <a:pt x="29" y="998"/>
                  </a:cubicBezTo>
                  <a:cubicBezTo>
                    <a:pt x="17" y="998"/>
                    <a:pt x="1" y="973"/>
                    <a:pt x="1" y="919"/>
                  </a:cubicBezTo>
                  <a:cubicBezTo>
                    <a:pt x="17" y="878"/>
                    <a:pt x="29" y="815"/>
                    <a:pt x="67" y="737"/>
                  </a:cubicBezTo>
                  <a:cubicBezTo>
                    <a:pt x="108" y="658"/>
                    <a:pt x="174" y="564"/>
                    <a:pt x="265" y="501"/>
                  </a:cubicBezTo>
                  <a:cubicBezTo>
                    <a:pt x="356" y="422"/>
                    <a:pt x="488" y="369"/>
                    <a:pt x="617" y="344"/>
                  </a:cubicBezTo>
                  <a:cubicBezTo>
                    <a:pt x="683" y="328"/>
                    <a:pt x="762" y="328"/>
                    <a:pt x="841" y="344"/>
                  </a:cubicBezTo>
                  <a:cubicBezTo>
                    <a:pt x="882" y="344"/>
                    <a:pt x="919" y="356"/>
                    <a:pt x="960" y="369"/>
                  </a:cubicBezTo>
                  <a:cubicBezTo>
                    <a:pt x="998" y="369"/>
                    <a:pt x="1039" y="394"/>
                    <a:pt x="1064" y="407"/>
                  </a:cubicBezTo>
                  <a:cubicBezTo>
                    <a:pt x="1089" y="422"/>
                    <a:pt x="1117" y="422"/>
                    <a:pt x="1143" y="422"/>
                  </a:cubicBezTo>
                  <a:cubicBezTo>
                    <a:pt x="1155" y="435"/>
                    <a:pt x="1180" y="422"/>
                    <a:pt x="1209" y="422"/>
                  </a:cubicBezTo>
                  <a:cubicBezTo>
                    <a:pt x="1275" y="394"/>
                    <a:pt x="1325" y="369"/>
                    <a:pt x="1378" y="328"/>
                  </a:cubicBezTo>
                  <a:cubicBezTo>
                    <a:pt x="1470" y="265"/>
                    <a:pt x="1536" y="186"/>
                    <a:pt x="1573" y="120"/>
                  </a:cubicBezTo>
                  <a:cubicBezTo>
                    <a:pt x="1627" y="42"/>
                    <a:pt x="1640" y="1"/>
                    <a:pt x="1652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5"/>
            <p:cNvSpPr/>
            <p:nvPr/>
          </p:nvSpPr>
          <p:spPr>
            <a:xfrm>
              <a:off x="1355973" y="1994210"/>
              <a:ext cx="93356" cy="115294"/>
            </a:xfrm>
            <a:custGeom>
              <a:avLst/>
              <a:gdLst/>
              <a:ahLst/>
              <a:cxnLst/>
              <a:rect l="l" t="t" r="r" b="b"/>
              <a:pathLst>
                <a:path w="1400" h="1729" extrusionOk="0">
                  <a:moveTo>
                    <a:pt x="751" y="0"/>
                  </a:moveTo>
                  <a:cubicBezTo>
                    <a:pt x="426" y="0"/>
                    <a:pt x="124" y="328"/>
                    <a:pt x="63" y="779"/>
                  </a:cubicBezTo>
                  <a:cubicBezTo>
                    <a:pt x="0" y="1251"/>
                    <a:pt x="220" y="1682"/>
                    <a:pt x="576" y="1723"/>
                  </a:cubicBezTo>
                  <a:cubicBezTo>
                    <a:pt x="600" y="1727"/>
                    <a:pt x="624" y="1728"/>
                    <a:pt x="648" y="1728"/>
                  </a:cubicBezTo>
                  <a:cubicBezTo>
                    <a:pt x="974" y="1728"/>
                    <a:pt x="1275" y="1400"/>
                    <a:pt x="1337" y="949"/>
                  </a:cubicBezTo>
                  <a:cubicBezTo>
                    <a:pt x="1400" y="477"/>
                    <a:pt x="1180" y="59"/>
                    <a:pt x="824" y="6"/>
                  </a:cubicBezTo>
                  <a:cubicBezTo>
                    <a:pt x="800" y="2"/>
                    <a:pt x="776" y="0"/>
                    <a:pt x="751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5"/>
            <p:cNvSpPr/>
            <p:nvPr/>
          </p:nvSpPr>
          <p:spPr>
            <a:xfrm>
              <a:off x="1386381" y="2003345"/>
              <a:ext cx="33408" cy="97823"/>
            </a:xfrm>
            <a:custGeom>
              <a:avLst/>
              <a:gdLst/>
              <a:ahLst/>
              <a:cxnLst/>
              <a:rect l="l" t="t" r="r" b="b"/>
              <a:pathLst>
                <a:path w="501" h="1467" extrusionOk="0">
                  <a:moveTo>
                    <a:pt x="95" y="1454"/>
                  </a:moveTo>
                  <a:cubicBezTo>
                    <a:pt x="79" y="1441"/>
                    <a:pt x="107" y="1416"/>
                    <a:pt x="145" y="1375"/>
                  </a:cubicBezTo>
                  <a:cubicBezTo>
                    <a:pt x="198" y="1325"/>
                    <a:pt x="252" y="1259"/>
                    <a:pt x="290" y="1180"/>
                  </a:cubicBezTo>
                  <a:cubicBezTo>
                    <a:pt x="330" y="1102"/>
                    <a:pt x="330" y="995"/>
                    <a:pt x="302" y="916"/>
                  </a:cubicBezTo>
                  <a:cubicBezTo>
                    <a:pt x="290" y="878"/>
                    <a:pt x="264" y="853"/>
                    <a:pt x="223" y="812"/>
                  </a:cubicBezTo>
                  <a:cubicBezTo>
                    <a:pt x="186" y="774"/>
                    <a:pt x="145" y="721"/>
                    <a:pt x="120" y="680"/>
                  </a:cubicBezTo>
                  <a:cubicBezTo>
                    <a:pt x="54" y="589"/>
                    <a:pt x="16" y="485"/>
                    <a:pt x="16" y="394"/>
                  </a:cubicBezTo>
                  <a:cubicBezTo>
                    <a:pt x="0" y="340"/>
                    <a:pt x="0" y="303"/>
                    <a:pt x="16" y="249"/>
                  </a:cubicBezTo>
                  <a:cubicBezTo>
                    <a:pt x="16" y="208"/>
                    <a:pt x="28" y="171"/>
                    <a:pt x="54" y="130"/>
                  </a:cubicBezTo>
                  <a:cubicBezTo>
                    <a:pt x="95" y="67"/>
                    <a:pt x="145" y="26"/>
                    <a:pt x="198" y="13"/>
                  </a:cubicBezTo>
                  <a:cubicBezTo>
                    <a:pt x="236" y="1"/>
                    <a:pt x="264" y="26"/>
                    <a:pt x="264" y="38"/>
                  </a:cubicBezTo>
                  <a:cubicBezTo>
                    <a:pt x="264" y="51"/>
                    <a:pt x="252" y="67"/>
                    <a:pt x="223" y="79"/>
                  </a:cubicBezTo>
                  <a:cubicBezTo>
                    <a:pt x="211" y="105"/>
                    <a:pt x="198" y="130"/>
                    <a:pt x="186" y="183"/>
                  </a:cubicBezTo>
                  <a:cubicBezTo>
                    <a:pt x="173" y="237"/>
                    <a:pt x="173" y="287"/>
                    <a:pt x="186" y="366"/>
                  </a:cubicBezTo>
                  <a:cubicBezTo>
                    <a:pt x="198" y="432"/>
                    <a:pt x="223" y="510"/>
                    <a:pt x="264" y="576"/>
                  </a:cubicBezTo>
                  <a:cubicBezTo>
                    <a:pt x="290" y="617"/>
                    <a:pt x="315" y="642"/>
                    <a:pt x="356" y="696"/>
                  </a:cubicBezTo>
                  <a:cubicBezTo>
                    <a:pt x="368" y="708"/>
                    <a:pt x="393" y="734"/>
                    <a:pt x="409" y="759"/>
                  </a:cubicBezTo>
                  <a:cubicBezTo>
                    <a:pt x="434" y="787"/>
                    <a:pt x="447" y="825"/>
                    <a:pt x="459" y="866"/>
                  </a:cubicBezTo>
                  <a:cubicBezTo>
                    <a:pt x="500" y="995"/>
                    <a:pt x="459" y="1139"/>
                    <a:pt x="393" y="1231"/>
                  </a:cubicBezTo>
                  <a:cubicBezTo>
                    <a:pt x="330" y="1325"/>
                    <a:pt x="252" y="1375"/>
                    <a:pt x="186" y="1416"/>
                  </a:cubicBezTo>
                  <a:cubicBezTo>
                    <a:pt x="132" y="1454"/>
                    <a:pt x="95" y="1466"/>
                    <a:pt x="95" y="1454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5"/>
            <p:cNvSpPr/>
            <p:nvPr/>
          </p:nvSpPr>
          <p:spPr>
            <a:xfrm>
              <a:off x="2276873" y="1669261"/>
              <a:ext cx="119028" cy="127764"/>
            </a:xfrm>
            <a:custGeom>
              <a:avLst/>
              <a:gdLst/>
              <a:ahLst/>
              <a:cxnLst/>
              <a:rect l="l" t="t" r="r" b="b"/>
              <a:pathLst>
                <a:path w="1785" h="1916" extrusionOk="0">
                  <a:moveTo>
                    <a:pt x="1084" y="0"/>
                  </a:moveTo>
                  <a:cubicBezTo>
                    <a:pt x="768" y="0"/>
                    <a:pt x="415" y="256"/>
                    <a:pt x="224" y="658"/>
                  </a:cubicBezTo>
                  <a:cubicBezTo>
                    <a:pt x="1" y="1158"/>
                    <a:pt x="108" y="1696"/>
                    <a:pt x="473" y="1866"/>
                  </a:cubicBezTo>
                  <a:cubicBezTo>
                    <a:pt x="546" y="1899"/>
                    <a:pt x="624" y="1916"/>
                    <a:pt x="704" y="1916"/>
                  </a:cubicBezTo>
                  <a:cubicBezTo>
                    <a:pt x="1024" y="1916"/>
                    <a:pt x="1370" y="1657"/>
                    <a:pt x="1548" y="1249"/>
                  </a:cubicBezTo>
                  <a:cubicBezTo>
                    <a:pt x="1784" y="752"/>
                    <a:pt x="1665" y="214"/>
                    <a:pt x="1300" y="44"/>
                  </a:cubicBezTo>
                  <a:cubicBezTo>
                    <a:pt x="1232" y="14"/>
                    <a:pt x="1159" y="0"/>
                    <a:pt x="1084" y="0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5"/>
            <p:cNvSpPr/>
            <p:nvPr/>
          </p:nvSpPr>
          <p:spPr>
            <a:xfrm>
              <a:off x="1376912" y="1868245"/>
              <a:ext cx="164306" cy="127297"/>
            </a:xfrm>
            <a:custGeom>
              <a:avLst/>
              <a:gdLst/>
              <a:ahLst/>
              <a:cxnLst/>
              <a:rect l="l" t="t" r="r" b="b"/>
              <a:pathLst>
                <a:path w="2464" h="1909" extrusionOk="0">
                  <a:moveTo>
                    <a:pt x="837" y="1"/>
                  </a:moveTo>
                  <a:cubicBezTo>
                    <a:pt x="611" y="1"/>
                    <a:pt x="413" y="76"/>
                    <a:pt x="287" y="231"/>
                  </a:cubicBezTo>
                  <a:cubicBezTo>
                    <a:pt x="1" y="583"/>
                    <a:pt x="365" y="951"/>
                    <a:pt x="891" y="1369"/>
                  </a:cubicBezTo>
                  <a:cubicBezTo>
                    <a:pt x="1259" y="1665"/>
                    <a:pt x="1602" y="1908"/>
                    <a:pt x="1872" y="1908"/>
                  </a:cubicBezTo>
                  <a:cubicBezTo>
                    <a:pt x="1987" y="1908"/>
                    <a:pt x="2089" y="1865"/>
                    <a:pt x="2174" y="1763"/>
                  </a:cubicBezTo>
                  <a:cubicBezTo>
                    <a:pt x="2463" y="1410"/>
                    <a:pt x="2281" y="781"/>
                    <a:pt x="1756" y="363"/>
                  </a:cubicBezTo>
                  <a:cubicBezTo>
                    <a:pt x="1467" y="125"/>
                    <a:pt x="1129" y="1"/>
                    <a:pt x="837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5"/>
            <p:cNvSpPr/>
            <p:nvPr/>
          </p:nvSpPr>
          <p:spPr>
            <a:xfrm>
              <a:off x="1402118" y="1899319"/>
              <a:ext cx="102358" cy="88354"/>
            </a:xfrm>
            <a:custGeom>
              <a:avLst/>
              <a:gdLst/>
              <a:ahLst/>
              <a:cxnLst/>
              <a:rect l="l" t="t" r="r" b="b"/>
              <a:pathLst>
                <a:path w="1535" h="1325" extrusionOk="0">
                  <a:moveTo>
                    <a:pt x="1522" y="1325"/>
                  </a:moveTo>
                  <a:cubicBezTo>
                    <a:pt x="1510" y="1325"/>
                    <a:pt x="1494" y="1284"/>
                    <a:pt x="1456" y="1218"/>
                  </a:cubicBezTo>
                  <a:cubicBezTo>
                    <a:pt x="1415" y="1155"/>
                    <a:pt x="1352" y="1089"/>
                    <a:pt x="1258" y="1010"/>
                  </a:cubicBezTo>
                  <a:cubicBezTo>
                    <a:pt x="1088" y="853"/>
                    <a:pt x="852" y="667"/>
                    <a:pt x="683" y="539"/>
                  </a:cubicBezTo>
                  <a:cubicBezTo>
                    <a:pt x="315" y="274"/>
                    <a:pt x="0" y="79"/>
                    <a:pt x="28" y="26"/>
                  </a:cubicBezTo>
                  <a:cubicBezTo>
                    <a:pt x="41" y="1"/>
                    <a:pt x="132" y="26"/>
                    <a:pt x="264" y="79"/>
                  </a:cubicBezTo>
                  <a:cubicBezTo>
                    <a:pt x="409" y="145"/>
                    <a:pt x="591" y="249"/>
                    <a:pt x="786" y="394"/>
                  </a:cubicBezTo>
                  <a:cubicBezTo>
                    <a:pt x="972" y="526"/>
                    <a:pt x="1195" y="734"/>
                    <a:pt x="1337" y="932"/>
                  </a:cubicBezTo>
                  <a:cubicBezTo>
                    <a:pt x="1415" y="1023"/>
                    <a:pt x="1481" y="1114"/>
                    <a:pt x="1510" y="1193"/>
                  </a:cubicBezTo>
                  <a:cubicBezTo>
                    <a:pt x="1535" y="1271"/>
                    <a:pt x="1535" y="1325"/>
                    <a:pt x="1522" y="1325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5"/>
            <p:cNvSpPr/>
            <p:nvPr/>
          </p:nvSpPr>
          <p:spPr>
            <a:xfrm>
              <a:off x="1553290" y="2621835"/>
              <a:ext cx="155704" cy="109759"/>
            </a:xfrm>
            <a:custGeom>
              <a:avLst/>
              <a:gdLst/>
              <a:ahLst/>
              <a:cxnLst/>
              <a:rect l="l" t="t" r="r" b="b"/>
              <a:pathLst>
                <a:path w="2335" h="1646" extrusionOk="0">
                  <a:moveTo>
                    <a:pt x="1359" y="0"/>
                  </a:moveTo>
                  <a:cubicBezTo>
                    <a:pt x="1221" y="0"/>
                    <a:pt x="1076" y="23"/>
                    <a:pt x="932" y="70"/>
                  </a:cubicBezTo>
                  <a:cubicBezTo>
                    <a:pt x="356" y="240"/>
                    <a:pt x="1" y="724"/>
                    <a:pt x="133" y="1143"/>
                  </a:cubicBezTo>
                  <a:cubicBezTo>
                    <a:pt x="231" y="1457"/>
                    <a:pt x="576" y="1645"/>
                    <a:pt x="984" y="1645"/>
                  </a:cubicBezTo>
                  <a:cubicBezTo>
                    <a:pt x="1123" y="1645"/>
                    <a:pt x="1270" y="1623"/>
                    <a:pt x="1416" y="1577"/>
                  </a:cubicBezTo>
                  <a:cubicBezTo>
                    <a:pt x="1979" y="1407"/>
                    <a:pt x="2335" y="919"/>
                    <a:pt x="2202" y="501"/>
                  </a:cubicBezTo>
                  <a:cubicBezTo>
                    <a:pt x="2106" y="190"/>
                    <a:pt x="1761" y="0"/>
                    <a:pt x="1359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5"/>
            <p:cNvSpPr/>
            <p:nvPr/>
          </p:nvSpPr>
          <p:spPr>
            <a:xfrm>
              <a:off x="1579497" y="2649975"/>
              <a:ext cx="110226" cy="50812"/>
            </a:xfrm>
            <a:custGeom>
              <a:avLst/>
              <a:gdLst/>
              <a:ahLst/>
              <a:cxnLst/>
              <a:rect l="l" t="t" r="r" b="b"/>
              <a:pathLst>
                <a:path w="1653" h="762" extrusionOk="0">
                  <a:moveTo>
                    <a:pt x="1640" y="120"/>
                  </a:moveTo>
                  <a:cubicBezTo>
                    <a:pt x="1640" y="133"/>
                    <a:pt x="1602" y="120"/>
                    <a:pt x="1523" y="120"/>
                  </a:cubicBezTo>
                  <a:cubicBezTo>
                    <a:pt x="1457" y="104"/>
                    <a:pt x="1366" y="104"/>
                    <a:pt x="1259" y="133"/>
                  </a:cubicBezTo>
                  <a:cubicBezTo>
                    <a:pt x="1155" y="145"/>
                    <a:pt x="1051" y="199"/>
                    <a:pt x="957" y="261"/>
                  </a:cubicBezTo>
                  <a:cubicBezTo>
                    <a:pt x="878" y="340"/>
                    <a:pt x="800" y="434"/>
                    <a:pt x="737" y="513"/>
                  </a:cubicBezTo>
                  <a:cubicBezTo>
                    <a:pt x="658" y="604"/>
                    <a:pt x="564" y="683"/>
                    <a:pt x="460" y="721"/>
                  </a:cubicBezTo>
                  <a:cubicBezTo>
                    <a:pt x="407" y="749"/>
                    <a:pt x="356" y="762"/>
                    <a:pt x="290" y="762"/>
                  </a:cubicBezTo>
                  <a:cubicBezTo>
                    <a:pt x="237" y="749"/>
                    <a:pt x="199" y="733"/>
                    <a:pt x="158" y="721"/>
                  </a:cubicBezTo>
                  <a:cubicBezTo>
                    <a:pt x="80" y="683"/>
                    <a:pt x="29" y="617"/>
                    <a:pt x="13" y="576"/>
                  </a:cubicBezTo>
                  <a:cubicBezTo>
                    <a:pt x="1" y="526"/>
                    <a:pt x="13" y="497"/>
                    <a:pt x="29" y="497"/>
                  </a:cubicBezTo>
                  <a:cubicBezTo>
                    <a:pt x="54" y="497"/>
                    <a:pt x="80" y="563"/>
                    <a:pt x="199" y="592"/>
                  </a:cubicBezTo>
                  <a:cubicBezTo>
                    <a:pt x="249" y="604"/>
                    <a:pt x="315" y="604"/>
                    <a:pt x="381" y="563"/>
                  </a:cubicBezTo>
                  <a:cubicBezTo>
                    <a:pt x="448" y="538"/>
                    <a:pt x="526" y="472"/>
                    <a:pt x="592" y="394"/>
                  </a:cubicBezTo>
                  <a:cubicBezTo>
                    <a:pt x="658" y="328"/>
                    <a:pt x="737" y="224"/>
                    <a:pt x="853" y="145"/>
                  </a:cubicBezTo>
                  <a:cubicBezTo>
                    <a:pt x="973" y="54"/>
                    <a:pt x="1114" y="13"/>
                    <a:pt x="1234" y="13"/>
                  </a:cubicBezTo>
                  <a:cubicBezTo>
                    <a:pt x="1366" y="0"/>
                    <a:pt x="1470" y="26"/>
                    <a:pt x="1536" y="54"/>
                  </a:cubicBezTo>
                  <a:cubicBezTo>
                    <a:pt x="1614" y="92"/>
                    <a:pt x="1652" y="120"/>
                    <a:pt x="1640" y="120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5"/>
            <p:cNvSpPr/>
            <p:nvPr/>
          </p:nvSpPr>
          <p:spPr>
            <a:xfrm>
              <a:off x="1410054" y="2728462"/>
              <a:ext cx="112693" cy="143634"/>
            </a:xfrm>
            <a:custGeom>
              <a:avLst/>
              <a:gdLst/>
              <a:ahLst/>
              <a:cxnLst/>
              <a:rect l="l" t="t" r="r" b="b"/>
              <a:pathLst>
                <a:path w="1690" h="2154" extrusionOk="0">
                  <a:moveTo>
                    <a:pt x="891" y="1"/>
                  </a:moveTo>
                  <a:cubicBezTo>
                    <a:pt x="467" y="1"/>
                    <a:pt x="102" y="433"/>
                    <a:pt x="54" y="1012"/>
                  </a:cubicBezTo>
                  <a:cubicBezTo>
                    <a:pt x="1" y="1601"/>
                    <a:pt x="315" y="2113"/>
                    <a:pt x="762" y="2151"/>
                  </a:cubicBezTo>
                  <a:cubicBezTo>
                    <a:pt x="780" y="2153"/>
                    <a:pt x="797" y="2154"/>
                    <a:pt x="815" y="2154"/>
                  </a:cubicBezTo>
                  <a:cubicBezTo>
                    <a:pt x="1226" y="2154"/>
                    <a:pt x="1601" y="1708"/>
                    <a:pt x="1652" y="1145"/>
                  </a:cubicBezTo>
                  <a:cubicBezTo>
                    <a:pt x="1690" y="553"/>
                    <a:pt x="1375" y="44"/>
                    <a:pt x="944" y="3"/>
                  </a:cubicBezTo>
                  <a:cubicBezTo>
                    <a:pt x="926" y="1"/>
                    <a:pt x="909" y="1"/>
                    <a:pt x="891" y="1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5"/>
            <p:cNvSpPr/>
            <p:nvPr/>
          </p:nvSpPr>
          <p:spPr>
            <a:xfrm>
              <a:off x="1450331" y="2739932"/>
              <a:ext cx="28807" cy="112093"/>
            </a:xfrm>
            <a:custGeom>
              <a:avLst/>
              <a:gdLst/>
              <a:ahLst/>
              <a:cxnLst/>
              <a:rect l="l" t="t" r="r" b="b"/>
              <a:pathLst>
                <a:path w="432" h="1681" extrusionOk="0">
                  <a:moveTo>
                    <a:pt x="315" y="1"/>
                  </a:moveTo>
                  <a:cubicBezTo>
                    <a:pt x="328" y="13"/>
                    <a:pt x="299" y="54"/>
                    <a:pt x="261" y="108"/>
                  </a:cubicBezTo>
                  <a:cubicBezTo>
                    <a:pt x="221" y="171"/>
                    <a:pt x="195" y="249"/>
                    <a:pt x="170" y="356"/>
                  </a:cubicBezTo>
                  <a:cubicBezTo>
                    <a:pt x="158" y="460"/>
                    <a:pt x="158" y="579"/>
                    <a:pt x="195" y="683"/>
                  </a:cubicBezTo>
                  <a:cubicBezTo>
                    <a:pt x="221" y="787"/>
                    <a:pt x="287" y="894"/>
                    <a:pt x="340" y="998"/>
                  </a:cubicBezTo>
                  <a:cubicBezTo>
                    <a:pt x="394" y="1089"/>
                    <a:pt x="431" y="1208"/>
                    <a:pt x="431" y="1325"/>
                  </a:cubicBezTo>
                  <a:cubicBezTo>
                    <a:pt x="431" y="1378"/>
                    <a:pt x="419" y="1429"/>
                    <a:pt x="394" y="1482"/>
                  </a:cubicBezTo>
                  <a:cubicBezTo>
                    <a:pt x="365" y="1536"/>
                    <a:pt x="340" y="1573"/>
                    <a:pt x="315" y="1602"/>
                  </a:cubicBezTo>
                  <a:cubicBezTo>
                    <a:pt x="249" y="1652"/>
                    <a:pt x="170" y="1680"/>
                    <a:pt x="117" y="1665"/>
                  </a:cubicBezTo>
                  <a:cubicBezTo>
                    <a:pt x="79" y="1665"/>
                    <a:pt x="51" y="1639"/>
                    <a:pt x="51" y="1627"/>
                  </a:cubicBezTo>
                  <a:cubicBezTo>
                    <a:pt x="63" y="1602"/>
                    <a:pt x="142" y="1602"/>
                    <a:pt x="208" y="1507"/>
                  </a:cubicBezTo>
                  <a:cubicBezTo>
                    <a:pt x="236" y="1470"/>
                    <a:pt x="261" y="1403"/>
                    <a:pt x="249" y="1325"/>
                  </a:cubicBezTo>
                  <a:cubicBezTo>
                    <a:pt x="249" y="1246"/>
                    <a:pt x="221" y="1168"/>
                    <a:pt x="170" y="1076"/>
                  </a:cubicBezTo>
                  <a:cubicBezTo>
                    <a:pt x="129" y="985"/>
                    <a:pt x="63" y="866"/>
                    <a:pt x="38" y="721"/>
                  </a:cubicBezTo>
                  <a:cubicBezTo>
                    <a:pt x="0" y="592"/>
                    <a:pt x="13" y="447"/>
                    <a:pt x="51" y="328"/>
                  </a:cubicBezTo>
                  <a:cubicBezTo>
                    <a:pt x="92" y="211"/>
                    <a:pt x="158" y="120"/>
                    <a:pt x="208" y="67"/>
                  </a:cubicBezTo>
                  <a:cubicBezTo>
                    <a:pt x="274" y="13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5"/>
            <p:cNvSpPr/>
            <p:nvPr/>
          </p:nvSpPr>
          <p:spPr>
            <a:xfrm>
              <a:off x="2037612" y="1746614"/>
              <a:ext cx="172041" cy="100357"/>
            </a:xfrm>
            <a:custGeom>
              <a:avLst/>
              <a:gdLst/>
              <a:ahLst/>
              <a:cxnLst/>
              <a:rect l="l" t="t" r="r" b="b"/>
              <a:pathLst>
                <a:path w="2580" h="1505" extrusionOk="0">
                  <a:moveTo>
                    <a:pt x="1960" y="0"/>
                  </a:moveTo>
                  <a:cubicBezTo>
                    <a:pt x="1744" y="0"/>
                    <a:pt x="1476" y="63"/>
                    <a:pt x="1180" y="143"/>
                  </a:cubicBezTo>
                  <a:cubicBezTo>
                    <a:pt x="535" y="325"/>
                    <a:pt x="0" y="536"/>
                    <a:pt x="129" y="979"/>
                  </a:cubicBezTo>
                  <a:cubicBezTo>
                    <a:pt x="219" y="1306"/>
                    <a:pt x="598" y="1505"/>
                    <a:pt x="1054" y="1505"/>
                  </a:cubicBezTo>
                  <a:cubicBezTo>
                    <a:pt x="1203" y="1505"/>
                    <a:pt x="1361" y="1483"/>
                    <a:pt x="1519" y="1438"/>
                  </a:cubicBezTo>
                  <a:cubicBezTo>
                    <a:pt x="2161" y="1256"/>
                    <a:pt x="2579" y="756"/>
                    <a:pt x="2463" y="325"/>
                  </a:cubicBezTo>
                  <a:cubicBezTo>
                    <a:pt x="2392" y="85"/>
                    <a:pt x="2211" y="0"/>
                    <a:pt x="1960" y="0"/>
                  </a:cubicBezTo>
                  <a:close/>
                </a:path>
              </a:pathLst>
            </a:custGeom>
            <a:solidFill>
              <a:srgbClr val="47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5"/>
            <p:cNvSpPr/>
            <p:nvPr/>
          </p:nvSpPr>
          <p:spPr>
            <a:xfrm>
              <a:off x="2055017" y="1760284"/>
              <a:ext cx="128364" cy="41143"/>
            </a:xfrm>
            <a:custGeom>
              <a:avLst/>
              <a:gdLst/>
              <a:ahLst/>
              <a:cxnLst/>
              <a:rect l="l" t="t" r="r" b="b"/>
              <a:pathLst>
                <a:path w="1925" h="617" extrusionOk="0">
                  <a:moveTo>
                    <a:pt x="0" y="526"/>
                  </a:moveTo>
                  <a:cubicBezTo>
                    <a:pt x="0" y="513"/>
                    <a:pt x="54" y="526"/>
                    <a:pt x="116" y="526"/>
                  </a:cubicBezTo>
                  <a:cubicBezTo>
                    <a:pt x="195" y="526"/>
                    <a:pt x="289" y="513"/>
                    <a:pt x="406" y="488"/>
                  </a:cubicBezTo>
                  <a:cubicBezTo>
                    <a:pt x="642" y="447"/>
                    <a:pt x="919" y="368"/>
                    <a:pt x="1126" y="290"/>
                  </a:cubicBezTo>
                  <a:cubicBezTo>
                    <a:pt x="1560" y="145"/>
                    <a:pt x="1887" y="0"/>
                    <a:pt x="1912" y="54"/>
                  </a:cubicBezTo>
                  <a:cubicBezTo>
                    <a:pt x="1925" y="79"/>
                    <a:pt x="1862" y="133"/>
                    <a:pt x="1730" y="211"/>
                  </a:cubicBezTo>
                  <a:cubicBezTo>
                    <a:pt x="1610" y="290"/>
                    <a:pt x="1415" y="381"/>
                    <a:pt x="1192" y="460"/>
                  </a:cubicBezTo>
                  <a:cubicBezTo>
                    <a:pt x="969" y="538"/>
                    <a:pt x="667" y="592"/>
                    <a:pt x="431" y="604"/>
                  </a:cubicBezTo>
                  <a:cubicBezTo>
                    <a:pt x="302" y="617"/>
                    <a:pt x="195" y="604"/>
                    <a:pt x="116" y="592"/>
                  </a:cubicBezTo>
                  <a:cubicBezTo>
                    <a:pt x="38" y="567"/>
                    <a:pt x="0" y="526"/>
                    <a:pt x="0" y="526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5"/>
            <p:cNvSpPr/>
            <p:nvPr/>
          </p:nvSpPr>
          <p:spPr>
            <a:xfrm>
              <a:off x="1632777" y="2868431"/>
              <a:ext cx="142701" cy="144434"/>
            </a:xfrm>
            <a:custGeom>
              <a:avLst/>
              <a:gdLst/>
              <a:ahLst/>
              <a:cxnLst/>
              <a:rect l="l" t="t" r="r" b="b"/>
              <a:pathLst>
                <a:path w="2140" h="2166" extrusionOk="0">
                  <a:moveTo>
                    <a:pt x="616" y="1"/>
                  </a:moveTo>
                  <a:cubicBezTo>
                    <a:pt x="538" y="1"/>
                    <a:pt x="460" y="26"/>
                    <a:pt x="381" y="80"/>
                  </a:cubicBezTo>
                  <a:cubicBezTo>
                    <a:pt x="1" y="329"/>
                    <a:pt x="17" y="983"/>
                    <a:pt x="394" y="1533"/>
                  </a:cubicBezTo>
                  <a:cubicBezTo>
                    <a:pt x="669" y="1932"/>
                    <a:pt x="1068" y="2165"/>
                    <a:pt x="1407" y="2165"/>
                  </a:cubicBezTo>
                  <a:cubicBezTo>
                    <a:pt x="1536" y="2165"/>
                    <a:pt x="1657" y="2131"/>
                    <a:pt x="1759" y="2059"/>
                  </a:cubicBezTo>
                  <a:cubicBezTo>
                    <a:pt x="2140" y="1810"/>
                    <a:pt x="1888" y="1351"/>
                    <a:pt x="1510" y="801"/>
                  </a:cubicBezTo>
                  <a:cubicBezTo>
                    <a:pt x="1209" y="364"/>
                    <a:pt x="915" y="1"/>
                    <a:pt x="616" y="1"/>
                  </a:cubicBezTo>
                  <a:close/>
                </a:path>
              </a:pathLst>
            </a:custGeom>
            <a:solidFill>
              <a:srgbClr val="C26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5"/>
            <p:cNvSpPr/>
            <p:nvPr/>
          </p:nvSpPr>
          <p:spPr>
            <a:xfrm>
              <a:off x="1674721" y="2877100"/>
              <a:ext cx="76218" cy="111226"/>
            </a:xfrm>
            <a:custGeom>
              <a:avLst/>
              <a:gdLst/>
              <a:ahLst/>
              <a:cxnLst/>
              <a:rect l="l" t="t" r="r" b="b"/>
              <a:pathLst>
                <a:path w="1143" h="1668" extrusionOk="0">
                  <a:moveTo>
                    <a:pt x="29" y="1"/>
                  </a:moveTo>
                  <a:cubicBezTo>
                    <a:pt x="42" y="1"/>
                    <a:pt x="42" y="42"/>
                    <a:pt x="67" y="120"/>
                  </a:cubicBezTo>
                  <a:cubicBezTo>
                    <a:pt x="95" y="186"/>
                    <a:pt x="133" y="277"/>
                    <a:pt x="199" y="369"/>
                  </a:cubicBezTo>
                  <a:cubicBezTo>
                    <a:pt x="315" y="579"/>
                    <a:pt x="488" y="815"/>
                    <a:pt x="617" y="985"/>
                  </a:cubicBezTo>
                  <a:cubicBezTo>
                    <a:pt x="907" y="1337"/>
                    <a:pt x="1143" y="1602"/>
                    <a:pt x="1102" y="1652"/>
                  </a:cubicBezTo>
                  <a:cubicBezTo>
                    <a:pt x="1089" y="1668"/>
                    <a:pt x="998" y="1627"/>
                    <a:pt x="894" y="1536"/>
                  </a:cubicBezTo>
                  <a:cubicBezTo>
                    <a:pt x="775" y="1432"/>
                    <a:pt x="617" y="1287"/>
                    <a:pt x="473" y="1089"/>
                  </a:cubicBezTo>
                  <a:cubicBezTo>
                    <a:pt x="331" y="919"/>
                    <a:pt x="186" y="645"/>
                    <a:pt x="95" y="422"/>
                  </a:cubicBezTo>
                  <a:cubicBezTo>
                    <a:pt x="42" y="315"/>
                    <a:pt x="17" y="199"/>
                    <a:pt x="17" y="120"/>
                  </a:cubicBezTo>
                  <a:cubicBezTo>
                    <a:pt x="1" y="42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F3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13;p42">
            <a:extLst>
              <a:ext uri="{FF2B5EF4-FFF2-40B4-BE49-F238E27FC236}">
                <a16:creationId xmlns:a16="http://schemas.microsoft.com/office/drawing/2014/main" id="{047EDA18-B5DB-62AA-5E08-DCE1BBAF0A55}"/>
              </a:ext>
            </a:extLst>
          </p:cNvPr>
          <p:cNvSpPr txBox="1">
            <a:spLocks/>
          </p:cNvSpPr>
          <p:nvPr/>
        </p:nvSpPr>
        <p:spPr>
          <a:xfrm>
            <a:off x="6696621" y="1004437"/>
            <a:ext cx="27201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5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Tư</a:t>
            </a:r>
            <a:r>
              <a:rPr lang="en-US" sz="5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5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US" sz="5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Google Shape;2415;p42">
            <a:extLst>
              <a:ext uri="{FF2B5EF4-FFF2-40B4-BE49-F238E27FC236}">
                <a16:creationId xmlns:a16="http://schemas.microsoft.com/office/drawing/2014/main" id="{A42F6E01-6681-11A2-1583-D28A3FC4B125}"/>
              </a:ext>
            </a:extLst>
          </p:cNvPr>
          <p:cNvSpPr txBox="1">
            <a:spLocks/>
          </p:cNvSpPr>
          <p:nvPr/>
        </p:nvSpPr>
        <p:spPr>
          <a:xfrm>
            <a:off x="5256939" y="823383"/>
            <a:ext cx="1061400" cy="658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F9E7C8"/>
                </a:solidFill>
                <a:latin typeface="DM Serif Display" pitchFamily="2" charset="0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fe Bookstore Project Proposal by Slidesgo">
  <a:themeElements>
    <a:clrScheme name="Simple Light">
      <a:dk1>
        <a:srgbClr val="471108"/>
      </a:dk1>
      <a:lt1>
        <a:srgbClr val="00695A"/>
      </a:lt1>
      <a:dk2>
        <a:srgbClr val="F9E7C8"/>
      </a:dk2>
      <a:lt2>
        <a:srgbClr val="FFB887"/>
      </a:lt2>
      <a:accent1>
        <a:srgbClr val="E19453"/>
      </a:accent1>
      <a:accent2>
        <a:srgbClr val="C26433"/>
      </a:accent2>
      <a:accent3>
        <a:srgbClr val="A3432B"/>
      </a:accent3>
      <a:accent4>
        <a:srgbClr val="7F3C2A"/>
      </a:accent4>
      <a:accent5>
        <a:srgbClr val="509C7D"/>
      </a:accent5>
      <a:accent6>
        <a:srgbClr val="FFFFFF"/>
      </a:accent6>
      <a:hlink>
        <a:srgbClr val="47110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540</Words>
  <Application>Microsoft Office PowerPoint</Application>
  <PresentationFormat>On-screen Show (16:9)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</vt:lpstr>
      <vt:lpstr>Arial</vt:lpstr>
      <vt:lpstr>DM Serif Display</vt:lpstr>
      <vt:lpstr>Roboto</vt:lpstr>
      <vt:lpstr>Book Antiqua</vt:lpstr>
      <vt:lpstr>Cambria Math</vt:lpstr>
      <vt:lpstr>Anton</vt:lpstr>
      <vt:lpstr>Lato</vt:lpstr>
      <vt:lpstr>Cafe Bookstore Project Proposal by Slidesgo</vt:lpstr>
      <vt:lpstr>Website quản lý quán cà phê</vt:lpstr>
      <vt:lpstr>Phân công nhiệm vụ</vt:lpstr>
      <vt:lpstr>Nội dung chính</vt:lpstr>
      <vt:lpstr>Giới thiệu</vt:lpstr>
      <vt:lpstr>Website quản lý quán cà phê</vt:lpstr>
      <vt:lpstr>Phạm vi đề tài</vt:lpstr>
      <vt:lpstr>Mục tiêu hướng đến</vt:lpstr>
      <vt:lpstr>Các nghiệp vụ trong phần mềm</vt:lpstr>
      <vt:lpstr>PowerPoint Presentation</vt:lpstr>
      <vt:lpstr>Tài liệu tham khảo từ các website</vt:lpstr>
      <vt:lpstr>Thiết kế bố cục</vt:lpstr>
      <vt:lpstr>Trang dành cho khách hàng</vt:lpstr>
      <vt:lpstr>Trang dành cho quản lý</vt:lpstr>
      <vt:lpstr>Các kỹ thuật sử dụng</vt:lpstr>
      <vt:lpstr>Cơ sở dữ liệu</vt:lpstr>
      <vt:lpstr>Mô tả cơ sở dữ liệu</vt:lpstr>
      <vt:lpstr>PowerPoint Presentation</vt:lpstr>
      <vt:lpstr>Chức năng</vt:lpstr>
      <vt:lpstr>Chức năng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quản lý quán cà phê</dc:title>
  <cp:lastModifiedBy>TRẦN XUÂN QUỲNH PHƯƠNG</cp:lastModifiedBy>
  <cp:revision>8</cp:revision>
  <dcterms:modified xsi:type="dcterms:W3CDTF">2022-12-23T02:31:37Z</dcterms:modified>
</cp:coreProperties>
</file>