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8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6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8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C86D-4469-45A2-8381-8DFE10139E74}" type="datetimeFigureOut">
              <a:rPr lang="en-GB" smtClean="0"/>
              <a:t>03/04/2015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7F90-7A1E-45FB-B26F-0D84D5B94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4873625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 smtClean="0"/>
              <a:t>Guardian of the Outlands</a:t>
            </a:r>
            <a:endParaRPr lang="en-GB" sz="44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8" b="17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1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7386" y="1690688"/>
            <a:ext cx="4897228" cy="4838449"/>
          </a:xfrm>
        </p:spPr>
        <p:txBody>
          <a:bodyPr>
            <a:normAutofit/>
          </a:bodyPr>
          <a:lstStyle/>
          <a:p>
            <a:r>
              <a:rPr lang="en-GB" dirty="0" smtClean="0"/>
              <a:t>2D top-down shoot ‘em up</a:t>
            </a:r>
          </a:p>
          <a:p>
            <a:r>
              <a:rPr lang="en-GB" dirty="0" smtClean="0"/>
              <a:t>PC (web)</a:t>
            </a:r>
          </a:p>
          <a:p>
            <a:pPr lvl="1"/>
            <a:endParaRPr lang="en-GB" dirty="0"/>
          </a:p>
          <a:p>
            <a:r>
              <a:rPr lang="en-GB" dirty="0" smtClean="0"/>
              <a:t>Concept</a:t>
            </a:r>
          </a:p>
          <a:p>
            <a:pPr lvl="1"/>
            <a:r>
              <a:rPr lang="en-GB" dirty="0" smtClean="0"/>
              <a:t>Defend your stockpile of barrels</a:t>
            </a:r>
          </a:p>
          <a:p>
            <a:pPr lvl="2"/>
            <a:r>
              <a:rPr lang="en-GB" dirty="0" smtClean="0"/>
              <a:t>Player vs Entropy</a:t>
            </a:r>
          </a:p>
          <a:p>
            <a:pPr lvl="1"/>
            <a:r>
              <a:rPr lang="en-GB" dirty="0" smtClean="0"/>
              <a:t>Smart AI enemies try to:</a:t>
            </a:r>
          </a:p>
          <a:p>
            <a:pPr lvl="2"/>
            <a:r>
              <a:rPr lang="en-GB" dirty="0" smtClean="0"/>
              <a:t>get to a barrel</a:t>
            </a:r>
          </a:p>
          <a:p>
            <a:pPr lvl="2"/>
            <a:r>
              <a:rPr lang="en-GB" dirty="0" smtClean="0"/>
              <a:t>pick it up</a:t>
            </a:r>
          </a:p>
          <a:p>
            <a:pPr lvl="2"/>
            <a:r>
              <a:rPr lang="en-GB" dirty="0" smtClean="0"/>
              <a:t>escape with </a:t>
            </a:r>
            <a:r>
              <a:rPr lang="en-GB" dirty="0" smtClean="0"/>
              <a:t>it</a:t>
            </a:r>
          </a:p>
          <a:p>
            <a:pPr lvl="2"/>
            <a:r>
              <a:rPr lang="en-GB" dirty="0" smtClean="0"/>
              <a:t>chase the player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88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Gameplay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63841" y="1690688"/>
            <a:ext cx="4118811" cy="4499142"/>
          </a:xfrm>
        </p:spPr>
        <p:txBody>
          <a:bodyPr>
            <a:normAutofit/>
          </a:bodyPr>
          <a:lstStyle/>
          <a:p>
            <a:r>
              <a:rPr lang="en-GB" dirty="0" smtClean="0"/>
              <a:t>Earn points for</a:t>
            </a:r>
            <a:endParaRPr lang="en-GB" dirty="0" smtClean="0"/>
          </a:p>
          <a:p>
            <a:pPr lvl="1"/>
            <a:r>
              <a:rPr lang="en-GB" dirty="0" smtClean="0"/>
              <a:t>shooting enemies</a:t>
            </a:r>
          </a:p>
          <a:p>
            <a:pPr lvl="1"/>
            <a:r>
              <a:rPr lang="en-GB" dirty="0" smtClean="0"/>
              <a:t>each barrel left at the end of a </a:t>
            </a:r>
            <a:r>
              <a:rPr lang="en-GB" dirty="0" smtClean="0"/>
              <a:t>wave</a:t>
            </a:r>
          </a:p>
          <a:p>
            <a:r>
              <a:rPr lang="en-GB" dirty="0" smtClean="0"/>
              <a:t>Lose points for</a:t>
            </a:r>
          </a:p>
          <a:p>
            <a:pPr lvl="1"/>
            <a:r>
              <a:rPr lang="en-GB" dirty="0" smtClean="0"/>
              <a:t>crashing into an enemy</a:t>
            </a:r>
            <a:endParaRPr lang="en-GB" dirty="0" smtClean="0"/>
          </a:p>
          <a:p>
            <a:r>
              <a:rPr lang="en-GB" dirty="0" smtClean="0"/>
              <a:t>Power-ups</a:t>
            </a:r>
          </a:p>
          <a:p>
            <a:pPr lvl="1"/>
            <a:r>
              <a:rPr lang="en-GB" dirty="0" smtClean="0"/>
              <a:t>invincibility</a:t>
            </a:r>
          </a:p>
          <a:p>
            <a:pPr lvl="1"/>
            <a:r>
              <a:rPr lang="en-GB" dirty="0" smtClean="0"/>
              <a:t>increased </a:t>
            </a:r>
            <a:r>
              <a:rPr lang="en-GB" dirty="0" smtClean="0"/>
              <a:t>damage</a:t>
            </a: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00799" y="1690688"/>
            <a:ext cx="4255169" cy="4499142"/>
          </a:xfrm>
        </p:spPr>
        <p:txBody>
          <a:bodyPr>
            <a:normAutofit/>
          </a:bodyPr>
          <a:lstStyle/>
          <a:p>
            <a:r>
              <a:rPr lang="en-GB" dirty="0"/>
              <a:t>Hazards</a:t>
            </a:r>
          </a:p>
          <a:p>
            <a:pPr lvl="1"/>
            <a:r>
              <a:rPr lang="en-GB" dirty="0"/>
              <a:t>oil slicks</a:t>
            </a:r>
          </a:p>
          <a:p>
            <a:pPr lvl="1"/>
            <a:r>
              <a:rPr lang="en-GB" dirty="0"/>
              <a:t>tar pits</a:t>
            </a:r>
          </a:p>
          <a:p>
            <a:r>
              <a:rPr lang="en-GB" dirty="0" smtClean="0"/>
              <a:t>Different </a:t>
            </a:r>
            <a:r>
              <a:rPr lang="en-GB" dirty="0" smtClean="0"/>
              <a:t>types of enemies</a:t>
            </a:r>
          </a:p>
          <a:p>
            <a:pPr lvl="1"/>
            <a:r>
              <a:rPr lang="en-GB" dirty="0" smtClean="0"/>
              <a:t>slow and tough</a:t>
            </a:r>
          </a:p>
          <a:p>
            <a:pPr lvl="1"/>
            <a:r>
              <a:rPr lang="en-GB" dirty="0" smtClean="0"/>
              <a:t>fast and </a:t>
            </a:r>
            <a:r>
              <a:rPr lang="en-GB" dirty="0" smtClean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39470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Extras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7571" y="1825625"/>
            <a:ext cx="4136858" cy="4351338"/>
          </a:xfrm>
        </p:spPr>
        <p:txBody>
          <a:bodyPr/>
          <a:lstStyle/>
          <a:p>
            <a:r>
              <a:rPr lang="en-GB" dirty="0" err="1"/>
              <a:t>Leaderboards</a:t>
            </a:r>
            <a:endParaRPr lang="en-GB" dirty="0"/>
          </a:p>
          <a:p>
            <a:pPr lvl="1"/>
            <a:r>
              <a:rPr lang="en-GB" dirty="0"/>
              <a:t>score</a:t>
            </a:r>
          </a:p>
          <a:p>
            <a:pPr lvl="1"/>
            <a:r>
              <a:rPr lang="en-GB" dirty="0" smtClean="0"/>
              <a:t>number </a:t>
            </a:r>
            <a:r>
              <a:rPr lang="en-GB" dirty="0"/>
              <a:t>of waves survived</a:t>
            </a:r>
          </a:p>
          <a:p>
            <a:pPr lvl="1"/>
            <a:r>
              <a:rPr lang="en-GB" dirty="0" smtClean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6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Guardian of the Outlands</vt:lpstr>
      <vt:lpstr>Summary</vt:lpstr>
      <vt:lpstr>Gameplay</vt:lpstr>
      <vt:lpstr>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Tom</dc:creator>
  <cp:lastModifiedBy>Tom</cp:lastModifiedBy>
  <cp:revision>33</cp:revision>
  <dcterms:created xsi:type="dcterms:W3CDTF">2015-04-03T12:38:40Z</dcterms:created>
  <dcterms:modified xsi:type="dcterms:W3CDTF">2015-04-03T13:21:59Z</dcterms:modified>
</cp:coreProperties>
</file>