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89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11E8-DC89-449A-8CA8-7389EA899A30}" type="datetimeFigureOut">
              <a:rPr lang="en-GB" smtClean="0"/>
              <a:t>26/10/2014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7BFE-FC47-41F0-830B-93842DF877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13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11E8-DC89-449A-8CA8-7389EA899A30}" type="datetimeFigureOut">
              <a:rPr lang="en-GB" smtClean="0"/>
              <a:t>26/10/2014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7BFE-FC47-41F0-830B-93842DF877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717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11E8-DC89-449A-8CA8-7389EA899A30}" type="datetimeFigureOut">
              <a:rPr lang="en-GB" smtClean="0"/>
              <a:t>26/10/2014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7BFE-FC47-41F0-830B-93842DF877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79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11E8-DC89-449A-8CA8-7389EA899A30}" type="datetimeFigureOut">
              <a:rPr lang="en-GB" smtClean="0"/>
              <a:t>26/10/2014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7BFE-FC47-41F0-830B-93842DF877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54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11E8-DC89-449A-8CA8-7389EA899A30}" type="datetimeFigureOut">
              <a:rPr lang="en-GB" smtClean="0"/>
              <a:t>26/10/2014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7BFE-FC47-41F0-830B-93842DF877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18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11E8-DC89-449A-8CA8-7389EA899A30}" type="datetimeFigureOut">
              <a:rPr lang="en-GB" smtClean="0"/>
              <a:t>26/10/2014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7BFE-FC47-41F0-830B-93842DF877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13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11E8-DC89-449A-8CA8-7389EA899A30}" type="datetimeFigureOut">
              <a:rPr lang="en-GB" smtClean="0"/>
              <a:t>26/10/2014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7BFE-FC47-41F0-830B-93842DF877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93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11E8-DC89-449A-8CA8-7389EA899A30}" type="datetimeFigureOut">
              <a:rPr lang="en-GB" smtClean="0"/>
              <a:t>26/10/2014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7BFE-FC47-41F0-830B-93842DF877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47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11E8-DC89-449A-8CA8-7389EA899A30}" type="datetimeFigureOut">
              <a:rPr lang="en-GB" smtClean="0"/>
              <a:t>26/10/2014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7BFE-FC47-41F0-830B-93842DF877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77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11E8-DC89-449A-8CA8-7389EA899A30}" type="datetimeFigureOut">
              <a:rPr lang="en-GB" smtClean="0"/>
              <a:t>26/10/2014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7BFE-FC47-41F0-830B-93842DF877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27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11E8-DC89-449A-8CA8-7389EA899A30}" type="datetimeFigureOut">
              <a:rPr lang="en-GB" smtClean="0"/>
              <a:t>26/10/2014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7BFE-FC47-41F0-830B-93842DF877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3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311E8-DC89-449A-8CA8-7389EA899A30}" type="datetimeFigureOut">
              <a:rPr lang="en-GB" smtClean="0"/>
              <a:t>26/10/2014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77BFE-FC47-41F0-830B-93842DF877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65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42" y="699707"/>
            <a:ext cx="8183117" cy="5458587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 flipV="1">
            <a:off x="2619375" y="2468881"/>
            <a:ext cx="4733925" cy="0"/>
          </a:xfrm>
          <a:custGeom>
            <a:avLst/>
            <a:gdLst>
              <a:gd name="connsiteX0" fmla="*/ 0 w 4886325"/>
              <a:gd name="connsiteY0" fmla="*/ 0 h 19050"/>
              <a:gd name="connsiteX1" fmla="*/ 4886325 w 4886325"/>
              <a:gd name="connsiteY1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86325" h="19050">
                <a:moveTo>
                  <a:pt x="0" y="0"/>
                </a:moveTo>
                <a:lnTo>
                  <a:pt x="4886325" y="1905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84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42" y="699707"/>
            <a:ext cx="8183117" cy="545858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819400" y="2066925"/>
            <a:ext cx="4114800" cy="173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33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42" y="699707"/>
            <a:ext cx="8183117" cy="5458587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628900" y="1311039"/>
            <a:ext cx="4514850" cy="2848734"/>
          </a:xfrm>
          <a:custGeom>
            <a:avLst/>
            <a:gdLst>
              <a:gd name="connsiteX0" fmla="*/ 0 w 4514850"/>
              <a:gd name="connsiteY0" fmla="*/ 1346436 h 2848734"/>
              <a:gd name="connsiteX1" fmla="*/ 1076325 w 4514850"/>
              <a:gd name="connsiteY1" fmla="*/ 41511 h 2848734"/>
              <a:gd name="connsiteX2" fmla="*/ 3162300 w 4514850"/>
              <a:gd name="connsiteY2" fmla="*/ 2727561 h 2848734"/>
              <a:gd name="connsiteX3" fmla="*/ 4514850 w 4514850"/>
              <a:gd name="connsiteY3" fmla="*/ 2384661 h 284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4850" h="2848734">
                <a:moveTo>
                  <a:pt x="0" y="1346436"/>
                </a:moveTo>
                <a:cubicBezTo>
                  <a:pt x="274637" y="578880"/>
                  <a:pt x="549275" y="-188676"/>
                  <a:pt x="1076325" y="41511"/>
                </a:cubicBezTo>
                <a:cubicBezTo>
                  <a:pt x="1603375" y="271698"/>
                  <a:pt x="2589213" y="2337036"/>
                  <a:pt x="3162300" y="2727561"/>
                </a:cubicBezTo>
                <a:cubicBezTo>
                  <a:pt x="3735387" y="3118086"/>
                  <a:pt x="4268788" y="2444986"/>
                  <a:pt x="4514850" y="23846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30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42" y="699707"/>
            <a:ext cx="8183117" cy="5458587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2590800" y="818913"/>
            <a:ext cx="4514850" cy="3643254"/>
          </a:xfrm>
          <a:custGeom>
            <a:avLst/>
            <a:gdLst>
              <a:gd name="connsiteX0" fmla="*/ 0 w 4514850"/>
              <a:gd name="connsiteY0" fmla="*/ 1876662 h 3643254"/>
              <a:gd name="connsiteX1" fmla="*/ 495300 w 4514850"/>
              <a:gd name="connsiteY1" fmla="*/ 800337 h 3643254"/>
              <a:gd name="connsiteX2" fmla="*/ 895350 w 4514850"/>
              <a:gd name="connsiteY2" fmla="*/ 1886187 h 3643254"/>
              <a:gd name="connsiteX3" fmla="*/ 1123950 w 4514850"/>
              <a:gd name="connsiteY3" fmla="*/ 237 h 3643254"/>
              <a:gd name="connsiteX4" fmla="*/ 1990725 w 4514850"/>
              <a:gd name="connsiteY4" fmla="*/ 2029062 h 3643254"/>
              <a:gd name="connsiteX5" fmla="*/ 2419350 w 4514850"/>
              <a:gd name="connsiteY5" fmla="*/ 743187 h 3643254"/>
              <a:gd name="connsiteX6" fmla="*/ 2838450 w 4514850"/>
              <a:gd name="connsiteY6" fmla="*/ 3619737 h 3643254"/>
              <a:gd name="connsiteX7" fmla="*/ 3619500 w 4514850"/>
              <a:gd name="connsiteY7" fmla="*/ 2181462 h 3643254"/>
              <a:gd name="connsiteX8" fmla="*/ 4314825 w 4514850"/>
              <a:gd name="connsiteY8" fmla="*/ 3581637 h 3643254"/>
              <a:gd name="connsiteX9" fmla="*/ 4514850 w 4514850"/>
              <a:gd name="connsiteY9" fmla="*/ 3038712 h 3643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14850" h="3643254">
                <a:moveTo>
                  <a:pt x="0" y="1876662"/>
                </a:moveTo>
                <a:cubicBezTo>
                  <a:pt x="173037" y="1337705"/>
                  <a:pt x="346075" y="798749"/>
                  <a:pt x="495300" y="800337"/>
                </a:cubicBezTo>
                <a:cubicBezTo>
                  <a:pt x="644525" y="801924"/>
                  <a:pt x="790575" y="2019537"/>
                  <a:pt x="895350" y="1886187"/>
                </a:cubicBezTo>
                <a:cubicBezTo>
                  <a:pt x="1000125" y="1752837"/>
                  <a:pt x="941388" y="-23576"/>
                  <a:pt x="1123950" y="237"/>
                </a:cubicBezTo>
                <a:cubicBezTo>
                  <a:pt x="1306513" y="24049"/>
                  <a:pt x="1774825" y="1905237"/>
                  <a:pt x="1990725" y="2029062"/>
                </a:cubicBezTo>
                <a:cubicBezTo>
                  <a:pt x="2206625" y="2152887"/>
                  <a:pt x="2278063" y="478075"/>
                  <a:pt x="2419350" y="743187"/>
                </a:cubicBezTo>
                <a:cubicBezTo>
                  <a:pt x="2560637" y="1008299"/>
                  <a:pt x="2638425" y="3380025"/>
                  <a:pt x="2838450" y="3619737"/>
                </a:cubicBezTo>
                <a:cubicBezTo>
                  <a:pt x="3038475" y="3859449"/>
                  <a:pt x="3373438" y="2187812"/>
                  <a:pt x="3619500" y="2181462"/>
                </a:cubicBezTo>
                <a:cubicBezTo>
                  <a:pt x="3865562" y="2175112"/>
                  <a:pt x="4165600" y="3438762"/>
                  <a:pt x="4314825" y="3581637"/>
                </a:cubicBezTo>
                <a:cubicBezTo>
                  <a:pt x="4464050" y="3724512"/>
                  <a:pt x="4495800" y="3273662"/>
                  <a:pt x="4514850" y="30387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49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Imperial College London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Lim, Thomas X S</dc:creator>
  <cp:lastModifiedBy>Lim, Thomas X S</cp:lastModifiedBy>
  <cp:revision>4</cp:revision>
  <dcterms:created xsi:type="dcterms:W3CDTF">2014-10-26T22:40:53Z</dcterms:created>
  <dcterms:modified xsi:type="dcterms:W3CDTF">2014-10-26T23:47:46Z</dcterms:modified>
</cp:coreProperties>
</file>