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81" r:id="rId3"/>
    <p:sldId id="309" r:id="rId4"/>
    <p:sldId id="306" r:id="rId5"/>
    <p:sldId id="311" r:id="rId6"/>
    <p:sldId id="315" r:id="rId7"/>
    <p:sldId id="307" r:id="rId8"/>
    <p:sldId id="308" r:id="rId9"/>
    <p:sldId id="312" r:id="rId10"/>
    <p:sldId id="317" r:id="rId11"/>
    <p:sldId id="313" r:id="rId12"/>
    <p:sldId id="314" r:id="rId13"/>
    <p:sldId id="318" r:id="rId14"/>
    <p:sldId id="310" r:id="rId15"/>
    <p:sldId id="31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91" d="100"/>
          <a:sy n="91" d="100"/>
        </p:scale>
        <p:origin x="48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8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6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9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9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9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3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0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6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4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35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5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9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3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40.xml"/><Relationship Id="rId7" Type="http://schemas.openxmlformats.org/officeDocument/2006/relationships/image" Target="../media/image2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9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44.xml"/><Relationship Id="rId7" Type="http://schemas.openxmlformats.org/officeDocument/2006/relationships/image" Target="../media/image2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9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tags" Target="../tags/tag48.xml"/><Relationship Id="rId7" Type="http://schemas.openxmlformats.org/officeDocument/2006/relationships/image" Target="../media/image2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tags" Target="../tags/tag52.xml"/><Relationship Id="rId7" Type="http://schemas.openxmlformats.org/officeDocument/2006/relationships/image" Target="../media/image2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2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tags" Target="../tags/tag20.xml"/><Relationship Id="rId7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tags" Target="../tags/tag24.xml"/><Relationship Id="rId7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tags" Target="../tags/tag36.xml"/><Relationship Id="rId7" Type="http://schemas.openxmlformats.org/officeDocument/2006/relationships/image" Target="../media/image2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8BA221-10E3-4BD4-9CDD-D71A0381D628}"/>
              </a:ext>
            </a:extLst>
          </p:cNvPr>
          <p:cNvSpPr/>
          <p:nvPr/>
        </p:nvSpPr>
        <p:spPr>
          <a:xfrm>
            <a:off x="138546" y="6234533"/>
            <a:ext cx="1109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8A3474-640C-43CB-AD6A-8F3299E354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EBBE76-7BCC-4FFB-A785-96CBAD3F8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A6DFE48-223C-4338-916D-29AA75A86809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90800-AA60-4752-8C3A-4A944774C043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1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MTL with Transformer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0DB10-849A-4A92-9190-579283007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" y="1823810"/>
            <a:ext cx="5302645" cy="34270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39C823-0514-4C1B-9F19-7C8C0BAB8D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3810"/>
            <a:ext cx="5715286" cy="3427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37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DC8B38-DFC8-4622-BA78-0C3DFF029B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>
          <a:xfrm>
            <a:off x="2647596" y="1383896"/>
            <a:ext cx="6896808" cy="5075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2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0BDDE2-5998-4183-B79E-D992E9803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92" y="374434"/>
            <a:ext cx="5702616" cy="6262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68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三、存在的问题与解决方案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82F957-CE34-4724-A644-098701D857A9}"/>
              </a:ext>
            </a:extLst>
          </p:cNvPr>
          <p:cNvSpPr txBox="1"/>
          <p:nvPr/>
        </p:nvSpPr>
        <p:spPr>
          <a:xfrm>
            <a:off x="181821" y="1294743"/>
            <a:ext cx="118283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任务跨度不够大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数据集规模单一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未在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BERT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上验证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5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四、下一步计划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82F957-CE34-4724-A644-098701D857A9}"/>
              </a:ext>
            </a:extLst>
          </p:cNvPr>
          <p:cNvSpPr txBox="1"/>
          <p:nvPr/>
        </p:nvSpPr>
        <p:spPr>
          <a:xfrm>
            <a:off x="181821" y="1294743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BERT (a pre-trained transformer)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NLI (MNLI, QNLI, RTE, WNLI)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5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Q&amp;A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6BFFA9-EAFD-4EE0-B28B-57179435F72F}"/>
              </a:ext>
            </a:extLst>
          </p:cNvPr>
          <p:cNvSpPr txBox="1"/>
          <p:nvPr/>
        </p:nvSpPr>
        <p:spPr>
          <a:xfrm>
            <a:off x="181821" y="1294743"/>
            <a:ext cx="11828358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毕业设计完成情况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课题简介与实验结果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存在问题与解决方案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下一步计划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一、毕业设计完成情况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82F957-CE34-4724-A644-098701D857A9}"/>
              </a:ext>
            </a:extLst>
          </p:cNvPr>
          <p:cNvSpPr txBox="1"/>
          <p:nvPr/>
        </p:nvSpPr>
        <p:spPr>
          <a:xfrm>
            <a:off x="181821" y="1294743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调研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学习已有工作、翻译外语文献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设计新的多任务学习模型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实现基线模型及新提出的模型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搭建实验环境、对比试验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根据存在的问题和实验结果改进模型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写作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完成毕业论文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1059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二、课题简介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62D3FB-EB06-463C-9B29-2FF9AAB9860F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基于多任务学习的文本表示方法研究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574D53-18BE-4F5C-9452-E9D7352CF885}"/>
              </a:ext>
            </a:extLst>
          </p:cNvPr>
          <p:cNvSpPr txBox="1"/>
          <p:nvPr/>
        </p:nvSpPr>
        <p:spPr>
          <a:xfrm>
            <a:off x="676892" y="3083258"/>
            <a:ext cx="637863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Multi-Task Learning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Natural Language Learning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MTL for NLP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Transformer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82B8E2-6A1A-43EB-AD4A-CA1D9B3723F5}"/>
              </a:ext>
            </a:extLst>
          </p:cNvPr>
          <p:cNvSpPr/>
          <p:nvPr/>
        </p:nvSpPr>
        <p:spPr>
          <a:xfrm>
            <a:off x="676892" y="2244755"/>
            <a:ext cx="7534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Language Representation with Multi-Task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7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Multi-Task Learning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298EE3-80B1-439B-844A-1E7D18A6EE2D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D0DC3E-49D5-438E-80BD-6E73C45EB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3" y="1455480"/>
            <a:ext cx="3681439" cy="42100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4468DD-37BD-438E-813D-27E0DCE21CFE}"/>
              </a:ext>
            </a:extLst>
          </p:cNvPr>
          <p:cNvSpPr/>
          <p:nvPr/>
        </p:nvSpPr>
        <p:spPr>
          <a:xfrm>
            <a:off x="4777046" y="2996507"/>
            <a:ext cx="696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多任务学习通过利用包含在相关任务训练信号 中的领域特定信息来提升泛化能力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8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Multi-Task Learning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A3405C-86B2-4DAE-BEAB-C4095AB1B78A}"/>
              </a:ext>
            </a:extLst>
          </p:cNvPr>
          <p:cNvSpPr/>
          <p:nvPr/>
        </p:nvSpPr>
        <p:spPr>
          <a:xfrm>
            <a:off x="-62020" y="6358650"/>
            <a:ext cx="1243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Ruder, Sebastian. "An overview of multi-task learning in deep neural networks." </a:t>
            </a:r>
            <a:r>
              <a:rPr lang="en-US" altLang="zh-CN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arXiv:1706.05098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(2017).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7A2BBB-1E9C-4EE2-AA2F-8288B5D248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8" r="18685" b="23232"/>
          <a:stretch/>
        </p:blipFill>
        <p:spPr>
          <a:xfrm>
            <a:off x="100223" y="1412280"/>
            <a:ext cx="5856467" cy="4636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1F695E-3FEA-4968-AAAA-D8E92965543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5" t="3269" r="14703"/>
          <a:stretch/>
        </p:blipFill>
        <p:spPr>
          <a:xfrm>
            <a:off x="6156429" y="1812322"/>
            <a:ext cx="5593605" cy="4291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93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5B2CB0D-2E96-4D23-9017-406DDABAA7FA}"/>
              </a:ext>
            </a:extLst>
          </p:cNvPr>
          <p:cNvSpPr/>
          <p:nvPr/>
        </p:nvSpPr>
        <p:spPr>
          <a:xfrm>
            <a:off x="739381" y="4738254"/>
            <a:ext cx="3475615" cy="4401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  love   cats   and   logs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0C8088-3312-41F4-ADF0-02DB9D36EF94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2477189" y="4184071"/>
            <a:ext cx="0" cy="554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C5E33EC-5613-4349-9796-26A6CCBABB25}"/>
              </a:ext>
            </a:extLst>
          </p:cNvPr>
          <p:cNvSpPr/>
          <p:nvPr/>
        </p:nvSpPr>
        <p:spPr>
          <a:xfrm>
            <a:off x="653934" y="2970414"/>
            <a:ext cx="3646510" cy="1213657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 / RNN / Transformer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F824A5-9433-4498-A977-4A4E9511E1E2}"/>
              </a:ext>
            </a:extLst>
          </p:cNvPr>
          <p:cNvSpPr/>
          <p:nvPr/>
        </p:nvSpPr>
        <p:spPr>
          <a:xfrm>
            <a:off x="739380" y="1923468"/>
            <a:ext cx="3475615" cy="4401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[ 0.012 , -0.76 , … , 0.005 ]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459A71-7DFD-4172-A948-E62D12D468B1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H="1" flipV="1">
            <a:off x="2477188" y="2363585"/>
            <a:ext cx="1" cy="606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7173EA4-0262-4A7A-86DF-CE0CFA7B77DE}"/>
              </a:ext>
            </a:extLst>
          </p:cNvPr>
          <p:cNvSpPr/>
          <p:nvPr/>
        </p:nvSpPr>
        <p:spPr>
          <a:xfrm>
            <a:off x="4933277" y="1751142"/>
            <a:ext cx="6960524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zh-CN" altLang="en-US" sz="2800" dirty="0"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2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MTL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151E11-65ED-4112-8026-6509711177B3}"/>
              </a:ext>
            </a:extLst>
          </p:cNvPr>
          <p:cNvSpPr/>
          <p:nvPr/>
        </p:nvSpPr>
        <p:spPr>
          <a:xfrm>
            <a:off x="181820" y="1401252"/>
            <a:ext cx="11927053" cy="541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/>
              <a:t>MTL with CNNs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 err="1"/>
              <a:t>Collobert</a:t>
            </a:r>
            <a:r>
              <a:rPr lang="en-US" altLang="zh-CN" sz="2800" dirty="0"/>
              <a:t> et al. </a:t>
            </a:r>
            <a:r>
              <a:rPr lang="en-US" altLang="zh-CN" sz="1600" dirty="0"/>
              <a:t>A Unified Architecture for Natural Language Processing: Deep Neural Networks with Multitask Learning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 err="1"/>
              <a:t>Misra</a:t>
            </a:r>
            <a:r>
              <a:rPr lang="en-US" altLang="zh-CN" sz="2800" dirty="0"/>
              <a:t> et al. </a:t>
            </a:r>
            <a:r>
              <a:rPr lang="en-US" altLang="zh-CN" sz="1600" dirty="0"/>
              <a:t>Cross-stitch Networks for Multi-task Learning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/>
              <a:t>MTL with RNNs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Dong et al. </a:t>
            </a:r>
            <a:r>
              <a:rPr lang="en-US" altLang="zh-CN" sz="1600" dirty="0"/>
              <a:t>Multi-Task Learning for Multiple Language Translation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Liu et al. </a:t>
            </a:r>
            <a:r>
              <a:rPr lang="en-US" altLang="zh-CN" sz="1600" dirty="0"/>
              <a:t>Recurrent Neural Network for Text Classification with Multi-Task Learning</a:t>
            </a:r>
          </a:p>
          <a:p>
            <a:pPr marL="914400" lvl="1" indent="-457200">
              <a:buFontTx/>
              <a:buChar char="-"/>
            </a:pPr>
            <a:r>
              <a:rPr lang="en-US" altLang="zh-CN" sz="2800" dirty="0"/>
              <a:t>Hashimoto et al. </a:t>
            </a:r>
            <a:r>
              <a:rPr lang="en-US" altLang="zh-CN" sz="1600" dirty="0"/>
              <a:t>A Joint Many-Task Model: Growing a Neural Network for Multiple NLP Tasks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/>
              <a:t>MTL with Transformer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zh-CN" sz="2800" dirty="0">
                <a:solidFill>
                  <a:srgbClr val="FF0000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00196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8BA221-10E3-4BD4-9CDD-D71A0381D628}"/>
              </a:ext>
            </a:extLst>
          </p:cNvPr>
          <p:cNvSpPr/>
          <p:nvPr/>
        </p:nvSpPr>
        <p:spPr>
          <a:xfrm>
            <a:off x="138546" y="6234533"/>
            <a:ext cx="11094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EA202-B5E3-4D94-B90A-14D3BC54FE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3846442" y="193536"/>
            <a:ext cx="4244009" cy="6021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3913</TotalTime>
  <Words>380</Words>
  <Application>Microsoft Office PowerPoint</Application>
  <PresentationFormat>宽屏</PresentationFormat>
  <Paragraphs>85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华文楷体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tx Sun</cp:lastModifiedBy>
  <cp:revision>528</cp:revision>
  <dcterms:created xsi:type="dcterms:W3CDTF">2014-08-08T13:32:37Z</dcterms:created>
  <dcterms:modified xsi:type="dcterms:W3CDTF">2019-04-27T10:26:08Z</dcterms:modified>
</cp:coreProperties>
</file>